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6" r:id="rId2"/>
    <p:sldId id="258" r:id="rId3"/>
    <p:sldId id="267" r:id="rId4"/>
    <p:sldId id="270" r:id="rId5"/>
    <p:sldId id="271" r:id="rId6"/>
    <p:sldId id="277" r:id="rId7"/>
    <p:sldId id="268" r:id="rId8"/>
    <p:sldId id="272" r:id="rId9"/>
    <p:sldId id="273" r:id="rId10"/>
    <p:sldId id="278" r:id="rId11"/>
    <p:sldId id="269" r:id="rId12"/>
    <p:sldId id="280" r:id="rId13"/>
    <p:sldId id="261" r:id="rId14"/>
    <p:sldId id="262" r:id="rId15"/>
    <p:sldId id="275" r:id="rId16"/>
    <p:sldId id="281" r:id="rId17"/>
    <p:sldId id="27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6C4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8" d="100"/>
          <a:sy n="58" d="100"/>
        </p:scale>
        <p:origin x="-2304" y="-7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0DA7D-F0E0-4C95-B9AE-118DCB40081C}" type="datetimeFigureOut">
              <a:rPr lang="en-US" smtClean="0"/>
              <a:pPr/>
              <a:t>7/28/2020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7C84-8E77-4898-9501-4B625237DE7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FFOutput\VideoJoiner180114225047%20(1).mp4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AudioJoiner180111141642.mp3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E:\FFOutput\tieng-mua-roi-vs-sam-chop%2000_00_00-00_00_30.mp3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E:\FFOutput\VideoJoiner171220140043.mp4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 vong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solidFill>
              <a:schemeClr val="accent1"/>
            </a:solidFill>
          </a:ln>
        </p:spPr>
      </p:pic>
      <p:sp>
        <p:nvSpPr>
          <p:cNvPr id="3" name="Cloud 2"/>
          <p:cNvSpPr/>
          <p:nvPr/>
        </p:nvSpPr>
        <p:spPr>
          <a:xfrm>
            <a:off x="228600" y="0"/>
            <a:ext cx="2438400" cy="1600200"/>
          </a:xfrm>
          <a:prstGeom prst="clou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04800" y="457200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dirty="0" smtClean="0"/>
              <a:t>TRƯỜNG MẦM NON </a:t>
            </a:r>
          </a:p>
          <a:p>
            <a:pPr algn="ctr"/>
            <a:r>
              <a:rPr lang="en-US" dirty="0" smtClean="0"/>
              <a:t>GIA QUẤT</a:t>
            </a:r>
            <a:endParaRPr lang="en-US" dirty="0"/>
          </a:p>
        </p:txBody>
      </p:sp>
      <p:sp>
        <p:nvSpPr>
          <p:cNvPr id="5" name="Cloud 4"/>
          <p:cNvSpPr/>
          <p:nvPr/>
        </p:nvSpPr>
        <p:spPr>
          <a:xfrm>
            <a:off x="6096000" y="0"/>
            <a:ext cx="3048000" cy="1295400"/>
          </a:xfrm>
          <a:prstGeom prst="cloud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0" y="304800"/>
            <a:ext cx="274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dirty="0" smtClean="0"/>
              <a:t>ĐỀ TÀI: K</a:t>
            </a:r>
            <a:r>
              <a:rPr lang="en-US" dirty="0" smtClean="0">
                <a:latin typeface=".VnAvant" pitchFamily="34" charset="0"/>
              </a:rPr>
              <a:t>P</a:t>
            </a:r>
            <a:r>
              <a:rPr lang="vi-VN" dirty="0" smtClean="0"/>
              <a:t> CẦU VỒNG</a:t>
            </a:r>
          </a:p>
          <a:p>
            <a:endParaRPr lang="en-US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ainbow_cauvong7sac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28601"/>
            <a:ext cx="4040188" cy="838199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lửa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Content Placeholder 6" descr="cầu vồng lửa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143000"/>
            <a:ext cx="4648199" cy="5715000"/>
          </a:xfr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72000" y="228600"/>
            <a:ext cx="4041775" cy="762000"/>
          </a:xfrm>
          <a:solidFill>
            <a:srgbClr val="FFFF00"/>
          </a:solidFill>
        </p:spPr>
        <p:txBody>
          <a:bodyPr/>
          <a:lstStyle/>
          <a:p>
            <a:pPr algn="ctr"/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vồng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latin typeface="Times New Roman" pitchFamily="18" charset="0"/>
                <a:cs typeface="Times New Roman" pitchFamily="18" charset="0"/>
              </a:rPr>
              <a:t>trắng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Content Placeholder 7" descr="cầu vồng trắng.jpg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4645025" y="1143000"/>
            <a:ext cx="4498975" cy="5715000"/>
          </a:xfrm>
        </p:spPr>
      </p:pic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G_3420.JPG"/>
          <p:cNvPicPr>
            <a:picLocks noChangeAspect="1"/>
          </p:cNvPicPr>
          <p:nvPr/>
        </p:nvPicPr>
        <p:blipFill>
          <a:blip r:embed="rId2" cstate="print"/>
          <a:srcRect l="12500" t="-12223" r="12500" b="-11112"/>
          <a:stretch>
            <a:fillRect/>
          </a:stretch>
        </p:blipFill>
        <p:spPr>
          <a:xfrm rot="5400000">
            <a:off x="1181100" y="-800100"/>
            <a:ext cx="6858000" cy="8458200"/>
          </a:xfrm>
          <a:prstGeom prst="rect">
            <a:avLst/>
          </a:prstGeom>
        </p:spPr>
      </p:pic>
    </p:spTree>
  </p:cSld>
  <p:clrMapOvr>
    <a:masterClrMapping/>
  </p:clrMapOvr>
  <p:transition>
    <p:pull dir="l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Joiner180114225047 (1)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udioJoiner18011114164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429000" y="2057400"/>
            <a:ext cx="2286000" cy="2286000"/>
          </a:xfrm>
          <a:prstGeom prst="rect">
            <a:avLst/>
          </a:prstGeo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34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tieng-mua-roi-vs-sam-chop 00_00_00-00_00_30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81400" y="2057400"/>
            <a:ext cx="2362200" cy="2362200"/>
          </a:xfrm>
          <a:prstGeom prst="rect">
            <a:avLst/>
          </a:prstGeom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07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VideoJoiner171220140043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vv thậ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565845c23bc934964c1ea81c82778d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au vong xuat hien ở da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4429"/>
            <a:ext cx="9144000" cy="6912429"/>
          </a:xfrm>
          <a:prstGeom prst="rect">
            <a:avLst/>
          </a:prstGeom>
        </p:spPr>
      </p:pic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266</TotalTime>
  <Words>18</Words>
  <Application>Microsoft Office PowerPoint</Application>
  <PresentationFormat>On-screen Show (4:3)</PresentationFormat>
  <Paragraphs>5</Paragraphs>
  <Slides>17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EM HUE</cp:lastModifiedBy>
  <cp:revision>28</cp:revision>
  <dcterms:created xsi:type="dcterms:W3CDTF">2017-12-27T07:55:11Z</dcterms:created>
  <dcterms:modified xsi:type="dcterms:W3CDTF">2020-07-28T02:48:59Z</dcterms:modified>
</cp:coreProperties>
</file>