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5" r:id="rId2"/>
    <p:sldId id="301" r:id="rId3"/>
    <p:sldId id="304" r:id="rId4"/>
    <p:sldId id="285" r:id="rId5"/>
    <p:sldId id="287" r:id="rId6"/>
    <p:sldId id="260" r:id="rId7"/>
    <p:sldId id="261" r:id="rId8"/>
    <p:sldId id="289" r:id="rId9"/>
    <p:sldId id="291" r:id="rId10"/>
    <p:sldId id="264" r:id="rId11"/>
    <p:sldId id="293" r:id="rId12"/>
    <p:sldId id="266" r:id="rId13"/>
    <p:sldId id="267" r:id="rId14"/>
    <p:sldId id="268" r:id="rId15"/>
    <p:sldId id="294" r:id="rId16"/>
    <p:sldId id="270" r:id="rId17"/>
    <p:sldId id="272" r:id="rId18"/>
    <p:sldId id="273" r:id="rId19"/>
    <p:sldId id="271" r:id="rId20"/>
    <p:sldId id="295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80" r:id="rId29"/>
    <p:sldId id="284" r:id="rId30"/>
    <p:sldId id="281" r:id="rId31"/>
    <p:sldId id="300" r:id="rId32"/>
    <p:sldId id="299" r:id="rId33"/>
    <p:sldId id="28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2943" autoAdjust="0"/>
  </p:normalViewPr>
  <p:slideViewPr>
    <p:cSldViewPr>
      <p:cViewPr varScale="1">
        <p:scale>
          <a:sx n="68" d="100"/>
          <a:sy n="68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BF407-482C-47CF-8E5E-580FA370F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DC235-D501-473E-B065-661885FA33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5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B81AF-5767-474F-B70C-20C8508B51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C2FDC-266E-4372-AF96-44AA34D11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6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676CC-DEC8-4A45-B8D0-6D5131D9C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3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4E370-2689-49D8-BF6C-562B995F4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1529C-5A42-4493-BB69-02078EC773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55CD5-2A16-4713-9CE8-59E6D9EFD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3EA6A-7F36-4C41-B3B0-C031794F94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6E72-1607-42E2-A845-5E79A0434C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7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543F9-8206-4C55-A7BB-7A2CF8354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13ECF39-A96E-415F-BF82-A31D9838211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11.gif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4.png"/><Relationship Id="rId7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5.gif"/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12" Type="http://schemas.openxmlformats.org/officeDocument/2006/relationships/image" Target="../media/image74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11" Type="http://schemas.openxmlformats.org/officeDocument/2006/relationships/image" Target="../media/image73.gif"/><Relationship Id="rId5" Type="http://schemas.openxmlformats.org/officeDocument/2006/relationships/image" Target="../media/image67.gif"/><Relationship Id="rId10" Type="http://schemas.openxmlformats.org/officeDocument/2006/relationships/image" Target="../media/image72.gif"/><Relationship Id="rId4" Type="http://schemas.openxmlformats.org/officeDocument/2006/relationships/image" Target="../media/image66.gif"/><Relationship Id="rId9" Type="http://schemas.openxmlformats.org/officeDocument/2006/relationships/image" Target="../media/image71.gif"/><Relationship Id="rId1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1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4" name="Picture 4" descr="imagesCAKBA7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WordArt 5"/>
          <p:cNvSpPr>
            <a:spLocks noChangeArrowheads="1" noChangeShapeType="1" noTextEdit="1"/>
          </p:cNvSpPr>
          <p:nvPr/>
        </p:nvSpPr>
        <p:spPr bwMode="auto">
          <a:xfrm>
            <a:off x="1116013" y="188913"/>
            <a:ext cx="6548437" cy="1295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>
                <a:ln w="25400">
                  <a:solidFill>
                    <a:schemeClr val="hlin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0033CC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TRƯỜNG MG VẠN KHÁNH</a:t>
            </a:r>
            <a:endParaRPr lang="en-US" sz="3600" b="1" kern="10">
              <a:ln w="25400">
                <a:solidFill>
                  <a:schemeClr val="hlink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0033CC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133475" y="1844675"/>
            <a:ext cx="68770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Làm Quen Văn Học</a:t>
            </a:r>
            <a:endParaRPr lang="vi-VN" sz="3200" b="1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Chủ đề: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Động</a:t>
            </a:r>
            <a:r>
              <a:rPr lang="vi-V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vật</a:t>
            </a:r>
          </a:p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Đề tài:</a:t>
            </a:r>
          </a:p>
        </p:txBody>
      </p:sp>
      <p:sp>
        <p:nvSpPr>
          <p:cNvPr id="92167" name="WordArt 7"/>
          <p:cNvSpPr>
            <a:spLocks noChangeArrowheads="1" noChangeShapeType="1" noTextEdit="1"/>
          </p:cNvSpPr>
          <p:nvPr/>
        </p:nvSpPr>
        <p:spPr bwMode="auto">
          <a:xfrm>
            <a:off x="900113" y="4005263"/>
            <a:ext cx="74882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Cáo Thỏ và Gà Trống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900113" y="5300663"/>
            <a:ext cx="7343775" cy="13208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Giáo viên: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Huỳnh Thị Trúc Ly</a:t>
            </a:r>
            <a:endParaRPr lang="vi-VN" sz="32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Lớp 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MGL A7</a:t>
            </a:r>
            <a:endParaRPr lang="vi-VN" sz="3200" b="1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spd="med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nimBg="1"/>
      <p:bldP spid="92166" grpId="0"/>
      <p:bldP spid="92167" grpId="0" animBg="1"/>
      <p:bldP spid="9216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han gau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4267200"/>
            <a:ext cx="3733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au g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1447800" y="28194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tho chay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914400"/>
            <a:ext cx="278923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ho ch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06" flipH="1">
            <a:off x="-5181600" y="3581400"/>
            <a:ext cx="3276600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than gau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4800"/>
            <a:ext cx="35052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nha cao ngo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71450"/>
            <a:ext cx="5105400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AO CAT MOM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-100013"/>
            <a:ext cx="2193925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dau g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4419600" y="26670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om cao ng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188913"/>
            <a:ext cx="13716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226 -0.00764 -0.00225 -0.01204 0.02309 -0.01621 C 0.03386 -0.01597 0.0448 -0.01621 0.05539 -0.01551 C 0.06198 -0.01528 0.07396 -0.0132 0.07396 -0.0132 C 0.07535 -0.0125 0.07639 -0.01181 0.07848 -0.01135 C 0.08785 -0.00949 0.09879 -0.01343 0.10834 -0.01435 C 0.11441 -0.01482 0.12691 -0.01551 0.12691 -0.01551 C 0.15452 -0.01412 0.14219 -0.01389 0.16372 -0.01505 C 0.18334 -0.01829 0.19115 -0.01667 0.22136 -0.01621 C 0.2323 -0.01343 0.21893 -0.01597 0.23282 -0.01621 C 0.25174 -0.01644 0.28125 -0.01551 0.30209 -0.01505 C 0.30486 -0.01412 0.3125 -0.01204 0.3158 -0.01204 C 0.3224 -0.01181 0.32813 -0.0132 0.33438 -0.01366 C 0.34879 -0.0176 0.35365 -0.01597 0.3783 -0.01551 C 0.38125 -0.01551 0.38438 -0.01482 0.3875 -0.01505 C 0.39063 -0.01528 0.39184 -0.01621 0.39427 -0.01667 C 0.40035 -0.01806 0.40122 -0.01783 0.40816 -0.01852 C 0.41129 -0.01922 0.41407 -0.01991 0.41736 -0.02037 C 0.41945 -0.0206 0.42223 -0.0206 0.42431 -0.02084 C 0.42848 -0.02153 0.43195 -0.02246 0.43594 -0.02338 C 0.4375 -0.02385 0.43941 -0.02431 0.44046 -0.025 C 0.44236 -0.02616 0.44618 -0.03125 0.45452 -0.03148 C 0.4658 -0.03218 0.47761 -0.03195 0.48907 -0.03218 C 0.49462 -0.03264 0.49948 -0.03357 0.50521 -0.03403 C 0.52275 -0.03519 0.51511 -0.03357 0.52118 -0.03519 " pathEditMode="relative" rAng="0" ptsTypes="ffffffffffffffffffffffffA">
                                      <p:cBhvr>
                                        <p:cTn id="10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17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66667E-6 C -0.01111 -0.04515 0.02587 -0.03473 0.04792 -0.03635 C 0.05017 -0.03843 0.05295 -0.03959 0.05451 -0.04237 C 0.05625 -0.04491 0.05503 -0.04908 0.05694 -0.0514 C 0.06059 -0.05649 0.0658 -0.0595 0.07048 -0.06343 C 0.07257 -0.06552 0.07483 -0.06853 0.07743 -0.06968 C 0.08177 -0.07177 0.0908 -0.0757 0.0908 -0.0757 C 0.09479 -0.07478 0.09878 -0.07454 0.10226 -0.07269 C 0.10486 -0.07153 0.10642 -0.06714 0.1092 -0.06667 C 0.11111 -0.06644 0.13108 -0.072 0.13403 -0.07269 C 0.15503 -0.08658 0.15573 -0.08126 0.18628 -0.07871 C 0.20538 -0.07038 0.18229 -0.08195 0.19774 -0.06968 C 0.19983 -0.06806 0.2125 -0.0639 0.21354 -0.06343 C 0.23264 -0.07616 0.25469 -0.08496 0.27517 -0.09376 C 0.28993 -0.09052 0.29896 -0.09353 0.3092 -0.08172 C 0.31944 -0.06968 0.32778 -0.04816 0.34097 -0.04237 C 0.36198 -0.04445 0.37535 -0.0382 0.38646 -0.06042 C 0.39479 -0.0595 0.40312 -0.05973 0.41146 -0.05741 C 0.43246 -0.0514 0.39965 -0.04653 0.42951 -0.05441 C 0.43993 -0.07524 0.43333 -0.07038 0.44548 -0.0757 C 0.44861 -0.07478 0.45208 -0.07501 0.45469 -0.07269 C 0.45764 -0.06991 0.45851 -0.06413 0.46128 -0.06042 " pathEditMode="relative" ptsTypes="fffffffffffffffffffffA">
                                      <p:cBhvr>
                                        <p:cTn id="12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C 0.00225 0.00116 0.00677 0.00324 0.00677 0.00324 C 0.00677 0.00324 0.00225 0.00116 -2.77778E-7 -3.7037E-6 Z " pathEditMode="relative" ptsTypes="fff">
                                      <p:cBhvr>
                                        <p:cTn id="1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5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ho ch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614">
            <a:off x="11811000" y="1905000"/>
            <a:ext cx="3200400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8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124575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3581400" y="2133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3962400" y="1828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4495800" y="14478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34" name="Picture 10" descr="dau tho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3" y="3048000"/>
            <a:ext cx="125253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than tho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713288"/>
            <a:ext cx="33528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 descr="ga trong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133600"/>
            <a:ext cx="411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7" name="Picture 13" descr="ga trong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11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8" name="Picture 14" descr="canh g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609600" y="3810000"/>
            <a:ext cx="16002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9" name="Picture 15" descr="than gau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85800"/>
            <a:ext cx="2590800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0" name="Picture 16" descr="dau ga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8535">
            <a:off x="9677400" y="-400050"/>
            <a:ext cx="16764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17" descr="than tho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320040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42" name="Picture 18" descr="dau tho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2362200"/>
            <a:ext cx="139858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2963E-6 C 0.00069 -0.01411 0.00104 -0.02823 0.00225 -0.04235 C 0.0026 -0.04559 0.00278 -0.04976 0.00469 -0.05161 C 0.0085 -0.05532 0.01371 -0.05555 0.01823 -0.05763 C 0.02048 -0.05856 0.025 -0.06064 0.025 -0.06064 C 0.05903 -0.05879 0.08316 -0.06388 0.10694 -0.03333 C 0.11614 -0.03425 0.12569 -0.03286 0.13437 -0.03633 C 0.13819 -0.03772 0.13958 -0.05115 0.14097 -0.05462 C 0.14375 -0.06087 0.14722 -0.06666 0.15017 -0.07268 C 0.15173 -0.07615 0.15642 -0.07453 0.1592 -0.07569 C 0.16146 -0.07661 0.16389 -0.07777 0.16614 -0.07893 C 0.18489 -0.07777 0.20798 -0.08842 0.22274 -0.07268 C 0.25712 -0.0361 0.19653 -0.0905 0.23437 -0.05763 C 0.23507 -0.05462 0.23455 -0.05045 0.23663 -0.0486 C 0.24045 -0.0449 0.25017 -0.04235 0.25017 -0.04235 C 0.26528 -0.04351 0.2809 -0.04096 0.29548 -0.04559 C 0.29844 -0.04652 0.296 -0.05416 0.29774 -0.05763 C 0.30052 -0.06319 0.31319 -0.07337 0.31823 -0.07569 C 0.34948 -0.07407 0.36423 -0.07754 0.38871 -0.06666 C 0.39028 -0.06365 0.39201 -0.06087 0.39323 -0.05763 C 0.39427 -0.05485 0.39357 -0.05045 0.39548 -0.0486 C 0.39982 -0.04397 0.40625 -0.0449 0.41146 -0.04235 C 0.4316 -0.04721 0.421 -0.04282 0.44323 -0.05763 C 0.44618 -0.05971 0.4493 -0.06157 0.45225 -0.06365 C 0.4566 -0.06643 0.46597 -0.06967 0.46597 -0.06967 C 0.46996 -0.0692 0.52934 -0.07152 0.55 -0.05763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1.48148E-6 C 0.00225 0.00092 0.00676 0.00625 0.00676 0.003 C 0.00676 -0.0007 0.0026 -0.00186 -6.38889E-6 -0.00301 C -0.0007 -0.00325 -6.38889E-6 -0.00093 -6.38889E-6 1.48148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03564 C 0.04722 -0.03981 0.03923 -0.04351 0.03159 -0.05694 C 0.02569 -0.06759 0.02899 -0.0655 0.02343 -0.078 C 0.02031 -0.08541 0.01319 -0.0993 0.01319 -0.09907 C 0.00885 -0.11851 0.00121 -0.12638 -0.01146 -0.13263 C -0.01493 -0.13194 -0.03039 -0.13009 -0.03594 -0.12662 C -0.06216 -0.10995 -0.02344 -0.12963 -0.04827 -0.11759 C -0.05365 -0.11967 -0.06025 -0.12106 -0.06459 -0.12662 C -0.07882 -0.14444 -0.06354 -0.13495 -0.07691 -0.14166 C -0.08924 -0.15439 -0.1033 -0.15925 -0.11789 -0.16296 C -0.17518 -0.15856 -0.14132 -0.16458 -0.1691 -0.15092 C -0.1842 -0.15833 -0.19618 -0.1412 -0.20799 -0.12963 C -0.21129 -0.12638 -0.21511 -0.1243 -0.21823 -0.1206 C -0.23507 -0.10069 -0.2217 -0.10879 -0.23473 -0.10231 C -0.25938 -0.11458 -0.23177 -0.11273 -0.27761 -0.10833 C -0.31354 -0.09768 -0.26111 -0.11412 -0.29827 -0.0993 C -0.30816 -0.09537 -0.30868 -0.09838 -0.3165 -0.09328 C -0.32205 -0.08958 -0.33299 -0.08125 -0.33299 -0.08101 C -0.33681 -0.06342 -0.33403 -0.07476 -0.34323 -0.04791 C -0.3441 -0.04537 -0.34618 -0.04398 -0.34723 -0.04166 C -0.35052 -0.03472 -0.35139 -0.02662 -0.35539 -0.0206 C -0.35851 -0.01597 -0.36268 -0.01296 -0.3658 -0.00833 C -0.37483 -0.01273 -0.37587 -0.01851 -0.38212 -0.02963 C -0.38664 -0.0375 -0.39202 -0.04143 -0.39844 -0.04467 C -0.41285 -0.04375 -0.42709 -0.04166 -0.4415 -0.04166 C -0.44566 -0.04166 -0.45018 -0.04189 -0.45382 -0.04467 C -0.45608 -0.04629 -0.45625 -0.05138 -0.45799 -0.05393 C -0.45973 -0.05648 -0.46198 -0.05787 -0.46407 -0.05995 C -0.46545 -0.05694 -0.4658 -0.05231 -0.46806 -0.05092 C -0.47014 -0.04976 -0.47205 -0.05393 -0.47414 -0.05393 C -0.47639 -0.05393 -0.47848 -0.05185 -0.48039 -0.05092 C -0.48195 -0.04884 -0.48299 -0.04652 -0.48455 -0.04467 C -0.48646 -0.04236 -0.48889 -0.0412 -0.49063 -0.03865 C -0.49236 -0.03611 -0.49306 -0.03217 -0.49462 -0.02963 C -0.4974 -0.02569 -0.50608 -0.01967 -0.50903 -0.01759 C -0.51146 -0.03148 -0.50903 -0.04699 -0.5132 -0.05995 C -0.51441 -0.06388 -0.51858 -0.06203 -0.52153 -0.06296 C -0.53108 -0.06203 -0.55 -0.05995 -0.55 -0.05972 " pathEditMode="relative" rAng="0" ptsTypes="fffffffffffffffffffffffffffffffffffffA">
                                      <p:cBhvr>
                                        <p:cTn id="23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17" y="-50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5" dur="2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2662 -0.0323 0.00949 -0.05 0.01527 C -0.05834 0.01435 -0.06684 0.01458 -0.075 0.01227 C -0.08403 0.00972 -0.07952 0.00463 -0.08646 0 C -0.09219 -0.00394 -0.09879 -0.0051 -0.10452 -0.00903 C -0.12466 -0.00672 -0.13091 -0.01065 -0.14323 0.00625 C -0.14914 0.03009 -0.14532 0.02384 -0.18421 0.01227 C -0.18664 0.01157 -0.18473 0.00532 -0.18646 0.00301 C -0.19028 -0.00209 -0.2 -0.00903 -0.2 -0.00903 C -0.21511 -0.0081 -0.23056 -0.00973 -0.24549 -0.00602 C -0.25209 -0.0044 -0.24844 0.00856 -0.25226 0.01227 C -0.25625 0.01597 -0.26598 0.01828 -0.26598 0.01828 C -0.27657 0.01736 -0.28716 0.0169 -0.29775 0.01527 C -0.30504 0.01412 -0.30921 0.00625 -0.31598 0.00301 C -0.32205 0.00416 -0.3283 0.00416 -0.33421 0.00625 C -0.34046 0.00833 -0.34462 0.01412 -0.35 0.01828 C -0.35921 0.02523 -0.35851 0.02407 -0.36823 0.02731 C -0.41632 0.02315 -0.39202 0.03426 -0.41146 0.00926 C -0.41511 -0.00602 -0.41823 -0.00533 -0.42952 -0.00903 C -0.43559 -0.0081 -0.44202 -0.0088 -0.44775 -0.00602 C -0.45469 -0.00278 -0.46059 0.01852 -0.47049 0.02731 C -0.47726 0.02639 -0.48438 0.02708 -0.49098 0.0243 C -0.49792 0.02129 -0.49983 0.00648 -0.50452 0 C -0.51736 0.00555 -0.5224 0.01782 -0.53177 0.03032 " pathEditMode="relative" ptsTypes="fffffffffffffffffffffffA">
                                      <p:cBhvr>
                                        <p:cTn id="27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29" dur="2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-0.02106 -0.02396 -0.02546 -0.03854 -0.03032 C -0.04844 -0.0287 -0.06319 -0.02824 -0.07274 -0.02106 C -0.09566 -0.00393 -0.07795 -0.01273 -0.09305 -0.00602 C -0.10139 -0.00694 -0.10989 -0.00648 -0.11805 -0.00903 C -0.12274 -0.01041 -0.12569 -0.02477 -0.12726 -0.02731 C -0.13542 -0.04097 -0.14271 -0.04907 -0.15451 -0.0544 C -0.16962 -0.06829 -0.18125 -0.06273 -0.2 -0.06065 C -0.21059 -0.05602 -0.2191 -0.04699 -0.22951 -0.04236 C -0.24167 -0.04329 -0.25382 -0.04282 -0.2658 -0.04537 C -0.26788 -0.04583 -0.2691 -0.04907 -0.27049 -0.05139 C -0.27847 -0.06551 -0.27899 -0.07639 -0.2908 -0.08171 C -0.30035 -0.07963 -0.30486 -0.07916 -0.31354 -0.07569 C -0.31823 -0.07384 -0.32274 -0.07176 -0.32726 -0.06967 C -0.32951 -0.06875 -0.33403 -0.06666 -0.33403 -0.06666 C -0.37326 -0.07014 -0.35955 -0.06389 -0.37951 -0.08171 C -0.38559 -0.10671 -0.38542 -0.12384 -0.40677 -0.13333 C -0.49896 -0.12778 -0.43385 -0.15393 -0.45903 -0.01204 C -0.46059 -0.00347 -0.46962 -0.02222 -0.475 -0.02731 C -0.48472 -0.03634 -0.49549 -0.04051 -0.50677 -0.04537 C -0.5184 -0.05694 -0.52864 -0.05787 -0.5408 -0.06666 C -0.54566 -0.07014 -0.54965 -0.07546 -0.55451 -0.0787 C -0.55746 -0.08079 -0.56059 -0.08264 -0.56354 -0.08472 C -0.57413 -0.0993 -0.56094 -0.08773 -0.55226 -0.08773 " pathEditMode="relative" ptsTypes="fffffffffffffffffffffffA">
                                      <p:cBhvr>
                                        <p:cTn id="31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C 0.00104 0.0044 0.00191 0.01574 0.0092 0.01204 C 0.01181 0.01065 0.01215 0.00602 0.01372 0.00301 C 0.00833 -0.0081 0.00833 -0.01111 3.33333E-6 -4.07407E-6 Z " pathEditMode="relative" ptsTypes="ffff">
                                      <p:cBhvr>
                                        <p:cTn id="41" dur="3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38778E-17 C 0.00069 0.00393 0.00451 0.00926 0.00225 0.01203 C 0.00034 0.01458 -0.004 0.00949 -0.0047 0.00602 C -0.00522 0.00324 -0.00157 0.00208 -5.55556E-6 -1.38778E-17 Z " pathEditMode="relative" ptsTypes="ffff">
                                      <p:cBhvr>
                                        <p:cTn id="44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C 0.00087 0.00417 -0.00052 0.01065 0.00244 0.01227 C 0.02205 0.02361 0.01546 0.00718 0.01372 -4.07407E-6 C -0.00329 0.00347 -0.0059 0.00856 -5.55556E-7 -4.07407E-6 Z " pathEditMode="relative" ptsTypes="ffff">
                                      <p:cBhvr>
                                        <p:cTn id="47" dur="20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C 0.00225 0.00208 0.00677 0.00601 0.00677 0.00601 C 0.00677 0.00601 0.00225 0.00208 1.38889E-6 7.40741E-7 Z " pathEditMode="relative" ptsTypes="fff">
                                      <p:cBhvr>
                                        <p:cTn id="51" dur="2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2" grpId="0" animBg="1"/>
      <p:bldP spid="522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nha cao ng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79713"/>
            <a:ext cx="411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anh 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3995738" y="-242888"/>
            <a:ext cx="3529012" cy="1727201"/>
          </a:xfrm>
          <a:prstGeom prst="wedgeEllipseCallout">
            <a:avLst>
              <a:gd name="adj1" fmla="val 8028"/>
              <a:gd name="adj2" fmla="val 974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Cúc cù cu cu!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Ta vác hái trên vai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Đi tìm Cáo gian ác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Cáo ở đâu ra mau ra mau</a:t>
            </a:r>
          </a:p>
        </p:txBody>
      </p:sp>
      <p:pic>
        <p:nvPicPr>
          <p:cNvPr id="23560" name="Picture 8" descr="cao ®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6" dur="2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215900" y="520700"/>
            <a:ext cx="8610600" cy="1116013"/>
            <a:chOff x="0" y="192"/>
            <a:chExt cx="5424" cy="703"/>
          </a:xfrm>
        </p:grpSpPr>
        <p:pic>
          <p:nvPicPr>
            <p:cNvPr id="24581" name="Picture 5" descr="dam m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112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2" name="Picture 6" descr="dam m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88"/>
              <a:ext cx="2112" cy="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583" name="Picture 7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054100"/>
            <a:ext cx="16002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58547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0071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cua nh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8836">
            <a:off x="-165100" y="977900"/>
            <a:ext cx="15668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caoc bo ch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100" y="1206500"/>
            <a:ext cx="4495800" cy="31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245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23078 C 0.00365 0.21574 0.0158 0.19745 0.03108 0.19143 C 0.03768 0.18888 0.05157 0.18541 0.05157 0.18564 C 0.10382 0.18958 0.07604 0.18611 0.10556 0.19745 C 0.12084 0.19652 0.13646 0.19814 0.15157 0.19444 C 0.15417 0.19375 0.15295 0.18819 0.15417 0.18541 C 0.15764 0.17708 0.1592 0.17615 0.16441 0.17013 C 0.16528 0.16319 0.16424 0.15532 0.16702 0.14907 C 0.16823 0.14629 0.17205 0.14699 0.17466 0.14606 C 0.2 0.13726 0.1717 0.14791 0.19271 0.13981 C 0.20382 0.14074 0.21493 0.14027 0.22604 0.14282 C 0.24028 0.14606 0.25122 0.17824 0.26424 0.18842 C 0.27032 0.1875 0.27657 0.18773 0.2823 0.18541 C 0.29549 0.18009 0.31025 0.16875 0.32309 0.16111 C 0.32639 0.15925 0.32813 0.15486 0.33091 0.15208 C 0.33473 0.14838 0.35122 0.1331 0.3592 0.12777 C 0.36823 0.12175 0.37761 0.11944 0.38716 0.11574 C 0.40799 0.11689 0.43108 0.10972 0.44896 0.12175 C 0.45539 0.12615 0.46216 0.13888 0.46667 0.14606 C 0.47032 0.15185 0.47709 0.16412 0.47709 0.16435 C 0.47882 0.16111 0.48108 0.15833 0.48195 0.15509 C 0.48282 0.15347 0.48559 0.13634 0.48733 0.13379 C 0.49618 0.1199 0.50469 0.11504 0.51806 0.10949 C 0.56823 0.11203 0.6007 0.10856 0.64375 0.13379 C 0.65764 0.14189 0.65122 0.14282 0.66146 0.15509 C 0.67118 0.16643 0.67153 0.16226 0.68212 0.17013 C 0.68577 0.17291 0.68889 0.17638 0.69236 0.17939 C 0.6974 0.18356 0.70782 0.19143 0.70782 0.19166 C 0.71424 0.17592 0.72084 0.16088 0.72848 0.14606 C 0.7316 0.13981 0.73594 0.13425 0.73855 0.12777 C 0.74028 0.12384 0.74132 0.11921 0.74375 0.11574 C 0.75087 0.10509 0.7717 0.103 0.7823 0.10046 C 0.82101 0.10509 0.8408 0.10115 0.86684 0.13078 C 0.87952 0.12708 0.89098 0.12245 0.90278 0.11574 C 0.91181 0.10463 0.92275 0.09398 0.93351 0.08541 C 0.96129 0.08726 0.96927 0.07662 0.9823 0.09444 C 0.98907 0.10416 0.99618 0.11597 1.00018 0.12777 C 1.00191 0.13379 1.00348 0.14004 1.00521 0.14606 C 1.00591 0.14907 1.00799 0.15509 1.00799 0.15532 C 1.02344 0.14768 1.0349 0.13564 1.05139 0.13078 C 1.05608 0.12708 1.06233 0.12592 1.06684 0.12175 C 1.06927 0.11944 1.06962 0.11504 1.07205 0.11273 C 1.07414 0.11064 1.07709 0.11088 1.07969 0.10949 C 1.08316 0.10763 1.08629 0.10509 1.08976 0.10347 C 1.11233 0.09328 1.13577 0.08634 1.1592 0.07939 C 1.17865 0.08032 1.19879 0.0787 1.21806 0.0824 C 1.22101 0.08287 1.22118 0.08865 1.22327 0.09143 C 1.22709 0.09675 1.23611 0.10648 1.23611 0.10671 C 1.23698 0.11365 1.23403 0.12314 1.23872 0.12777 C 1.24202 0.13101 1.24566 0.12222 1.24879 0.11875 C 1.25434 0.11296 1.25868 0.10578 1.26441 0.10046 C 1.29063 0.07615 1.30868 0.05879 1.34115 0.04606 C 1.37049 0.04722 1.40695 0.03773 1.43351 0.0581 C 1.44236 0.07384 1.44636 0.11273 1.44636 0.11296 C 1.45886 0.10763 1.47153 0.10046 1.48473 0.09745 C 1.48976 0.09629 1.49618 0.0905 1.50018 0.09444 C 1.50417 0.09838 1.50018 0.10671 1.50018 0.11273 " pathEditMode="relative" rAng="0" ptsTypes="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51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ngoi n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484028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tho c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32180">
            <a:off x="6248400" y="3124200"/>
            <a:ext cx="2590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77778E-6 C -0.02605 -0.00185 -0.05209 -0.00416 -0.07813 -0.00624 C -0.09497 -0.00995 -0.11007 -0.01944 -0.12657 -0.02499 C -0.1316 -0.02661 -0.1375 -0.02848 -0.14219 -0.03124 C -0.15018 -0.0361 -0.14931 -0.03772 -0.15625 -0.04374 C -0.16303 -0.04953 -0.17066 -0.05347 -0.17657 -0.06041 C -0.18386 -0.06921 -0.18872 -0.07615 -0.19688 -0.08333 C -0.20191 -0.09351 -0.19757 -0.08634 -0.20469 -0.09374 C -0.22535 -0.11504 -0.21615 -0.11041 -0.24063 -0.11458 C -0.27605 -0.12083 -0.24896 -0.11759 -0.28594 -0.12083 C -0.29219 -0.12222 -0.29844 -0.1236 -0.30469 -0.12499 C -0.30782 -0.12569 -0.31407 -0.12708 -0.31407 -0.12708 C -0.31893 -0.13356 -0.32223 -0.13935 -0.325 -0.14791 C -0.32726 -0.15462 -0.32605 -0.15555 -0.32969 -0.16249 C -0.33091 -0.16481 -0.33299 -0.16643 -0.33438 -0.16874 C -0.33664 -0.17268 -0.33855 -0.17708 -0.34063 -0.18124 C -0.34375 -0.18749 -0.34358 -0.19536 -0.34688 -0.20208 C -0.35087 -0.22337 -0.35747 -0.26296 -0.37188 -0.27499 C -0.379 -0.28101 -0.3875 -0.28194 -0.39532 -0.28541 C -0.39844 -0.28402 -0.40191 -0.27893 -0.40469 -0.28124 C -0.4066 -0.28263 -0.42709 -0.2949 -0.41094 -0.28958 C -0.45452 -0.32823 -0.51841 -0.29536 -0.57032 -0.28958 C -0.57761 -0.28634 -0.58803 -0.2868 -0.59375 -0.2791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ai g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43513"/>
            <a:ext cx="2133600" cy="16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do v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7843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Freeform 8"/>
          <p:cNvSpPr>
            <a:spLocks/>
          </p:cNvSpPr>
          <p:nvPr/>
        </p:nvSpPr>
        <p:spPr bwMode="auto">
          <a:xfrm>
            <a:off x="0" y="638175"/>
            <a:ext cx="6386513" cy="144463"/>
          </a:xfrm>
          <a:custGeom>
            <a:avLst/>
            <a:gdLst>
              <a:gd name="T0" fmla="*/ 0 w 4023"/>
              <a:gd name="T1" fmla="*/ 0 h 91"/>
              <a:gd name="T2" fmla="*/ 1024 w 4023"/>
              <a:gd name="T3" fmla="*/ 37 h 91"/>
              <a:gd name="T4" fmla="*/ 1527 w 4023"/>
              <a:gd name="T5" fmla="*/ 64 h 91"/>
              <a:gd name="T6" fmla="*/ 2368 w 4023"/>
              <a:gd name="T7" fmla="*/ 0 h 91"/>
              <a:gd name="T8" fmla="*/ 3118 w 4023"/>
              <a:gd name="T9" fmla="*/ 9 h 91"/>
              <a:gd name="T10" fmla="*/ 3831 w 4023"/>
              <a:gd name="T11" fmla="*/ 19 h 91"/>
              <a:gd name="T12" fmla="*/ 4023 w 4023"/>
              <a:gd name="T13" fmla="*/ 28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23" h="91">
                <a:moveTo>
                  <a:pt x="0" y="0"/>
                </a:moveTo>
                <a:cubicBezTo>
                  <a:pt x="417" y="5"/>
                  <a:pt x="662" y="13"/>
                  <a:pt x="1024" y="37"/>
                </a:cubicBezTo>
                <a:cubicBezTo>
                  <a:pt x="1199" y="71"/>
                  <a:pt x="1316" y="59"/>
                  <a:pt x="1527" y="64"/>
                </a:cubicBezTo>
                <a:cubicBezTo>
                  <a:pt x="1828" y="56"/>
                  <a:pt x="2094" y="91"/>
                  <a:pt x="2368" y="0"/>
                </a:cubicBezTo>
                <a:cubicBezTo>
                  <a:pt x="2618" y="3"/>
                  <a:pt x="2868" y="6"/>
                  <a:pt x="3118" y="9"/>
                </a:cubicBezTo>
                <a:cubicBezTo>
                  <a:pt x="3356" y="12"/>
                  <a:pt x="3593" y="14"/>
                  <a:pt x="3831" y="19"/>
                </a:cubicBezTo>
                <a:cubicBezTo>
                  <a:pt x="3895" y="20"/>
                  <a:pt x="4023" y="28"/>
                  <a:pt x="4023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Freeform 9"/>
          <p:cNvSpPr>
            <a:spLocks/>
          </p:cNvSpPr>
          <p:nvPr/>
        </p:nvSpPr>
        <p:spPr bwMode="auto">
          <a:xfrm>
            <a:off x="-14288" y="1335088"/>
            <a:ext cx="6426201" cy="268287"/>
          </a:xfrm>
          <a:custGeom>
            <a:avLst/>
            <a:gdLst>
              <a:gd name="T0" fmla="*/ 0 w 4048"/>
              <a:gd name="T1" fmla="*/ 137 h 169"/>
              <a:gd name="T2" fmla="*/ 1198 w 4048"/>
              <a:gd name="T3" fmla="*/ 128 h 169"/>
              <a:gd name="T4" fmla="*/ 1280 w 4048"/>
              <a:gd name="T5" fmla="*/ 101 h 169"/>
              <a:gd name="T6" fmla="*/ 1545 w 4048"/>
              <a:gd name="T7" fmla="*/ 73 h 169"/>
              <a:gd name="T8" fmla="*/ 2816 w 4048"/>
              <a:gd name="T9" fmla="*/ 110 h 169"/>
              <a:gd name="T10" fmla="*/ 2971 w 4048"/>
              <a:gd name="T11" fmla="*/ 128 h 169"/>
              <a:gd name="T12" fmla="*/ 3246 w 4048"/>
              <a:gd name="T13" fmla="*/ 165 h 169"/>
              <a:gd name="T14" fmla="*/ 3520 w 4048"/>
              <a:gd name="T15" fmla="*/ 137 h 169"/>
              <a:gd name="T16" fmla="*/ 3657 w 4048"/>
              <a:gd name="T17" fmla="*/ 28 h 169"/>
              <a:gd name="T18" fmla="*/ 3739 w 4048"/>
              <a:gd name="T19" fmla="*/ 0 h 169"/>
              <a:gd name="T20" fmla="*/ 3831 w 4048"/>
              <a:gd name="T21" fmla="*/ 18 h 169"/>
              <a:gd name="T22" fmla="*/ 3950 w 4048"/>
              <a:gd name="T23" fmla="*/ 92 h 169"/>
              <a:gd name="T24" fmla="*/ 3968 w 4048"/>
              <a:gd name="T25" fmla="*/ 119 h 169"/>
              <a:gd name="T26" fmla="*/ 4041 w 4048"/>
              <a:gd name="T27" fmla="*/ 137 h 169"/>
              <a:gd name="T28" fmla="*/ 4041 w 4048"/>
              <a:gd name="T29" fmla="*/ 16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48" h="169">
                <a:moveTo>
                  <a:pt x="0" y="137"/>
                </a:moveTo>
                <a:cubicBezTo>
                  <a:pt x="399" y="134"/>
                  <a:pt x="799" y="137"/>
                  <a:pt x="1198" y="128"/>
                </a:cubicBezTo>
                <a:cubicBezTo>
                  <a:pt x="1231" y="127"/>
                  <a:pt x="1250" y="105"/>
                  <a:pt x="1280" y="101"/>
                </a:cubicBezTo>
                <a:cubicBezTo>
                  <a:pt x="1370" y="88"/>
                  <a:pt x="1454" y="79"/>
                  <a:pt x="1545" y="73"/>
                </a:cubicBezTo>
                <a:cubicBezTo>
                  <a:pt x="1983" y="78"/>
                  <a:pt x="2388" y="90"/>
                  <a:pt x="2816" y="110"/>
                </a:cubicBezTo>
                <a:cubicBezTo>
                  <a:pt x="2900" y="131"/>
                  <a:pt x="2808" y="110"/>
                  <a:pt x="2971" y="128"/>
                </a:cubicBezTo>
                <a:cubicBezTo>
                  <a:pt x="3063" y="138"/>
                  <a:pt x="3154" y="154"/>
                  <a:pt x="3246" y="165"/>
                </a:cubicBezTo>
                <a:cubicBezTo>
                  <a:pt x="3380" y="159"/>
                  <a:pt x="3421" y="169"/>
                  <a:pt x="3520" y="137"/>
                </a:cubicBezTo>
                <a:cubicBezTo>
                  <a:pt x="3565" y="93"/>
                  <a:pt x="3600" y="57"/>
                  <a:pt x="3657" y="28"/>
                </a:cubicBezTo>
                <a:cubicBezTo>
                  <a:pt x="3683" y="15"/>
                  <a:pt x="3739" y="0"/>
                  <a:pt x="3739" y="0"/>
                </a:cubicBezTo>
                <a:cubicBezTo>
                  <a:pt x="3748" y="2"/>
                  <a:pt x="3816" y="11"/>
                  <a:pt x="3831" y="18"/>
                </a:cubicBezTo>
                <a:cubicBezTo>
                  <a:pt x="3875" y="38"/>
                  <a:pt x="3904" y="76"/>
                  <a:pt x="3950" y="92"/>
                </a:cubicBezTo>
                <a:cubicBezTo>
                  <a:pt x="3956" y="101"/>
                  <a:pt x="3960" y="112"/>
                  <a:pt x="3968" y="119"/>
                </a:cubicBezTo>
                <a:cubicBezTo>
                  <a:pt x="3988" y="135"/>
                  <a:pt x="4021" y="121"/>
                  <a:pt x="4041" y="137"/>
                </a:cubicBezTo>
                <a:cubicBezTo>
                  <a:pt x="4048" y="143"/>
                  <a:pt x="4041" y="156"/>
                  <a:pt x="4041" y="1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Freeform 10"/>
          <p:cNvSpPr>
            <a:spLocks/>
          </p:cNvSpPr>
          <p:nvPr/>
        </p:nvSpPr>
        <p:spPr bwMode="auto">
          <a:xfrm>
            <a:off x="-28575" y="1684338"/>
            <a:ext cx="6457950" cy="1016000"/>
          </a:xfrm>
          <a:custGeom>
            <a:avLst/>
            <a:gdLst>
              <a:gd name="T0" fmla="*/ 0 w 4068"/>
              <a:gd name="T1" fmla="*/ 493 h 640"/>
              <a:gd name="T2" fmla="*/ 704 w 4068"/>
              <a:gd name="T3" fmla="*/ 502 h 640"/>
              <a:gd name="T4" fmla="*/ 923 w 4068"/>
              <a:gd name="T5" fmla="*/ 539 h 640"/>
              <a:gd name="T6" fmla="*/ 1106 w 4068"/>
              <a:gd name="T7" fmla="*/ 548 h 640"/>
              <a:gd name="T8" fmla="*/ 1197 w 4068"/>
              <a:gd name="T9" fmla="*/ 530 h 640"/>
              <a:gd name="T10" fmla="*/ 1271 w 4068"/>
              <a:gd name="T11" fmla="*/ 512 h 640"/>
              <a:gd name="T12" fmla="*/ 1481 w 4068"/>
              <a:gd name="T13" fmla="*/ 521 h 640"/>
              <a:gd name="T14" fmla="*/ 1517 w 4068"/>
              <a:gd name="T15" fmla="*/ 576 h 640"/>
              <a:gd name="T16" fmla="*/ 1691 w 4068"/>
              <a:gd name="T17" fmla="*/ 548 h 640"/>
              <a:gd name="T18" fmla="*/ 1837 w 4068"/>
              <a:gd name="T19" fmla="*/ 557 h 640"/>
              <a:gd name="T20" fmla="*/ 1911 w 4068"/>
              <a:gd name="T21" fmla="*/ 603 h 640"/>
              <a:gd name="T22" fmla="*/ 2002 w 4068"/>
              <a:gd name="T23" fmla="*/ 612 h 640"/>
              <a:gd name="T24" fmla="*/ 2103 w 4068"/>
              <a:gd name="T25" fmla="*/ 640 h 640"/>
              <a:gd name="T26" fmla="*/ 2459 w 4068"/>
              <a:gd name="T27" fmla="*/ 621 h 640"/>
              <a:gd name="T28" fmla="*/ 2587 w 4068"/>
              <a:gd name="T29" fmla="*/ 566 h 640"/>
              <a:gd name="T30" fmla="*/ 2679 w 4068"/>
              <a:gd name="T31" fmla="*/ 557 h 640"/>
              <a:gd name="T32" fmla="*/ 2861 w 4068"/>
              <a:gd name="T33" fmla="*/ 530 h 640"/>
              <a:gd name="T34" fmla="*/ 3355 w 4068"/>
              <a:gd name="T35" fmla="*/ 557 h 640"/>
              <a:gd name="T36" fmla="*/ 3831 w 4068"/>
              <a:gd name="T37" fmla="*/ 548 h 640"/>
              <a:gd name="T38" fmla="*/ 4013 w 4068"/>
              <a:gd name="T39" fmla="*/ 585 h 640"/>
              <a:gd name="T40" fmla="*/ 4050 w 4068"/>
              <a:gd name="T41" fmla="*/ 576 h 640"/>
              <a:gd name="T42" fmla="*/ 4041 w 4068"/>
              <a:gd name="T43" fmla="*/ 475 h 640"/>
              <a:gd name="T44" fmla="*/ 4050 w 4068"/>
              <a:gd name="T45" fmla="*/ 448 h 640"/>
              <a:gd name="T46" fmla="*/ 4068 w 4068"/>
              <a:gd name="T47" fmla="*/ 274 h 640"/>
              <a:gd name="T48" fmla="*/ 4059 w 4068"/>
              <a:gd name="T49" fmla="*/ 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68" h="640">
                <a:moveTo>
                  <a:pt x="0" y="493"/>
                </a:moveTo>
                <a:cubicBezTo>
                  <a:pt x="235" y="496"/>
                  <a:pt x="469" y="496"/>
                  <a:pt x="704" y="502"/>
                </a:cubicBezTo>
                <a:cubicBezTo>
                  <a:pt x="774" y="504"/>
                  <a:pt x="852" y="532"/>
                  <a:pt x="923" y="539"/>
                </a:cubicBezTo>
                <a:cubicBezTo>
                  <a:pt x="1019" y="570"/>
                  <a:pt x="959" y="558"/>
                  <a:pt x="1106" y="548"/>
                </a:cubicBezTo>
                <a:cubicBezTo>
                  <a:pt x="1136" y="542"/>
                  <a:pt x="1167" y="536"/>
                  <a:pt x="1197" y="530"/>
                </a:cubicBezTo>
                <a:cubicBezTo>
                  <a:pt x="1222" y="525"/>
                  <a:pt x="1271" y="512"/>
                  <a:pt x="1271" y="512"/>
                </a:cubicBezTo>
                <a:cubicBezTo>
                  <a:pt x="1341" y="515"/>
                  <a:pt x="1413" y="503"/>
                  <a:pt x="1481" y="521"/>
                </a:cubicBezTo>
                <a:cubicBezTo>
                  <a:pt x="1502" y="527"/>
                  <a:pt x="1517" y="576"/>
                  <a:pt x="1517" y="576"/>
                </a:cubicBezTo>
                <a:cubicBezTo>
                  <a:pt x="1585" y="570"/>
                  <a:pt x="1631" y="568"/>
                  <a:pt x="1691" y="548"/>
                </a:cubicBezTo>
                <a:cubicBezTo>
                  <a:pt x="1740" y="551"/>
                  <a:pt x="1788" y="552"/>
                  <a:pt x="1837" y="557"/>
                </a:cubicBezTo>
                <a:cubicBezTo>
                  <a:pt x="1874" y="561"/>
                  <a:pt x="1877" y="595"/>
                  <a:pt x="1911" y="603"/>
                </a:cubicBezTo>
                <a:cubicBezTo>
                  <a:pt x="1941" y="610"/>
                  <a:pt x="1972" y="609"/>
                  <a:pt x="2002" y="612"/>
                </a:cubicBezTo>
                <a:cubicBezTo>
                  <a:pt x="2072" y="635"/>
                  <a:pt x="2038" y="626"/>
                  <a:pt x="2103" y="640"/>
                </a:cubicBezTo>
                <a:cubicBezTo>
                  <a:pt x="2117" y="639"/>
                  <a:pt x="2421" y="625"/>
                  <a:pt x="2459" y="621"/>
                </a:cubicBezTo>
                <a:cubicBezTo>
                  <a:pt x="2508" y="616"/>
                  <a:pt x="2544" y="576"/>
                  <a:pt x="2587" y="566"/>
                </a:cubicBezTo>
                <a:cubicBezTo>
                  <a:pt x="2617" y="559"/>
                  <a:pt x="2648" y="560"/>
                  <a:pt x="2679" y="557"/>
                </a:cubicBezTo>
                <a:cubicBezTo>
                  <a:pt x="2738" y="537"/>
                  <a:pt x="2802" y="550"/>
                  <a:pt x="2861" y="530"/>
                </a:cubicBezTo>
                <a:cubicBezTo>
                  <a:pt x="3098" y="535"/>
                  <a:pt x="3176" y="528"/>
                  <a:pt x="3355" y="557"/>
                </a:cubicBezTo>
                <a:cubicBezTo>
                  <a:pt x="3551" y="546"/>
                  <a:pt x="3608" y="541"/>
                  <a:pt x="3831" y="548"/>
                </a:cubicBezTo>
                <a:cubicBezTo>
                  <a:pt x="3906" y="556"/>
                  <a:pt x="3939" y="576"/>
                  <a:pt x="4013" y="585"/>
                </a:cubicBezTo>
                <a:cubicBezTo>
                  <a:pt x="4025" y="582"/>
                  <a:pt x="4047" y="588"/>
                  <a:pt x="4050" y="576"/>
                </a:cubicBezTo>
                <a:cubicBezTo>
                  <a:pt x="4058" y="543"/>
                  <a:pt x="4041" y="509"/>
                  <a:pt x="4041" y="475"/>
                </a:cubicBezTo>
                <a:cubicBezTo>
                  <a:pt x="4041" y="466"/>
                  <a:pt x="4047" y="457"/>
                  <a:pt x="4050" y="448"/>
                </a:cubicBezTo>
                <a:cubicBezTo>
                  <a:pt x="4054" y="390"/>
                  <a:pt x="4068" y="332"/>
                  <a:pt x="4068" y="274"/>
                </a:cubicBezTo>
                <a:cubicBezTo>
                  <a:pt x="4068" y="183"/>
                  <a:pt x="4059" y="91"/>
                  <a:pt x="40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0" y="3222625"/>
            <a:ext cx="6386513" cy="319088"/>
          </a:xfrm>
          <a:custGeom>
            <a:avLst/>
            <a:gdLst>
              <a:gd name="T0" fmla="*/ 0 w 4023"/>
              <a:gd name="T1" fmla="*/ 100 h 201"/>
              <a:gd name="T2" fmla="*/ 466 w 4023"/>
              <a:gd name="T3" fmla="*/ 201 h 201"/>
              <a:gd name="T4" fmla="*/ 942 w 4023"/>
              <a:gd name="T5" fmla="*/ 192 h 201"/>
              <a:gd name="T6" fmla="*/ 1134 w 4023"/>
              <a:gd name="T7" fmla="*/ 155 h 201"/>
              <a:gd name="T8" fmla="*/ 1298 w 4023"/>
              <a:gd name="T9" fmla="*/ 82 h 201"/>
              <a:gd name="T10" fmla="*/ 1344 w 4023"/>
              <a:gd name="T11" fmla="*/ 45 h 201"/>
              <a:gd name="T12" fmla="*/ 1463 w 4023"/>
              <a:gd name="T13" fmla="*/ 27 h 201"/>
              <a:gd name="T14" fmla="*/ 1810 w 4023"/>
              <a:gd name="T15" fmla="*/ 36 h 201"/>
              <a:gd name="T16" fmla="*/ 1947 w 4023"/>
              <a:gd name="T17" fmla="*/ 100 h 201"/>
              <a:gd name="T18" fmla="*/ 2057 w 4023"/>
              <a:gd name="T19" fmla="*/ 146 h 201"/>
              <a:gd name="T20" fmla="*/ 2569 w 4023"/>
              <a:gd name="T21" fmla="*/ 100 h 201"/>
              <a:gd name="T22" fmla="*/ 3328 w 4023"/>
              <a:gd name="T23" fmla="*/ 128 h 201"/>
              <a:gd name="T24" fmla="*/ 3886 w 4023"/>
              <a:gd name="T25" fmla="*/ 146 h 201"/>
              <a:gd name="T26" fmla="*/ 3977 w 4023"/>
              <a:gd name="T27" fmla="*/ 109 h 201"/>
              <a:gd name="T28" fmla="*/ 4023 w 4023"/>
              <a:gd name="T29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23" h="201">
                <a:moveTo>
                  <a:pt x="0" y="100"/>
                </a:moveTo>
                <a:cubicBezTo>
                  <a:pt x="150" y="155"/>
                  <a:pt x="309" y="173"/>
                  <a:pt x="466" y="201"/>
                </a:cubicBezTo>
                <a:cubicBezTo>
                  <a:pt x="625" y="198"/>
                  <a:pt x="783" y="197"/>
                  <a:pt x="942" y="192"/>
                </a:cubicBezTo>
                <a:cubicBezTo>
                  <a:pt x="1008" y="190"/>
                  <a:pt x="1069" y="164"/>
                  <a:pt x="1134" y="155"/>
                </a:cubicBezTo>
                <a:cubicBezTo>
                  <a:pt x="1185" y="121"/>
                  <a:pt x="1248" y="114"/>
                  <a:pt x="1298" y="82"/>
                </a:cubicBezTo>
                <a:cubicBezTo>
                  <a:pt x="1315" y="71"/>
                  <a:pt x="1326" y="54"/>
                  <a:pt x="1344" y="45"/>
                </a:cubicBezTo>
                <a:cubicBezTo>
                  <a:pt x="1365" y="34"/>
                  <a:pt x="1460" y="27"/>
                  <a:pt x="1463" y="27"/>
                </a:cubicBezTo>
                <a:cubicBezTo>
                  <a:pt x="1579" y="30"/>
                  <a:pt x="1695" y="27"/>
                  <a:pt x="1810" y="36"/>
                </a:cubicBezTo>
                <a:cubicBezTo>
                  <a:pt x="1828" y="37"/>
                  <a:pt x="1926" y="91"/>
                  <a:pt x="1947" y="100"/>
                </a:cubicBezTo>
                <a:cubicBezTo>
                  <a:pt x="1978" y="131"/>
                  <a:pt x="2017" y="133"/>
                  <a:pt x="2057" y="146"/>
                </a:cubicBezTo>
                <a:cubicBezTo>
                  <a:pt x="2234" y="138"/>
                  <a:pt x="2391" y="108"/>
                  <a:pt x="2569" y="100"/>
                </a:cubicBezTo>
                <a:cubicBezTo>
                  <a:pt x="3349" y="110"/>
                  <a:pt x="3022" y="78"/>
                  <a:pt x="3328" y="128"/>
                </a:cubicBezTo>
                <a:cubicBezTo>
                  <a:pt x="3482" y="179"/>
                  <a:pt x="3735" y="150"/>
                  <a:pt x="3886" y="146"/>
                </a:cubicBezTo>
                <a:cubicBezTo>
                  <a:pt x="3916" y="126"/>
                  <a:pt x="3944" y="121"/>
                  <a:pt x="3977" y="109"/>
                </a:cubicBezTo>
                <a:cubicBezTo>
                  <a:pt x="3990" y="70"/>
                  <a:pt x="4023" y="47"/>
                  <a:pt x="402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Freeform 12"/>
          <p:cNvSpPr>
            <a:spLocks/>
          </p:cNvSpPr>
          <p:nvPr/>
        </p:nvSpPr>
        <p:spPr bwMode="auto">
          <a:xfrm>
            <a:off x="6357938" y="2655888"/>
            <a:ext cx="115887" cy="654050"/>
          </a:xfrm>
          <a:custGeom>
            <a:avLst/>
            <a:gdLst>
              <a:gd name="T0" fmla="*/ 0 w 73"/>
              <a:gd name="T1" fmla="*/ 412 h 412"/>
              <a:gd name="T2" fmla="*/ 36 w 73"/>
              <a:gd name="T3" fmla="*/ 329 h 412"/>
              <a:gd name="T4" fmla="*/ 18 w 73"/>
              <a:gd name="T5" fmla="*/ 0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" h="412">
                <a:moveTo>
                  <a:pt x="0" y="412"/>
                </a:moveTo>
                <a:cubicBezTo>
                  <a:pt x="24" y="387"/>
                  <a:pt x="26" y="361"/>
                  <a:pt x="36" y="329"/>
                </a:cubicBezTo>
                <a:cubicBezTo>
                  <a:pt x="27" y="11"/>
                  <a:pt x="73" y="111"/>
                  <a:pt x="1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50" name="Picture 2" descr="lo s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4450"/>
            <a:ext cx="35052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l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133600" y="1736725"/>
            <a:ext cx="1144588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tho c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20" flipH="1">
            <a:off x="-2771775" y="2971800"/>
            <a:ext cx="27717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3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92593E-6 C 0.01406 -0.00371 0.01493 -0.00255 0.02951 -0.01528 C 0.03403 -0.01922 0.04323 -0.02732 0.04323 -0.02732 C 0.04479 -0.03033 0.04653 -0.03311 0.04774 -0.03635 C 0.04896 -0.03936 0.04896 -0.04283 0.05 -0.04561 C 0.05521 -0.05741 0.0625 -0.0676 0.06823 -0.07894 C 0.06979 -0.08195 0.07066 -0.08588 0.07274 -0.08797 C 0.08056 -0.09514 0.08993 -0.09908 0.09774 -0.10602 C 0.10122 -0.10579 0.1349 -0.10417 0.14549 -0.10001 C 0.15469 -0.0963 0.16129 -0.08565 0.17049 -0.08195 C 0.175 -0.0801 0.17969 -0.07987 0.1842 -0.07894 C 0.20538 -0.0845 0.21094 -0.09977 0.22274 -0.1213 C 0.22726 -0.1294 0.23195 -0.13751 0.23646 -0.14561 C 0.23854 -0.14908 0.23854 -0.1544 0.24097 -0.15764 C 0.24271 -0.15996 0.24549 -0.15973 0.24774 -0.16065 C 0.25573 -0.1713 0.25972 -0.17223 0.27049 -0.1757 C 0.28108 -0.17477 0.29167 -0.17431 0.30226 -0.17269 C 0.31076 -0.1713 0.31875 -0.16343 0.32726 -0.16065 C 0.34271 -0.147 0.33715 -0.15394 0.34549 -0.14237 C 0.34931 -0.14352 0.35347 -0.14329 0.35695 -0.14561 C 0.36111 -0.14838 0.36788 -0.16274 0.37049 -0.16667 C 0.37743 -0.17755 0.38351 -0.18982 0.39097 -0.20001 C 0.40313 -0.21667 0.41719 -0.23079 0.4342 -0.23635 C 0.45781 -0.23264 0.48472 -0.23889 0.50451 -0.2213 C 0.51771 -0.2095 0.52986 -0.18797 0.54097 -0.17269 C 0.5434 -0.16945 0.54375 -0.16459 0.54549 -0.16065 C 0.5533 -0.14306 0.55469 -0.13496 0.56823 -0.13033 C 0.59861 -0.13334 0.59531 -0.13288 0.61823 -0.14561 C 0.63125 -0.16297 0.65 -0.1676 0.66597 -0.17894 " pathEditMode="relative" ptsTypes="ffffffffffffffffffffffffffffA">
                                      <p:cBhvr>
                                        <p:cTn id="9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rayon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inh nen 1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s_f_01_592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5976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latin typeface="Times New Roman" pitchFamily="18" charset="0"/>
                <a:cs typeface="Times New Roman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on th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ga tro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than gau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than c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dau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2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609600" y="188913"/>
            <a:ext cx="799465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solidFill>
                <a:schemeClr val="accent2"/>
              </a:solidFill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				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Mục đích- yêu cầu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KiÕn thøc : - TrÎ biÕt tªn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câu chuyện.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		- HiÓu néi dung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chuyện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 vµ c¸c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 nhân vật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 ,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trình tự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 trong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câu</a:t>
            </a:r>
            <a:r>
              <a:rPr lang="en-US" sz="240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chuyện.</a:t>
            </a:r>
          </a:p>
          <a:p>
            <a:pPr>
              <a:spcBef>
                <a:spcPct val="50000"/>
              </a:spcBef>
              <a:buFontTx/>
              <a:buAutoNum type="arabicPeriod" startAt="2"/>
            </a:pP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Kỹ năng  : Rèn kỹ năng trả lời câu hỏi mạch lạc</a:t>
            </a:r>
          </a:p>
          <a:p>
            <a:pPr>
              <a:spcBef>
                <a:spcPct val="50000"/>
              </a:spcBef>
              <a:buFontTx/>
              <a:buAutoNum type="arabicPeriod" startAt="2"/>
            </a:pP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Phát triển : Khả năng chú ý ghi nhớ tư duy</a:t>
            </a:r>
          </a:p>
          <a:p>
            <a:pPr>
              <a:spcBef>
                <a:spcPct val="50000"/>
              </a:spcBef>
              <a:buFontTx/>
              <a:buAutoNum type="arabicPeriod" startAt="2"/>
            </a:pP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Giáo dục  : Biết giúp đỡ bạn bè, mọi người xung quanh khi họ gặp khó khăn</a:t>
            </a:r>
          </a:p>
        </p:txBody>
      </p:sp>
    </p:spTree>
  </p:cSld>
  <p:clrMapOvr>
    <a:masterClrMapping/>
  </p:clrMapOvr>
  <p:transition spd="med" advClick="0" advTm="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on th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ga tro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cho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6668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7" descr="than gau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dau ga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tho cha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ngoi 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o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lo s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do v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l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tho cha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ga tro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than gau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than c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dau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nha cao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ga tro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canh 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cao ®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Gà trống làm thế nào để đuổi được Cáo đi</a:t>
            </a:r>
            <a:r>
              <a:rPr lang="en-US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canh 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Cúc cù cu cu!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Ta vác hái trên vai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Đi tìm Cáo gian ác.</a:t>
            </a:r>
          </a:p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Picture 4" descr="ngoi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conc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24075" y="2349500"/>
            <a:ext cx="51847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Trong chuyện con thích nhân vật nào? Tại sao?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1" name="Picture 11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2" name="Picture 12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Picture 15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6" name="Picture 16" descr="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 descr="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144 w 144"/>
              <a:gd name="T3" fmla="*/ 48 h 144"/>
              <a:gd name="T4" fmla="*/ 0 w 144"/>
              <a:gd name="T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01" name="Picture 21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2" name="Picture 22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3" name="Picture 23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4" name="Picture 24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8" grpId="0" animBg="1"/>
      <p:bldP spid="71699" grpId="0" animBg="1"/>
      <p:bldP spid="717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oaG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HoaG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514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04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7" descr="blumen-pflanzen0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5"/>
            <a:ext cx="15049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4" name="Picture 18" descr="blumen-pflanzen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8288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 descr="blumen-pflanzen12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90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6" name="Picture 20" descr="dangquang_464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1600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685800" y="2514600"/>
            <a:ext cx="7924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  <a:p>
            <a:pPr eaLnBrk="0" hangingPunct="0"/>
            <a:r>
              <a:rPr lang="en-US"/>
              <a:t>  Cách chơi: </a:t>
            </a:r>
          </a:p>
          <a:p>
            <a:pPr eaLnBrk="0" hangingPunct="0"/>
            <a:r>
              <a:rPr lang="en-US"/>
              <a:t>    Lớp chia làm 2 đội: Cô chuẩn bị cho mỗi đội 1 bộ tranh minh hoạ câu chuyện “Cáo Thỏ và Gà Trống”nhưng các tranh không sắp xếp theo nội dung. </a:t>
            </a:r>
          </a:p>
          <a:p>
            <a:pPr eaLnBrk="0" hangingPunct="0"/>
            <a:r>
              <a:rPr lang="en-US"/>
              <a:t>     Nhiệm vụ của 2 đội là: Sắp xếp các bức tranh theo đúng trình tự của nội dung câu  chuyện </a:t>
            </a:r>
          </a:p>
          <a:p>
            <a:pPr eaLnBrk="0" hangingPunct="0"/>
            <a:r>
              <a:rPr lang="en-US"/>
              <a:t>     Nếu đội nào xếp đúng và nhanh hơn là đội chiến thắng </a:t>
            </a: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FLOWER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CHÚC CÁC BÉ TRĂM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ha ba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88620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ao c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ngoi n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con tho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ngoi n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210">
            <a:off x="0" y="2452688"/>
            <a:ext cx="31273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nha ba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249613"/>
            <a:ext cx="388620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2286000" y="993775"/>
            <a:ext cx="6353175" cy="1571625"/>
            <a:chOff x="1392" y="624"/>
            <a:chExt cx="4002" cy="990"/>
          </a:xfrm>
        </p:grpSpPr>
        <p:pic>
          <p:nvPicPr>
            <p:cNvPr id="45061" name="Picture 5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063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cao ch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3597275"/>
            <a:ext cx="32004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25 0.07292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tho chay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7200"/>
            <a:ext cx="31210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o v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Freeform 8"/>
          <p:cNvSpPr>
            <a:spLocks/>
          </p:cNvSpPr>
          <p:nvPr/>
        </p:nvSpPr>
        <p:spPr bwMode="auto">
          <a:xfrm>
            <a:off x="0" y="420688"/>
            <a:ext cx="6256338" cy="490537"/>
          </a:xfrm>
          <a:custGeom>
            <a:avLst/>
            <a:gdLst>
              <a:gd name="T0" fmla="*/ 0 w 3941"/>
              <a:gd name="T1" fmla="*/ 73 h 309"/>
              <a:gd name="T2" fmla="*/ 283 w 3941"/>
              <a:gd name="T3" fmla="*/ 110 h 309"/>
              <a:gd name="T4" fmla="*/ 649 w 3941"/>
              <a:gd name="T5" fmla="*/ 101 h 309"/>
              <a:gd name="T6" fmla="*/ 805 w 3941"/>
              <a:gd name="T7" fmla="*/ 55 h 309"/>
              <a:gd name="T8" fmla="*/ 951 w 3941"/>
              <a:gd name="T9" fmla="*/ 0 h 309"/>
              <a:gd name="T10" fmla="*/ 1115 w 3941"/>
              <a:gd name="T11" fmla="*/ 9 h 309"/>
              <a:gd name="T12" fmla="*/ 1289 w 3941"/>
              <a:gd name="T13" fmla="*/ 55 h 309"/>
              <a:gd name="T14" fmla="*/ 1746 w 3941"/>
              <a:gd name="T15" fmla="*/ 73 h 309"/>
              <a:gd name="T16" fmla="*/ 2030 w 3941"/>
              <a:gd name="T17" fmla="*/ 110 h 309"/>
              <a:gd name="T18" fmla="*/ 3941 w 3941"/>
              <a:gd name="T19" fmla="*/ 137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41" h="309">
                <a:moveTo>
                  <a:pt x="0" y="73"/>
                </a:moveTo>
                <a:cubicBezTo>
                  <a:pt x="104" y="78"/>
                  <a:pt x="188" y="78"/>
                  <a:pt x="283" y="110"/>
                </a:cubicBezTo>
                <a:cubicBezTo>
                  <a:pt x="405" y="107"/>
                  <a:pt x="527" y="107"/>
                  <a:pt x="649" y="101"/>
                </a:cubicBezTo>
                <a:cubicBezTo>
                  <a:pt x="698" y="99"/>
                  <a:pt x="757" y="67"/>
                  <a:pt x="805" y="55"/>
                </a:cubicBezTo>
                <a:cubicBezTo>
                  <a:pt x="850" y="32"/>
                  <a:pt x="902" y="12"/>
                  <a:pt x="951" y="0"/>
                </a:cubicBezTo>
                <a:cubicBezTo>
                  <a:pt x="1006" y="3"/>
                  <a:pt x="1060" y="4"/>
                  <a:pt x="1115" y="9"/>
                </a:cubicBezTo>
                <a:cubicBezTo>
                  <a:pt x="1174" y="14"/>
                  <a:pt x="1230" y="46"/>
                  <a:pt x="1289" y="55"/>
                </a:cubicBezTo>
                <a:cubicBezTo>
                  <a:pt x="1427" y="76"/>
                  <a:pt x="1656" y="71"/>
                  <a:pt x="1746" y="73"/>
                </a:cubicBezTo>
                <a:cubicBezTo>
                  <a:pt x="1843" y="82"/>
                  <a:pt x="1933" y="102"/>
                  <a:pt x="2030" y="110"/>
                </a:cubicBezTo>
                <a:cubicBezTo>
                  <a:pt x="2626" y="309"/>
                  <a:pt x="3308" y="137"/>
                  <a:pt x="3941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14288" y="1130300"/>
            <a:ext cx="6256337" cy="295275"/>
          </a:xfrm>
          <a:custGeom>
            <a:avLst/>
            <a:gdLst>
              <a:gd name="T0" fmla="*/ 0 w 3941"/>
              <a:gd name="T1" fmla="*/ 38 h 186"/>
              <a:gd name="T2" fmla="*/ 594 w 3941"/>
              <a:gd name="T3" fmla="*/ 65 h 186"/>
              <a:gd name="T4" fmla="*/ 704 w 3941"/>
              <a:gd name="T5" fmla="*/ 93 h 186"/>
              <a:gd name="T6" fmla="*/ 1600 w 3941"/>
              <a:gd name="T7" fmla="*/ 47 h 186"/>
              <a:gd name="T8" fmla="*/ 2313 w 3941"/>
              <a:gd name="T9" fmla="*/ 65 h 186"/>
              <a:gd name="T10" fmla="*/ 2487 w 3941"/>
              <a:gd name="T11" fmla="*/ 129 h 186"/>
              <a:gd name="T12" fmla="*/ 2716 w 3941"/>
              <a:gd name="T13" fmla="*/ 147 h 186"/>
              <a:gd name="T14" fmla="*/ 3008 w 3941"/>
              <a:gd name="T15" fmla="*/ 175 h 186"/>
              <a:gd name="T16" fmla="*/ 3666 w 3941"/>
              <a:gd name="T17" fmla="*/ 129 h 186"/>
              <a:gd name="T18" fmla="*/ 3813 w 3941"/>
              <a:gd name="T19" fmla="*/ 138 h 186"/>
              <a:gd name="T20" fmla="*/ 3941 w 3941"/>
              <a:gd name="T21" fmla="*/ 17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41" h="186">
                <a:moveTo>
                  <a:pt x="0" y="38"/>
                </a:moveTo>
                <a:cubicBezTo>
                  <a:pt x="117" y="0"/>
                  <a:pt x="448" y="56"/>
                  <a:pt x="594" y="65"/>
                </a:cubicBezTo>
                <a:cubicBezTo>
                  <a:pt x="632" y="72"/>
                  <a:pt x="668" y="80"/>
                  <a:pt x="704" y="93"/>
                </a:cubicBezTo>
                <a:cubicBezTo>
                  <a:pt x="1002" y="87"/>
                  <a:pt x="1304" y="95"/>
                  <a:pt x="1600" y="47"/>
                </a:cubicBezTo>
                <a:cubicBezTo>
                  <a:pt x="1838" y="54"/>
                  <a:pt x="2075" y="56"/>
                  <a:pt x="2313" y="65"/>
                </a:cubicBezTo>
                <a:cubicBezTo>
                  <a:pt x="2379" y="68"/>
                  <a:pt x="2425" y="117"/>
                  <a:pt x="2487" y="129"/>
                </a:cubicBezTo>
                <a:cubicBezTo>
                  <a:pt x="2558" y="143"/>
                  <a:pt x="2650" y="143"/>
                  <a:pt x="2716" y="147"/>
                </a:cubicBezTo>
                <a:cubicBezTo>
                  <a:pt x="2879" y="178"/>
                  <a:pt x="2782" y="164"/>
                  <a:pt x="3008" y="175"/>
                </a:cubicBezTo>
                <a:cubicBezTo>
                  <a:pt x="3282" y="170"/>
                  <a:pt x="3437" y="186"/>
                  <a:pt x="3666" y="129"/>
                </a:cubicBezTo>
                <a:cubicBezTo>
                  <a:pt x="3715" y="132"/>
                  <a:pt x="3764" y="133"/>
                  <a:pt x="3813" y="138"/>
                </a:cubicBezTo>
                <a:cubicBezTo>
                  <a:pt x="3860" y="143"/>
                  <a:pt x="3893" y="175"/>
                  <a:pt x="3941" y="17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0" y="1973263"/>
            <a:ext cx="6284913" cy="231775"/>
          </a:xfrm>
          <a:custGeom>
            <a:avLst/>
            <a:gdLst>
              <a:gd name="T0" fmla="*/ 0 w 3959"/>
              <a:gd name="T1" fmla="*/ 0 h 146"/>
              <a:gd name="T2" fmla="*/ 128 w 3959"/>
              <a:gd name="T3" fmla="*/ 55 h 146"/>
              <a:gd name="T4" fmla="*/ 411 w 3959"/>
              <a:gd name="T5" fmla="*/ 110 h 146"/>
              <a:gd name="T6" fmla="*/ 933 w 3959"/>
              <a:gd name="T7" fmla="*/ 83 h 146"/>
              <a:gd name="T8" fmla="*/ 1033 w 3959"/>
              <a:gd name="T9" fmla="*/ 55 h 146"/>
              <a:gd name="T10" fmla="*/ 1271 w 3959"/>
              <a:gd name="T11" fmla="*/ 64 h 146"/>
              <a:gd name="T12" fmla="*/ 1454 w 3959"/>
              <a:gd name="T13" fmla="*/ 110 h 146"/>
              <a:gd name="T14" fmla="*/ 1655 w 3959"/>
              <a:gd name="T15" fmla="*/ 119 h 146"/>
              <a:gd name="T16" fmla="*/ 3227 w 3959"/>
              <a:gd name="T17" fmla="*/ 83 h 146"/>
              <a:gd name="T18" fmla="*/ 3328 w 3959"/>
              <a:gd name="T19" fmla="*/ 55 h 146"/>
              <a:gd name="T20" fmla="*/ 3749 w 3959"/>
              <a:gd name="T21" fmla="*/ 64 h 146"/>
              <a:gd name="T22" fmla="*/ 3785 w 3959"/>
              <a:gd name="T23" fmla="*/ 74 h 146"/>
              <a:gd name="T24" fmla="*/ 3813 w 3959"/>
              <a:gd name="T25" fmla="*/ 83 h 146"/>
              <a:gd name="T26" fmla="*/ 3959 w 3959"/>
              <a:gd name="T27" fmla="*/ 8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59" h="146">
                <a:moveTo>
                  <a:pt x="0" y="0"/>
                </a:moveTo>
                <a:cubicBezTo>
                  <a:pt x="45" y="47"/>
                  <a:pt x="9" y="15"/>
                  <a:pt x="128" y="55"/>
                </a:cubicBezTo>
                <a:cubicBezTo>
                  <a:pt x="220" y="86"/>
                  <a:pt x="316" y="91"/>
                  <a:pt x="411" y="110"/>
                </a:cubicBezTo>
                <a:cubicBezTo>
                  <a:pt x="634" y="105"/>
                  <a:pt x="741" y="97"/>
                  <a:pt x="933" y="83"/>
                </a:cubicBezTo>
                <a:cubicBezTo>
                  <a:pt x="966" y="72"/>
                  <a:pt x="1033" y="55"/>
                  <a:pt x="1033" y="55"/>
                </a:cubicBezTo>
                <a:cubicBezTo>
                  <a:pt x="1112" y="58"/>
                  <a:pt x="1192" y="59"/>
                  <a:pt x="1271" y="64"/>
                </a:cubicBezTo>
                <a:cubicBezTo>
                  <a:pt x="1333" y="68"/>
                  <a:pt x="1392" y="105"/>
                  <a:pt x="1454" y="110"/>
                </a:cubicBezTo>
                <a:cubicBezTo>
                  <a:pt x="1521" y="115"/>
                  <a:pt x="1588" y="116"/>
                  <a:pt x="1655" y="119"/>
                </a:cubicBezTo>
                <a:cubicBezTo>
                  <a:pt x="2751" y="112"/>
                  <a:pt x="2652" y="146"/>
                  <a:pt x="3227" y="83"/>
                </a:cubicBezTo>
                <a:cubicBezTo>
                  <a:pt x="3262" y="72"/>
                  <a:pt x="3292" y="62"/>
                  <a:pt x="3328" y="55"/>
                </a:cubicBezTo>
                <a:cubicBezTo>
                  <a:pt x="3468" y="58"/>
                  <a:pt x="3609" y="58"/>
                  <a:pt x="3749" y="64"/>
                </a:cubicBezTo>
                <a:cubicBezTo>
                  <a:pt x="3761" y="65"/>
                  <a:pt x="3773" y="70"/>
                  <a:pt x="3785" y="74"/>
                </a:cubicBezTo>
                <a:cubicBezTo>
                  <a:pt x="3794" y="77"/>
                  <a:pt x="3803" y="82"/>
                  <a:pt x="3813" y="83"/>
                </a:cubicBezTo>
                <a:cubicBezTo>
                  <a:pt x="3862" y="86"/>
                  <a:pt x="3910" y="83"/>
                  <a:pt x="3959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14288" y="2801938"/>
            <a:ext cx="6313487" cy="477837"/>
          </a:xfrm>
          <a:custGeom>
            <a:avLst/>
            <a:gdLst>
              <a:gd name="T0" fmla="*/ 0 w 3977"/>
              <a:gd name="T1" fmla="*/ 137 h 301"/>
              <a:gd name="T2" fmla="*/ 366 w 3977"/>
              <a:gd name="T3" fmla="*/ 146 h 301"/>
              <a:gd name="T4" fmla="*/ 860 w 3977"/>
              <a:gd name="T5" fmla="*/ 173 h 301"/>
              <a:gd name="T6" fmla="*/ 2478 w 3977"/>
              <a:gd name="T7" fmla="*/ 182 h 301"/>
              <a:gd name="T8" fmla="*/ 2816 w 3977"/>
              <a:gd name="T9" fmla="*/ 64 h 301"/>
              <a:gd name="T10" fmla="*/ 2962 w 3977"/>
              <a:gd name="T11" fmla="*/ 18 h 301"/>
              <a:gd name="T12" fmla="*/ 3054 w 3977"/>
              <a:gd name="T13" fmla="*/ 0 h 301"/>
              <a:gd name="T14" fmla="*/ 3282 w 3977"/>
              <a:gd name="T15" fmla="*/ 18 h 301"/>
              <a:gd name="T16" fmla="*/ 3474 w 3977"/>
              <a:gd name="T17" fmla="*/ 54 h 301"/>
              <a:gd name="T18" fmla="*/ 3804 w 3977"/>
              <a:gd name="T19" fmla="*/ 64 h 301"/>
              <a:gd name="T20" fmla="*/ 3858 w 3977"/>
              <a:gd name="T21" fmla="*/ 100 h 301"/>
              <a:gd name="T22" fmla="*/ 3913 w 3977"/>
              <a:gd name="T23" fmla="*/ 118 h 301"/>
              <a:gd name="T24" fmla="*/ 3977 w 3977"/>
              <a:gd name="T25" fmla="*/ 54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77" h="301">
                <a:moveTo>
                  <a:pt x="0" y="137"/>
                </a:moveTo>
                <a:cubicBezTo>
                  <a:pt x="109" y="102"/>
                  <a:pt x="251" y="137"/>
                  <a:pt x="366" y="146"/>
                </a:cubicBezTo>
                <a:cubicBezTo>
                  <a:pt x="575" y="198"/>
                  <a:pt x="414" y="163"/>
                  <a:pt x="860" y="173"/>
                </a:cubicBezTo>
                <a:cubicBezTo>
                  <a:pt x="1371" y="301"/>
                  <a:pt x="2209" y="184"/>
                  <a:pt x="2478" y="182"/>
                </a:cubicBezTo>
                <a:cubicBezTo>
                  <a:pt x="2603" y="164"/>
                  <a:pt x="2699" y="87"/>
                  <a:pt x="2816" y="64"/>
                </a:cubicBezTo>
                <a:cubicBezTo>
                  <a:pt x="2861" y="41"/>
                  <a:pt x="2912" y="28"/>
                  <a:pt x="2962" y="18"/>
                </a:cubicBezTo>
                <a:cubicBezTo>
                  <a:pt x="2993" y="12"/>
                  <a:pt x="3054" y="0"/>
                  <a:pt x="3054" y="0"/>
                </a:cubicBezTo>
                <a:cubicBezTo>
                  <a:pt x="3130" y="8"/>
                  <a:pt x="3206" y="9"/>
                  <a:pt x="3282" y="18"/>
                </a:cubicBezTo>
                <a:cubicBezTo>
                  <a:pt x="3350" y="26"/>
                  <a:pt x="3406" y="51"/>
                  <a:pt x="3474" y="54"/>
                </a:cubicBezTo>
                <a:cubicBezTo>
                  <a:pt x="3584" y="59"/>
                  <a:pt x="3694" y="61"/>
                  <a:pt x="3804" y="64"/>
                </a:cubicBezTo>
                <a:cubicBezTo>
                  <a:pt x="3822" y="76"/>
                  <a:pt x="3840" y="88"/>
                  <a:pt x="3858" y="100"/>
                </a:cubicBezTo>
                <a:cubicBezTo>
                  <a:pt x="3874" y="111"/>
                  <a:pt x="3913" y="118"/>
                  <a:pt x="3913" y="118"/>
                </a:cubicBezTo>
                <a:cubicBezTo>
                  <a:pt x="3966" y="105"/>
                  <a:pt x="3977" y="112"/>
                  <a:pt x="3977" y="5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4" descr="lo s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3962400" cy="3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l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557338"/>
            <a:ext cx="130016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53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than c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24175"/>
            <a:ext cx="203676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au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24175"/>
            <a:ext cx="1524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th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2743200"/>
            <a:ext cx="24177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755775"/>
            <a:ext cx="15240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035050"/>
            <a:ext cx="15240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5240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15240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12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ay c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-1465263" y="3335338"/>
            <a:ext cx="1541463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tay c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889" flipH="1">
            <a:off x="2667000" y="3182938"/>
            <a:ext cx="1541463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nha cat c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cua n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762000"/>
            <a:ext cx="16065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3" name="Picture 9" descr="Animated-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cho cat t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31" flipH="1">
            <a:off x="-2971800" y="3198813"/>
            <a:ext cx="2895600" cy="28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11" descr="cao mat m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29432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Oval 12"/>
          <p:cNvSpPr>
            <a:spLocks noChangeArrowheads="1"/>
          </p:cNvSpPr>
          <p:nvPr/>
        </p:nvSpPr>
        <p:spPr bwMode="auto">
          <a:xfrm rot="-1337948">
            <a:off x="6926263" y="1033463"/>
            <a:ext cx="992187" cy="458787"/>
          </a:xfrm>
          <a:prstGeom prst="ellipse">
            <a:avLst/>
          </a:prstGeom>
          <a:gradFill rotWithShape="1">
            <a:gsLst>
              <a:gs pos="0">
                <a:srgbClr val="F3F4D8"/>
              </a:gs>
              <a:gs pos="50000">
                <a:schemeClr val="bg1"/>
              </a:gs>
              <a:gs pos="100000">
                <a:srgbClr val="F3F4D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117" name="Picture 13" descr="mom ca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28675"/>
            <a:ext cx="22098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0.44792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5 -0.01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2106 C -0.0217 0.0199 -0.01927 0.01875 -0.01754 0.01666 C -0.01598 0.01458 -0.01562 0.00949 -0.01389 0.00833 C -0.01215 0.0074 -0.00972 0.00879 -0.00729 0.0104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25926E-6 C 0.00157 0.00209 0.00469 0.00602 0.00469 0.00602 C 0.00469 0.00602 0.00157 0.00209 -4.72222E-6 9.25926E-6 Z " pathEditMode="relative" ptsTypes="fff">
                                      <p:cBhvr>
                                        <p:cTn id="27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han gau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ho c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310">
            <a:off x="8839200" y="1752600"/>
            <a:ext cx="3048000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1219200" y="25146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"/>
            <a:ext cx="1143000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990600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1066800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Animated-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than tho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343400"/>
            <a:ext cx="31242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dau tho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852738"/>
            <a:ext cx="125253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tho chay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819400"/>
            <a:ext cx="35210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8" name="Oval 12"/>
          <p:cNvSpPr>
            <a:spLocks noChangeArrowheads="1"/>
          </p:cNvSpPr>
          <p:nvPr/>
        </p:nvSpPr>
        <p:spPr bwMode="auto">
          <a:xfrm>
            <a:off x="5029200" y="4800600"/>
            <a:ext cx="762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auto">
          <a:xfrm>
            <a:off x="5105400" y="502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Oval 14"/>
          <p:cNvSpPr>
            <a:spLocks noChangeArrowheads="1"/>
          </p:cNvSpPr>
          <p:nvPr/>
        </p:nvSpPr>
        <p:spPr bwMode="auto">
          <a:xfrm>
            <a:off x="5105400" y="4648200"/>
            <a:ext cx="762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91" name="Picture 15" descr="than gau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733800"/>
            <a:ext cx="3733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3" name="Picture 17" descr="than gau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5052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4" name="Picture 18" descr="dau g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3429000" y="2438400"/>
            <a:ext cx="21336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87 0.18798 C 0.19827 0.18104 0.19757 0.17295 0.1941 0.16693 C 0.18664 0.15352 0.17639 0.14196 0.16459 0.13665 C 0.13525 0.13873 0.1007 0.14081 0.07361 0.16092 C 0.06407 0.16809 0.0632 0.17757 0.05313 0.18196 C 0.05243 0.18497 0.05261 0.1889 0.05087 0.19121 C 0.04914 0.19352 0.04618 0.19283 0.0441 0.19422 C 0.02691 0.20555 0.0474 0.19584 0.03039 0.20324 C 0.0191 0.20231 0.0073 0.20416 -0.00364 0.20023 C -0.01215 0.19722 -0.02882 0.17572 -0.03541 0.16693 C -0.03819 0.15954 -0.04218 0.15306 -0.04461 0.14566 C -0.04826 0.13456 -0.04948 0.12347 -0.05364 0.11237 C -0.05538 0.10058 -0.05573 0.08485 -0.06267 0.07584 C -0.06458 0.07329 -0.06753 0.07214 -0.06961 0.06982 C -0.08142 0.05688 -0.07066 0.06266 -0.08541 0.0578 C -0.11007 0.05988 -0.12413 0.06312 -0.14687 0.06682 C -0.15989 0.07121 -0.17239 0.07745 -0.18541 0.08185 C -0.19774 0.09179 -0.20885 0.10381 -0.22187 0.11237 C -0.23316 0.10728 -0.22569 0.11306 -0.23316 0.09711 C -0.23663 0.08971 -0.24461 0.07584 -0.24461 0.07607 C -0.24982 0.05526 -0.24757 0.05711 -0.26041 0.04555 C -0.29479 0.0511 -0.31597 0.05688 -0.34461 0.08485 C -0.34913 0.09387 -0.35451 0.10266 -0.35816 0.11237 C -0.36215 0.123 -0.36458 0.13295 -0.36961 0.14266 C -0.37031 0.14774 -0.36996 0.15329 -0.37187 0.15792 C -0.37725 0.17063 -0.40711 0.16948 -0.41041 0.16994 C -0.41493 0.16902 -0.42083 0.17133 -0.42413 0.16693 C -0.42847 0.16115 -0.42586 0.15006 -0.42864 0.1426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-62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8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713 C 0.00521 -0.02361 0.01233 -0.02847 0.02118 -0.03102 C 0.03594 -0.03032 0.05087 -0.03148 0.06528 -0.02916 C 0.06719 -0.02893 0.08733 -0.01875 0.09045 -0.01713 C 0.11892 -0.01828 0.12604 -0.0162 0.14514 -0.02754 C 0.15816 -0.03518 0.14375 -0.03078 0.1599 -0.03611 C 0.16389 -0.0375 0.1724 -0.03958 0.1724 -0.03935 C 0.18368 -0.03912 0.19497 -0.03958 0.20608 -0.03773 C 0.20903 -0.03727 0.2099 -0.03403 0.21233 -0.03264 C 0.21406 -0.03171 0.21649 -0.03148 0.21858 -0.03102 C 0.22639 -0.02176 0.23299 -0.01805 0.24601 -0.01528 C 0.26354 -0.01898 0.28038 -0.02569 0.29826 -0.02916 C 0.30208 -0.02893 0.32969 -0.02801 0.33837 -0.02569 C 0.36354 -0.01967 0.33229 -0.02523 0.35295 -0.01875 C 0.35642 -0.01782 0.3599 -0.01782 0.36354 -0.01713 C 0.36771 -0.0162 0.37622 -0.01366 0.37622 -0.01342 C 0.39653 -0.01458 0.40747 -0.01412 0.42448 -0.01875 C 0.43559 -0.01759 0.44688 -0.01713 0.45816 -0.01528 C 0.46233 -0.01458 0.47049 -0.0118 0.47049 -0.0118 C 0.47431 -0.00764 0.47691 -0.0037 0.48108 0.00023 C 0.48316 0.00209 0.4875 0.00556 0.4875 0.00556 " pathEditMode="relative" rAng="0" ptsTypes="ffffffffffffffffffffA">
                                      <p:cBhvr>
                                        <p:cTn id="16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18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66667E-6 C 0.0007 0.003 0.00035 0.00717 0.00226 0.00902 C 0.00747 0.01365 0.01442 0.01249 0.02032 0.01504 C 0.03178 0.01134 0.02952 0.0162 0.02952 0.003 " pathEditMode="relative" ptsTypes="fffA">
                                      <p:cBhvr>
                                        <p:cTn id="26" dur="3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C 0.0007 0.00394 -0.00034 0.00996 0.00226 0.01204 C 0.00486 0.01412 0.01198 0.01297 0.01129 0.00903 C 0.01025 0.00324 0.00382 0.00301 -2.77778E-6 7.40741E-7 Z " pathEditMode="relative" ptsTypes="ffff">
                                      <p:cBhvr>
                                        <p:cTn id="2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0191 0.00047 -0.00451 0.00023 -0.00573 0.00162 C -0.01284 0.01042 -0.00034 0.01088 -0.01527 0.00718 C -0.02152 0.00324 -0.01857 0.00347 -0.02274 0.00347 " pathEditMode="relative" rAng="0" ptsTypes="fffA">
                                      <p:cBhvr>
                                        <p:cTn id="42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C 0.00069 0.00602 -0.00104 0.01389 0.00226 0.01828 C 0.01267 0.03217 0.01128 0.01064 0.01128 0.00902 " pathEditMode="relative" ptsTypes="ffA">
                                      <p:cBhvr>
                                        <p:cTn id="50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0156 0.00301 0.00191 0.00856 0.00451 0.00903 C 0.03108 0.01435 0.02951 0.01574 0.02951 1.11111E-6 " pathEditMode="relative" rAng="0" ptsTypes="ffA">
                                      <p:cBhvr>
                                        <p:cTn id="53" dur="2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7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6 -0.01134 0.0132 -0.02014 0.02275 -0.0243 C 0.03872 -0.02338 0.05486 -0.02523 0.07049 -0.02129 C 0.07257 -0.02083 0.09427 -0.00301 0.09775 0 C 0.12848 -0.00231 0.13611 0.00139 0.15677 -0.01828 C 0.17084 -0.03171 0.15538 -0.02407 0.17275 -0.03333 C 0.17709 -0.03565 0.18629 -0.03935 0.18629 -0.03935 C 0.19844 -0.03842 0.21077 -0.03958 0.22275 -0.03634 C 0.22587 -0.03541 0.22691 -0.02963 0.22952 -0.02731 C 0.23143 -0.02546 0.23403 -0.02523 0.23629 -0.0243 C 0.24462 -0.00833 0.25174 -0.00162 0.26598 0.00301 C 0.28507 -0.00347 0.3033 -0.01504 0.32257 -0.02129 C 0.32674 -0.02083 0.3566 -0.01898 0.36598 -0.01528 C 0.39323 -0.0044 0.35938 -0.01435 0.38177 -0.00301 C 0.38542 -0.00116 0.38924 -0.00139 0.39323 0 C 0.39775 0.00162 0.40677 0.00602 0.40677 0.00602 C 0.42882 0.00417 0.44063 0.00509 0.45903 -0.00301 C 0.47101 -0.00092 0.48334 0 0.49549 0.00301 C 0.5 0.00417 0.50886 0.00903 0.50886 0.00903 C 0.51285 0.01644 0.5158 0.02338 0.52032 0.03033 C 0.52257 0.03357 0.52709 0.03935 0.52709 0.03935 " pathEditMode="relative" ptsTypes="ffffffffffffffffffffA">
                                      <p:cBhvr>
                                        <p:cTn id="57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89" grpId="0" animBg="1"/>
      <p:bldP spid="5019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364</TotalTime>
  <Words>233</Words>
  <Application>Microsoft Office PowerPoint</Application>
  <PresentationFormat>On-screen Show (4:3)</PresentationFormat>
  <Paragraphs>37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.VnTime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DangNhi</cp:lastModifiedBy>
  <cp:revision>68</cp:revision>
  <dcterms:created xsi:type="dcterms:W3CDTF">2010-12-20T05:45:19Z</dcterms:created>
  <dcterms:modified xsi:type="dcterms:W3CDTF">2019-10-14T01:47:12Z</dcterms:modified>
</cp:coreProperties>
</file>