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70" r:id="rId3"/>
    <p:sldId id="271" r:id="rId4"/>
    <p:sldId id="268" r:id="rId5"/>
    <p:sldId id="269" r:id="rId6"/>
    <p:sldId id="265" r:id="rId7"/>
    <p:sldId id="266" r:id="rId8"/>
    <p:sldId id="267" r:id="rId9"/>
    <p:sldId id="26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DD1E3-0A5F-4B4A-AF58-087EA14D29C3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73BF4-C9CC-4F1C-BD26-0881670B1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5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73BF4-C9CC-4F1C-BD26-0881670B13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73BF4-C9CC-4F1C-BD26-0881670B13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4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73BF4-C9CC-4F1C-BD26-0881670B13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9D82-B210-47AD-8B76-84C3117EFA95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B0FE-5A60-414F-9C2D-68BA087F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Anh%20Phi%20C&#244;ng%20&#417;i%20c&#7855;t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file:///D:\dang%20nga\h&#7897;i%20gi&#7843;ng\BAc%20Kim%20thang%20c&#7855;t.mp3" TargetMode="External"/><Relationship Id="rId1" Type="http://schemas.openxmlformats.org/officeDocument/2006/relationships/audio" Target="file:///D:\dang%20nga\h&#7897;i%20gi&#7843;ng\Bac%20Kim%20Thang%20co%20loi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8.jpeg"/><Relationship Id="rId5" Type="http://schemas.openxmlformats.org/officeDocument/2006/relationships/audio" Target="../media/audio3.wav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Ti&#7871;ng%20ghita.mp3" TargetMode="Externa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C&#244;%20V&#224;%20M&#7865;%20c&#7855;t.mp3" TargetMode="Externa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Ti&#7871;ng%20Tr&#7889;ng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Ti&#7871;ng%20piano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ang%20nga\h&#7897;i%20gi&#7843;ng\Y&#234;u%20c&#244;%20ch&#250;%20c&#244;ng%20nh&#226;n%20c&#7855;t.mp3" TargetMode="External"/><Relationship Id="rId1" Type="http://schemas.openxmlformats.org/officeDocument/2006/relationships/audio" Target="file:///D:\dang%20nga\h&#7897;i%20gi&#7843;ng\y&#234;u%20CCCN%20c&#243;%20l&#7901;i%20c&#7855;t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D:\dang%20nga\B&#224;i%20gi&#7843;ng%20&#273;i&#7879;n%20t&#7917;\BGTT%20_2019-2020\h&#7897;i%20gi&#7843;ng\V.A%20&#8211;%20Ch&#225;u%20Y&#234;u%20C&#244;%20Ch&#250;%20C&#244;ng%20Nh&#226;n%20Beat.mp3" TargetMode="External"/><Relationship Id="rId1" Type="http://schemas.openxmlformats.org/officeDocument/2006/relationships/audio" Target="file:///D:\dang%20nga\h&#7897;i%20gi&#7843;ng\V.A%20&#8211;%20Ch&#225;u%20Y&#234;u%20C&#244;%20Ch&#250;%20C&#244;ng%20Nh&#226;n%20Beat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V.A%20&#8211;%20Ch&#225;u%20Y&#234;u%20C&#244;%20Ch&#250;%20C&#244;ng%20Nh&#226;n%20Beat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áº¿t quáº£ hÃ¬nh áº£nh cho phÃ´ng ná»n ná»t nháº¡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62400" y="1652798"/>
            <a:ext cx="59346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LĨNH VỰC PHÁT TRIỂN THẨM MỸ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52400"/>
            <a:ext cx="493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TRƯỜNG MẦM NON GIA </a:t>
            </a:r>
            <a:r>
              <a:rPr lang="en-US" b="1" dirty="0" smtClean="0">
                <a:solidFill>
                  <a:srgbClr val="002060"/>
                </a:solidFill>
              </a:rPr>
              <a:t>QUẤT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827" y="2782193"/>
            <a:ext cx="515237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 Tài: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Vỗ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“</a:t>
            </a: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Cháu yêu cô chú công nhân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hát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Ô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diệu</a:t>
            </a: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Lứa tuổi: 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5-6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tuổi</a:t>
            </a: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 lượng:   2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 gian: 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3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 viên: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Vân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324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B050"/>
                </a:solidFill>
              </a:rPr>
              <a:t>Năm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học</a:t>
            </a:r>
            <a:r>
              <a:rPr lang="en-US" sz="2000" b="1" i="1" dirty="0" smtClean="0">
                <a:solidFill>
                  <a:srgbClr val="00B050"/>
                </a:solidFill>
              </a:rPr>
              <a:t> 2019 - 2020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304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</a:rPr>
              <a:t> : Ô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kì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diệu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Káº¿t quáº£ hÃ¬nh áº£nh cho cÃ¡ vÃ ng bÆ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áº¿t quáº£ hÃ¬nh áº£nh cho cÃ¡ vÃ ng bÆ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3400" y="1447800"/>
            <a:ext cx="2514600" cy="243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33400" y="4343400"/>
            <a:ext cx="2514600" cy="2362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429000" y="4343400"/>
            <a:ext cx="25908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6324600" y="4419600"/>
            <a:ext cx="2590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3429000" y="1371600"/>
            <a:ext cx="2590800" cy="236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6324600" y="1447800"/>
            <a:ext cx="2590800" cy="2362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nh Phi Công ơi cắ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5257800"/>
            <a:ext cx="685800" cy="685800"/>
          </a:xfrm>
          <a:prstGeom prst="rect">
            <a:avLst/>
          </a:prstGeom>
        </p:spPr>
      </p:pic>
      <p:pic>
        <p:nvPicPr>
          <p:cNvPr id="4" name="Picture 3" descr="anh-phi-cong-oi-51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838200"/>
            <a:ext cx="6858000" cy="5115860"/>
          </a:xfrm>
          <a:prstGeom prst="rect">
            <a:avLst/>
          </a:prstGeom>
        </p:spPr>
      </p:pic>
      <p:sp>
        <p:nvSpPr>
          <p:cNvPr id="8" name="Heart 7">
            <a:hlinkClick r:id="rId8" action="ppaction://hlinksldjump"/>
          </p:cNvPr>
          <p:cNvSpPr/>
          <p:nvPr/>
        </p:nvSpPr>
        <p:spPr>
          <a:xfrm>
            <a:off x="8534400" y="5334000"/>
            <a:ext cx="609600" cy="6096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36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áº¿t quáº£ hÃ¬nh áº£nh cho dáº¥u cháº¥m há»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838200"/>
            <a:ext cx="6934200" cy="5322794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7777654" y="315686"/>
            <a:ext cx="756745" cy="979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7927428" y="473528"/>
            <a:ext cx="378372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7877502" y="473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7877502" y="473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21" name="WordArt 14"/>
          <p:cNvSpPr>
            <a:spLocks noChangeArrowheads="1" noChangeShapeType="1" noTextEdit="1"/>
          </p:cNvSpPr>
          <p:nvPr/>
        </p:nvSpPr>
        <p:spPr bwMode="auto">
          <a:xfrm>
            <a:off x="7877502" y="473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877502" y="473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3" name="TextBox 84"/>
          <p:cNvSpPr txBox="1">
            <a:spLocks noChangeArrowheads="1"/>
          </p:cNvSpPr>
          <p:nvPr/>
        </p:nvSpPr>
        <p:spPr bwMode="auto">
          <a:xfrm>
            <a:off x="8318938" y="814840"/>
            <a:ext cx="6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7315200" y="-304800"/>
            <a:ext cx="1828800" cy="20574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HÕt</a:t>
            </a:r>
            <a:r>
              <a:rPr lang="en-US" sz="2400" b="1" dirty="0">
                <a:solidFill>
                  <a:srgbClr val="7030A0"/>
                </a:solidFill>
                <a:latin typeface=".VnAvantH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giê</a:t>
            </a:r>
            <a:endParaRPr lang="en-US" sz="24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2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 Kim Thang co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6" name="Picture 6" descr="D:\dang nga\hội giảng\bac kim thang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152400"/>
            <a:ext cx="6248400" cy="5029200"/>
          </a:xfrm>
          <a:prstGeom prst="rect">
            <a:avLst/>
          </a:prstGeom>
          <a:noFill/>
        </p:spPr>
      </p:pic>
      <p:sp>
        <p:nvSpPr>
          <p:cNvPr id="6" name="Heart 5">
            <a:hlinkClick r:id="rId9" action="ppaction://hlinksldjump"/>
          </p:cNvPr>
          <p:cNvSpPr/>
          <p:nvPr/>
        </p:nvSpPr>
        <p:spPr>
          <a:xfrm>
            <a:off x="8229600" y="4953000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1504" y="5562600"/>
            <a:ext cx="82076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Káº¿t quáº£ hÃ¬nh áº£nh cho bÃ i hÃ¡t báº¯c kim th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AutoShape 5" descr="Káº¿t quáº£ hÃ¬nh áº£nh cho bÃ i hÃ¡t báº¯c kim th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BAc Kim thang cắ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6200" y="5410200"/>
            <a:ext cx="685800" cy="685800"/>
          </a:xfrm>
          <a:prstGeom prst="rect">
            <a:avLst/>
          </a:prstGeom>
        </p:spPr>
      </p:pic>
      <p:pic>
        <p:nvPicPr>
          <p:cNvPr id="5130" name="Picture 10" descr="Káº¿t quáº£ hÃ¬nh áº£nh cho hÃ¬nh áº£nh ÄÄ©a nháº¡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152399"/>
            <a:ext cx="6400800" cy="5105401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7777654" y="468086"/>
            <a:ext cx="756745" cy="979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927428" y="473528"/>
            <a:ext cx="378372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7877502" y="473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7877502" y="473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7877502" y="473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7877502" y="473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18" name="TextBox 84"/>
          <p:cNvSpPr txBox="1">
            <a:spLocks noChangeArrowheads="1"/>
          </p:cNvSpPr>
          <p:nvPr/>
        </p:nvSpPr>
        <p:spPr bwMode="auto">
          <a:xfrm>
            <a:off x="8318938" y="814840"/>
            <a:ext cx="6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7315200" y="-152400"/>
            <a:ext cx="1828800" cy="20574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HÕt</a:t>
            </a:r>
            <a:r>
              <a:rPr lang="en-US" sz="2400" b="1" dirty="0">
                <a:solidFill>
                  <a:srgbClr val="7030A0"/>
                </a:solidFill>
                <a:latin typeface=".VnAvantH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giê</a:t>
            </a:r>
            <a:endParaRPr lang="en-US" sz="24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1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2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rt 5">
            <a:hlinkClick r:id="rId6" action="ppaction://hlinksldjump"/>
          </p:cNvPr>
          <p:cNvSpPr/>
          <p:nvPr/>
        </p:nvSpPr>
        <p:spPr>
          <a:xfrm>
            <a:off x="8382000" y="5943600"/>
            <a:ext cx="685800" cy="838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53854" y="696686"/>
            <a:ext cx="756745" cy="979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8003628" y="854528"/>
            <a:ext cx="378372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953702" y="854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953702" y="854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7953702" y="854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>
            <a:off x="7953702" y="854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17" name="TextBox 84"/>
          <p:cNvSpPr txBox="1">
            <a:spLocks noChangeArrowheads="1"/>
          </p:cNvSpPr>
          <p:nvPr/>
        </p:nvSpPr>
        <p:spPr bwMode="auto">
          <a:xfrm>
            <a:off x="8395138" y="1195840"/>
            <a:ext cx="6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391400" y="76200"/>
            <a:ext cx="1828800" cy="20574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HÕt</a:t>
            </a:r>
            <a:r>
              <a:rPr lang="en-US" sz="2400" b="1" dirty="0">
                <a:solidFill>
                  <a:srgbClr val="7030A0"/>
                </a:solidFill>
                <a:latin typeface=".VnAvantH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giê</a:t>
            </a:r>
            <a:endParaRPr lang="en-US" sz="2400" b="1" dirty="0">
              <a:solidFill>
                <a:srgbClr val="7030A0"/>
              </a:solidFill>
              <a:latin typeface=".VnAvantH" pitchFamily="34" charset="0"/>
            </a:endParaRPr>
          </a:p>
        </p:txBody>
      </p:sp>
      <p:pic>
        <p:nvPicPr>
          <p:cNvPr id="10242" name="Picture 2" descr="Káº¿t quáº£ hÃ¬nh áº£nh cho ÄÃ n ghi 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7010400" cy="5410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14400" y="5638800"/>
            <a:ext cx="6143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Káº¿t quáº£ hÃ¬nh áº£nh cho dáº¥u cháº¥m há»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76200"/>
            <a:ext cx="7162800" cy="5562600"/>
          </a:xfrm>
          <a:prstGeom prst="rect">
            <a:avLst/>
          </a:prstGeom>
          <a:noFill/>
        </p:spPr>
      </p:pic>
      <p:pic>
        <p:nvPicPr>
          <p:cNvPr id="21" name="Tiếng ghi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28600" y="5791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9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7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rt 6">
            <a:hlinkClick r:id="rId6" action="ppaction://hlinksldjump"/>
          </p:cNvPr>
          <p:cNvSpPr/>
          <p:nvPr/>
        </p:nvSpPr>
        <p:spPr>
          <a:xfrm>
            <a:off x="8686800" y="5410200"/>
            <a:ext cx="4572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04801"/>
            <a:ext cx="6807198" cy="52577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70267" y="6120825"/>
            <a:ext cx="936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ô Và Mẹ cắ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200" y="5334000"/>
            <a:ext cx="762000" cy="762000"/>
          </a:xfrm>
          <a:prstGeom prst="rect">
            <a:avLst/>
          </a:prstGeom>
        </p:spPr>
      </p:pic>
      <p:pic>
        <p:nvPicPr>
          <p:cNvPr id="11" name="Picture 2" descr="Káº¿t quáº£ hÃ¬nh áº£nh cho dáº¥u cháº¥m há»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04800"/>
            <a:ext cx="6858000" cy="5257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7777654" y="696686"/>
            <a:ext cx="756745" cy="979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7927428" y="854528"/>
            <a:ext cx="378372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7877502" y="854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4" name="WordArt 11"/>
          <p:cNvSpPr>
            <a:spLocks noChangeArrowheads="1" noChangeShapeType="1" noTextEdit="1"/>
          </p:cNvSpPr>
          <p:nvPr/>
        </p:nvSpPr>
        <p:spPr bwMode="auto">
          <a:xfrm>
            <a:off x="7877502" y="854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7877502" y="854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>
            <a:off x="7877502" y="8545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17" name="TextBox 84"/>
          <p:cNvSpPr txBox="1">
            <a:spLocks noChangeArrowheads="1"/>
          </p:cNvSpPr>
          <p:nvPr/>
        </p:nvSpPr>
        <p:spPr bwMode="auto">
          <a:xfrm>
            <a:off x="8318938" y="1195840"/>
            <a:ext cx="6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315200" y="76200"/>
            <a:ext cx="1828800" cy="20574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HÕt</a:t>
            </a:r>
            <a:r>
              <a:rPr lang="en-US" sz="2400" b="1" dirty="0">
                <a:solidFill>
                  <a:srgbClr val="7030A0"/>
                </a:solidFill>
                <a:latin typeface=".VnAvantH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giê</a:t>
            </a:r>
            <a:endParaRPr lang="en-US" sz="24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4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228601"/>
            <a:ext cx="7010400" cy="5257800"/>
            <a:chOff x="990600" y="1295400"/>
            <a:chExt cx="6934200" cy="4960441"/>
          </a:xfrm>
        </p:grpSpPr>
        <p:pic>
          <p:nvPicPr>
            <p:cNvPr id="2052" name="Picture 4" descr="Káº¿t quáº£ hÃ¬nh áº£nh cho cÃ¡i trá»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0600" y="1295400"/>
              <a:ext cx="6934200" cy="4953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443237" y="5486400"/>
              <a:ext cx="22905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7030A0"/>
                  </a:solidFill>
                </a:rPr>
                <a:t>Cái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</a:rPr>
                <a:t>trống</a:t>
              </a:r>
              <a:endParaRPr lang="en-US" sz="4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Heart 6">
            <a:hlinkClick r:id="rId7" action="ppaction://hlinksldjump"/>
          </p:cNvPr>
          <p:cNvSpPr/>
          <p:nvPr/>
        </p:nvSpPr>
        <p:spPr>
          <a:xfrm>
            <a:off x="8458200" y="5943600"/>
            <a:ext cx="685800" cy="685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áº¿t quáº£ hÃ¬nh áº£nh cho dáº¥u cháº¥m há»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70866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5780782"/>
            <a:ext cx="6143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Tiếng Trố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04800" y="5715000"/>
            <a:ext cx="881743" cy="8382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777654" y="620486"/>
            <a:ext cx="756745" cy="979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7927428" y="778328"/>
            <a:ext cx="378372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7877502" y="7783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23" name="WordArt 11"/>
          <p:cNvSpPr>
            <a:spLocks noChangeArrowheads="1" noChangeShapeType="1" noTextEdit="1"/>
          </p:cNvSpPr>
          <p:nvPr/>
        </p:nvSpPr>
        <p:spPr bwMode="auto">
          <a:xfrm>
            <a:off x="7877502" y="7783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24" name="WordArt 14"/>
          <p:cNvSpPr>
            <a:spLocks noChangeArrowheads="1" noChangeShapeType="1" noTextEdit="1"/>
          </p:cNvSpPr>
          <p:nvPr/>
        </p:nvSpPr>
        <p:spPr bwMode="auto">
          <a:xfrm>
            <a:off x="7877502" y="7783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25" name="WordArt 12"/>
          <p:cNvSpPr>
            <a:spLocks noChangeArrowheads="1" noChangeShapeType="1" noTextEdit="1"/>
          </p:cNvSpPr>
          <p:nvPr/>
        </p:nvSpPr>
        <p:spPr bwMode="auto">
          <a:xfrm>
            <a:off x="7877502" y="7783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6" name="TextBox 84"/>
          <p:cNvSpPr txBox="1">
            <a:spLocks noChangeArrowheads="1"/>
          </p:cNvSpPr>
          <p:nvPr/>
        </p:nvSpPr>
        <p:spPr bwMode="auto">
          <a:xfrm>
            <a:off x="8318938" y="1119640"/>
            <a:ext cx="6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7315200" y="0"/>
            <a:ext cx="1828800" cy="20574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HÕt</a:t>
            </a:r>
            <a:r>
              <a:rPr lang="en-US" sz="2400" b="1" dirty="0">
                <a:solidFill>
                  <a:srgbClr val="7030A0"/>
                </a:solidFill>
                <a:latin typeface=".VnAvantH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giê</a:t>
            </a:r>
            <a:endParaRPr lang="en-US" sz="24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" y="206514"/>
            <a:ext cx="7239000" cy="5279886"/>
            <a:chOff x="838200" y="1371600"/>
            <a:chExt cx="7239000" cy="5051286"/>
          </a:xfrm>
        </p:grpSpPr>
        <p:pic>
          <p:nvPicPr>
            <p:cNvPr id="1026" name="Picture 2" descr="Káº¿t quáº£ hÃ¬nh áº£nh cho ÄÃ n pian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8200" y="1371600"/>
              <a:ext cx="7239000" cy="50292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105400" y="5715000"/>
              <a:ext cx="2361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7030A0"/>
                  </a:solidFill>
                </a:rPr>
                <a:t>Đàn</a:t>
              </a:r>
              <a:r>
                <a:rPr lang="en-US" sz="4000" b="1" dirty="0" smtClean="0">
                  <a:solidFill>
                    <a:srgbClr val="7030A0"/>
                  </a:solidFill>
                </a:rPr>
                <a:t> Piano</a:t>
              </a:r>
              <a:endParaRPr lang="en-US" sz="4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8" name="Heart 7">
            <a:hlinkClick r:id="rId7" action="ppaction://hlinksldjump"/>
          </p:cNvPr>
          <p:cNvSpPr/>
          <p:nvPr/>
        </p:nvSpPr>
        <p:spPr>
          <a:xfrm>
            <a:off x="8382000" y="6096000"/>
            <a:ext cx="685800" cy="685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780782"/>
            <a:ext cx="6143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Tiếng pia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  <p:pic>
        <p:nvPicPr>
          <p:cNvPr id="10" name="Picture 2" descr="Káº¿t quáº£ hÃ¬nh áº£nh cho dáº¥u cháº¥m há»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52400"/>
            <a:ext cx="7315200" cy="533400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7777654" y="620486"/>
            <a:ext cx="756745" cy="979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7927428" y="778328"/>
            <a:ext cx="378372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7877502" y="7783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7877502" y="7783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7877502" y="7783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7877502" y="778328"/>
            <a:ext cx="504497" cy="55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19" name="TextBox 84"/>
          <p:cNvSpPr txBox="1">
            <a:spLocks noChangeArrowheads="1"/>
          </p:cNvSpPr>
          <p:nvPr/>
        </p:nvSpPr>
        <p:spPr bwMode="auto">
          <a:xfrm>
            <a:off x="8318938" y="1119640"/>
            <a:ext cx="6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7315200" y="0"/>
            <a:ext cx="1828800" cy="20574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HÕt</a:t>
            </a:r>
            <a:r>
              <a:rPr lang="en-US" sz="2400" b="1" dirty="0">
                <a:solidFill>
                  <a:srgbClr val="7030A0"/>
                </a:solidFill>
                <a:latin typeface=".VnAvantH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.VnAvantH" pitchFamily="34" charset="0"/>
              </a:rPr>
              <a:t>giê</a:t>
            </a:r>
            <a:endParaRPr lang="en-US" sz="24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76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7620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086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I.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AutoNum type="arabicPeriod"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00050" indent="-4000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00050" indent="-4000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00050" indent="-4000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Ô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00050" indent="-40005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00050" indent="-4000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00050" indent="-4000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00050" indent="-400050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nhí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nhảnh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00050" indent="-4000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400050" indent="-4000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19200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98757" y="2133600"/>
            <a:ext cx="5911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1.Ổn </a:t>
            </a:r>
            <a:r>
              <a:rPr lang="en-US" sz="6000" b="1" dirty="0" err="1" smtClean="0">
                <a:solidFill>
                  <a:srgbClr val="7030A0"/>
                </a:solidFill>
              </a:rPr>
              <a:t>định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tổ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chức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yêu CCCN có lời cắ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4038600"/>
            <a:ext cx="304800" cy="304800"/>
          </a:xfrm>
          <a:prstGeom prst="rect">
            <a:avLst/>
          </a:prstGeom>
        </p:spPr>
      </p:pic>
      <p:pic>
        <p:nvPicPr>
          <p:cNvPr id="8" name="Yêu cô chú công nhân cắ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038600" y="4114800"/>
            <a:ext cx="304800" cy="304800"/>
          </a:xfrm>
          <a:prstGeom prst="rect">
            <a:avLst/>
          </a:prstGeom>
        </p:spPr>
      </p:pic>
      <p:sp>
        <p:nvSpPr>
          <p:cNvPr id="1026" name="AutoShape 2" descr="Káº¿t quáº£ hÃ¬nh áº£nh cho mÃ¡y nghe  nháº¡c cá»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áº¿t quáº£ hÃ¬nh áº£nh cho mÃ¡y nghe  nháº¡c cá»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914400"/>
            <a:ext cx="6172200" cy="533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0663" y="381000"/>
            <a:ext cx="891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Káº¿t quáº£ hÃ¬nh áº£nh cho phÃ´ng ná»n ná»t nháº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9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  <p:pic>
        <p:nvPicPr>
          <p:cNvPr id="10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1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24582" name="Picture 6" descr="Káº¿t quáº£ hÃ¬nh áº£nh cho phÃ´ng ná»n ná»t nháº¡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324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850" y="838200"/>
            <a:ext cx="83968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TT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1295400" y="5562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4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84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4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84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  <p:pic>
        <p:nvPicPr>
          <p:cNvPr id="7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019800"/>
            <a:ext cx="304800" cy="304800"/>
          </a:xfrm>
          <a:prstGeom prst="rect">
            <a:avLst/>
          </a:prstGeom>
        </p:spPr>
      </p:pic>
      <p:pic>
        <p:nvPicPr>
          <p:cNvPr id="6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248400"/>
            <a:ext cx="304800" cy="304800"/>
          </a:xfrm>
          <a:prstGeom prst="rect">
            <a:avLst/>
          </a:prstGeom>
        </p:spPr>
      </p:pic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181600"/>
            <a:ext cx="409759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SÂN KHẤU CỦA BÉ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84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</a:rPr>
              <a:t>Nghe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hát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</a:rPr>
              <a:t>Bác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đưa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tính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pic>
        <p:nvPicPr>
          <p:cNvPr id="8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  <p:pic>
        <p:nvPicPr>
          <p:cNvPr id="6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2133600"/>
            <a:ext cx="7080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6000" b="1" dirty="0" smtClean="0">
              <a:solidFill>
                <a:srgbClr val="7030A0"/>
              </a:solidFill>
            </a:endParaRPr>
          </a:p>
          <a:p>
            <a:r>
              <a:rPr lang="en-US" sz="6000" b="1" dirty="0" err="1" smtClean="0">
                <a:solidFill>
                  <a:srgbClr val="7030A0"/>
                </a:solidFill>
              </a:rPr>
              <a:t>Trò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chơi</a:t>
            </a:r>
            <a:r>
              <a:rPr lang="en-US" sz="6000" b="1" dirty="0" smtClean="0">
                <a:solidFill>
                  <a:srgbClr val="7030A0"/>
                </a:solidFill>
              </a:rPr>
              <a:t>: Ô </a:t>
            </a:r>
            <a:r>
              <a:rPr lang="en-US" sz="6000" b="1" dirty="0" err="1" smtClean="0">
                <a:solidFill>
                  <a:srgbClr val="7030A0"/>
                </a:solidFill>
              </a:rPr>
              <a:t>số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kỳ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diệu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575</Words>
  <Application>Microsoft Office PowerPoint</Application>
  <PresentationFormat>On-screen Show (4:3)</PresentationFormat>
  <Paragraphs>104</Paragraphs>
  <Slides>17</Slides>
  <Notes>3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.VnAvantH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MAYTINH</dc:creator>
  <cp:lastModifiedBy>Windows User</cp:lastModifiedBy>
  <cp:revision>93</cp:revision>
  <dcterms:created xsi:type="dcterms:W3CDTF">2019-10-21T05:08:40Z</dcterms:created>
  <dcterms:modified xsi:type="dcterms:W3CDTF">2021-05-14T09:42:34Z</dcterms:modified>
</cp:coreProperties>
</file>