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7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7BC7D-48D5-4DA0-B5FC-26DB4C3214FA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5B72E-9BA1-4933-8A7B-76AC34EA15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7BC7D-48D5-4DA0-B5FC-26DB4C3214FA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5B72E-9BA1-4933-8A7B-76AC34EA15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7BC7D-48D5-4DA0-B5FC-26DB4C3214FA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5B72E-9BA1-4933-8A7B-76AC34EA15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7BC7D-48D5-4DA0-B5FC-26DB4C3214FA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5B72E-9BA1-4933-8A7B-76AC34EA15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7BC7D-48D5-4DA0-B5FC-26DB4C3214FA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5B72E-9BA1-4933-8A7B-76AC34EA15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7BC7D-48D5-4DA0-B5FC-26DB4C3214FA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5B72E-9BA1-4933-8A7B-76AC34EA15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7BC7D-48D5-4DA0-B5FC-26DB4C3214FA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5B72E-9BA1-4933-8A7B-76AC34EA15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7BC7D-48D5-4DA0-B5FC-26DB4C3214FA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5B72E-9BA1-4933-8A7B-76AC34EA15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7BC7D-48D5-4DA0-B5FC-26DB4C3214FA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5B72E-9BA1-4933-8A7B-76AC34EA15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7BC7D-48D5-4DA0-B5FC-26DB4C3214FA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5B72E-9BA1-4933-8A7B-76AC34EA15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7BC7D-48D5-4DA0-B5FC-26DB4C3214FA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5B72E-9BA1-4933-8A7B-76AC34EA15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57BC7D-48D5-4DA0-B5FC-26DB4C3214FA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F5B72E-9BA1-4933-8A7B-76AC34EA157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maxresdefault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580" y="76559"/>
            <a:ext cx="9144000" cy="68341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4600" y="40712"/>
            <a:ext cx="4114800" cy="838200"/>
          </a:xfrm>
        </p:spPr>
        <p:txBody>
          <a:bodyPr>
            <a:normAutofit/>
          </a:bodyPr>
          <a:lstStyle/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UBND QUẬN LONG BIÊN</a:t>
            </a:r>
            <a:br>
              <a:rPr lang="en-US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TRƯỜNG MẦM NON GIA QUẤT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53" name="Rectangle 2"/>
          <p:cNvSpPr>
            <a:spLocks/>
          </p:cNvSpPr>
          <p:nvPr/>
        </p:nvSpPr>
        <p:spPr bwMode="auto">
          <a:xfrm>
            <a:off x="-49213" y="31750"/>
            <a:ext cx="1296988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52" name="Rectangle 5"/>
          <p:cNvSpPr>
            <a:spLocks/>
          </p:cNvSpPr>
          <p:nvPr/>
        </p:nvSpPr>
        <p:spPr bwMode="auto">
          <a:xfrm>
            <a:off x="-28575" y="31750"/>
            <a:ext cx="1249363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51" name="Rectangle 6"/>
          <p:cNvSpPr>
            <a:spLocks/>
          </p:cNvSpPr>
          <p:nvPr/>
        </p:nvSpPr>
        <p:spPr bwMode="auto">
          <a:xfrm>
            <a:off x="1308100" y="39688"/>
            <a:ext cx="12493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50" name="Rectangle 7"/>
          <p:cNvSpPr>
            <a:spLocks/>
          </p:cNvSpPr>
          <p:nvPr/>
        </p:nvSpPr>
        <p:spPr bwMode="auto">
          <a:xfrm>
            <a:off x="-41275" y="23813"/>
            <a:ext cx="13827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49" name="Rectangle 8"/>
          <p:cNvSpPr>
            <a:spLocks/>
          </p:cNvSpPr>
          <p:nvPr/>
        </p:nvSpPr>
        <p:spPr bwMode="auto">
          <a:xfrm>
            <a:off x="1301750" y="31750"/>
            <a:ext cx="13541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54" name="Rectangle 9"/>
          <p:cNvSpPr>
            <a:spLocks/>
          </p:cNvSpPr>
          <p:nvPr/>
        </p:nvSpPr>
        <p:spPr bwMode="auto">
          <a:xfrm>
            <a:off x="1095375" y="31750"/>
            <a:ext cx="1762125" cy="40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71800" y="5889974"/>
            <a:ext cx="3924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Gv: Nguyễn Khánh Nhung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8" b="99697" l="9982" r="89837">
                        <a14:foregroundMark x1="49456" y1="63801" x2="49456" y2="96973"/>
                        <a14:foregroundMark x1="56352" y1="27906" x2="48094" y2="26029"/>
                        <a14:foregroundMark x1="64610" y1="76695" x2="71506" y2="99697"/>
                        <a14:foregroundMark x1="50272" y1="28753" x2="46733" y2="38378"/>
                        <a14:foregroundMark x1="54446" y1="25484" x2="60617" y2="26150"/>
                        <a14:backgroundMark x1="49456" y1="26271" x2="42287" y2="3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999" y="3251719"/>
            <a:ext cx="2441257" cy="36590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684837"/>
            <a:ext cx="8229600" cy="792163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en-US" dirty="0" err="1" smtClean="0"/>
              <a:t>Voi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mang</a:t>
            </a:r>
            <a:r>
              <a:rPr lang="en-US" dirty="0" smtClean="0"/>
              <a:t> </a:t>
            </a:r>
            <a:r>
              <a:rPr lang="en-US" dirty="0" err="1" smtClean="0"/>
              <a:t>nguyên</a:t>
            </a:r>
            <a:r>
              <a:rPr lang="en-US" dirty="0" smtClean="0"/>
              <a:t>  </a:t>
            </a:r>
            <a:r>
              <a:rPr lang="en-US" dirty="0" err="1" smtClean="0"/>
              <a:t>đôi</a:t>
            </a:r>
            <a:r>
              <a:rPr lang="en-US" dirty="0" smtClean="0"/>
              <a:t> </a:t>
            </a:r>
            <a:r>
              <a:rPr lang="en-US" dirty="0" err="1" smtClean="0"/>
              <a:t>sừng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bộ</a:t>
            </a:r>
            <a:r>
              <a:rPr lang="en-US" dirty="0" smtClean="0"/>
              <a:t> </a:t>
            </a:r>
            <a:r>
              <a:rPr lang="en-US" dirty="0" err="1" smtClean="0"/>
              <a:t>râu</a:t>
            </a:r>
            <a:r>
              <a:rPr lang="en-US" dirty="0" smtClean="0"/>
              <a:t> </a:t>
            </a:r>
            <a:r>
              <a:rPr lang="en-US" dirty="0" err="1" smtClean="0"/>
              <a:t>giả</a:t>
            </a:r>
            <a:r>
              <a:rPr lang="en-US" dirty="0" smtClean="0"/>
              <a:t> </a:t>
            </a:r>
            <a:r>
              <a:rPr lang="en-US" dirty="0" err="1" smtClean="0"/>
              <a:t>mang</a:t>
            </a:r>
            <a:r>
              <a:rPr lang="en-US" dirty="0" smtClean="0"/>
              <a:t> </a:t>
            </a:r>
            <a:r>
              <a:rPr lang="en-US" dirty="0" err="1" smtClean="0"/>
              <a:t>về</a:t>
            </a:r>
            <a:r>
              <a:rPr lang="en-US" dirty="0" smtClean="0"/>
              <a:t> </a:t>
            </a:r>
            <a:r>
              <a:rPr lang="en-US" dirty="0" err="1" smtClean="0"/>
              <a:t>gặp</a:t>
            </a:r>
            <a:r>
              <a:rPr lang="en-US" dirty="0" smtClean="0"/>
              <a:t> </a:t>
            </a:r>
            <a:r>
              <a:rPr lang="en-US" dirty="0" err="1" smtClean="0"/>
              <a:t>voi</a:t>
            </a:r>
            <a:r>
              <a:rPr lang="en-US" dirty="0" smtClean="0"/>
              <a:t> </a:t>
            </a:r>
            <a:r>
              <a:rPr lang="en-US" dirty="0" err="1" smtClean="0"/>
              <a:t>anh</a:t>
            </a:r>
            <a:r>
              <a:rPr lang="en-US" dirty="0" smtClean="0"/>
              <a:t>. </a:t>
            </a:r>
            <a:r>
              <a:rPr lang="en-US" dirty="0" err="1" smtClean="0"/>
              <a:t>Anh</a:t>
            </a:r>
            <a:r>
              <a:rPr lang="en-US" dirty="0" smtClean="0"/>
              <a:t> </a:t>
            </a:r>
            <a:r>
              <a:rPr lang="en-US" dirty="0" err="1" smtClean="0"/>
              <a:t>ơi</a:t>
            </a:r>
            <a:r>
              <a:rPr lang="en-US" dirty="0" smtClean="0"/>
              <a:t>, </a:t>
            </a:r>
            <a:r>
              <a:rPr lang="en-US" dirty="0" err="1" smtClean="0"/>
              <a:t>giờ</a:t>
            </a:r>
            <a:r>
              <a:rPr lang="en-US" dirty="0" smtClean="0"/>
              <a:t> a </a:t>
            </a:r>
            <a:r>
              <a:rPr lang="en-US" dirty="0" err="1" smtClean="0"/>
              <a:t>có</a:t>
            </a:r>
            <a:r>
              <a:rPr lang="en-US" dirty="0" smtClean="0"/>
              <a:t> </a:t>
            </a:r>
            <a:r>
              <a:rPr lang="en-US" dirty="0" err="1" smtClean="0"/>
              <a:t>thấy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còn</a:t>
            </a:r>
            <a:r>
              <a:rPr lang="en-US" dirty="0" smtClean="0"/>
              <a:t> </a:t>
            </a:r>
            <a:r>
              <a:rPr lang="en-US" dirty="0" err="1" smtClean="0"/>
              <a:t>xinh</a:t>
            </a:r>
            <a:r>
              <a:rPr lang="en-US" dirty="0" smtClean="0"/>
              <a:t> </a:t>
            </a:r>
            <a:r>
              <a:rPr lang="en-US" dirty="0" err="1" smtClean="0"/>
              <a:t>hơn</a:t>
            </a:r>
            <a:r>
              <a:rPr lang="en-US" dirty="0" smtClean="0"/>
              <a:t> </a:t>
            </a:r>
            <a:r>
              <a:rPr lang="en-US" dirty="0" err="1" smtClean="0"/>
              <a:t>cả</a:t>
            </a:r>
            <a:r>
              <a:rPr lang="en-US" dirty="0" smtClean="0"/>
              <a:t> </a:t>
            </a:r>
            <a:r>
              <a:rPr lang="en-US" dirty="0" err="1" smtClean="0"/>
              <a:t>lúc</a:t>
            </a:r>
            <a:r>
              <a:rPr lang="en-US" dirty="0" smtClean="0"/>
              <a:t> </a:t>
            </a:r>
            <a:r>
              <a:rPr lang="en-US" dirty="0" err="1" smtClean="0"/>
              <a:t>trước</a:t>
            </a:r>
            <a:r>
              <a:rPr lang="en-US" dirty="0" smtClean="0"/>
              <a:t> </a:t>
            </a:r>
            <a:r>
              <a:rPr lang="en-US" dirty="0" err="1" smtClean="0"/>
              <a:t>không</a:t>
            </a:r>
            <a:r>
              <a:rPr lang="en-US" dirty="0" smtClean="0"/>
              <a:t> ạ?</a:t>
            </a:r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304799"/>
            <a:ext cx="8610600" cy="5105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0"/>
            <a:ext cx="8229600" cy="792163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US" dirty="0" err="1" smtClean="0"/>
              <a:t>Voi</a:t>
            </a:r>
            <a:r>
              <a:rPr lang="en-US" dirty="0" smtClean="0"/>
              <a:t> </a:t>
            </a:r>
            <a:r>
              <a:rPr lang="en-US" dirty="0" err="1" smtClean="0"/>
              <a:t>anh</a:t>
            </a:r>
            <a:r>
              <a:rPr lang="en-US" dirty="0" smtClean="0"/>
              <a:t> </a:t>
            </a:r>
            <a:r>
              <a:rPr lang="en-US" dirty="0" err="1" smtClean="0"/>
              <a:t>sốc</a:t>
            </a:r>
            <a:r>
              <a:rPr lang="en-US" dirty="0" smtClean="0"/>
              <a:t> </a:t>
            </a:r>
            <a:r>
              <a:rPr lang="en-US" dirty="0" err="1" smtClean="0"/>
              <a:t>nặng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thấy</a:t>
            </a:r>
            <a:r>
              <a:rPr lang="en-US" dirty="0" smtClean="0"/>
              <a:t> </a:t>
            </a:r>
            <a:r>
              <a:rPr lang="en-US" dirty="0" err="1" smtClean="0"/>
              <a:t>bộ</a:t>
            </a:r>
            <a:r>
              <a:rPr lang="en-US" dirty="0" smtClean="0"/>
              <a:t> </a:t>
            </a:r>
            <a:r>
              <a:rPr lang="en-US" dirty="0" err="1" smtClean="0"/>
              <a:t>dạng</a:t>
            </a:r>
            <a:r>
              <a:rPr lang="en-US" dirty="0" smtClean="0"/>
              <a:t> </a:t>
            </a:r>
            <a:r>
              <a:rPr lang="en-US" dirty="0" err="1" smtClean="0"/>
              <a:t>kì</a:t>
            </a:r>
            <a:r>
              <a:rPr lang="en-US" dirty="0" smtClean="0"/>
              <a:t> </a:t>
            </a:r>
            <a:r>
              <a:rPr lang="en-US" dirty="0" err="1" smtClean="0"/>
              <a:t>quặc</a:t>
            </a:r>
            <a:r>
              <a:rPr lang="en-US" dirty="0" smtClean="0"/>
              <a:t> </a:t>
            </a:r>
            <a:r>
              <a:rPr lang="en-US" dirty="0" err="1" smtClean="0"/>
              <a:t>của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gái</a:t>
            </a:r>
            <a:r>
              <a:rPr lang="en-US" dirty="0" smtClean="0"/>
              <a:t> </a:t>
            </a:r>
            <a:r>
              <a:rPr lang="en-US" dirty="0" err="1" smtClean="0"/>
              <a:t>mình</a:t>
            </a:r>
            <a:r>
              <a:rPr lang="en-US" dirty="0" smtClean="0"/>
              <a:t>. </a:t>
            </a:r>
            <a:r>
              <a:rPr lang="en-US" dirty="0" err="1" smtClean="0"/>
              <a:t>Nó</a:t>
            </a:r>
            <a:r>
              <a:rPr lang="en-US" dirty="0" smtClean="0"/>
              <a:t> co </a:t>
            </a:r>
            <a:r>
              <a:rPr lang="en-US" dirty="0" err="1" smtClean="0"/>
              <a:t>chân</a:t>
            </a:r>
            <a:r>
              <a:rPr lang="en-US" dirty="0" smtClean="0"/>
              <a:t> </a:t>
            </a:r>
            <a:r>
              <a:rPr lang="en-US" dirty="0" err="1" smtClean="0"/>
              <a:t>bỏ</a:t>
            </a:r>
            <a:r>
              <a:rPr lang="en-US" dirty="0" smtClean="0"/>
              <a:t> </a:t>
            </a:r>
            <a:r>
              <a:rPr lang="en-US" dirty="0" err="1" smtClean="0"/>
              <a:t>chạy</a:t>
            </a:r>
            <a:r>
              <a:rPr lang="en-US" dirty="0" smtClean="0"/>
              <a:t> </a:t>
            </a:r>
            <a:r>
              <a:rPr lang="en-US" dirty="0" err="1" smtClean="0"/>
              <a:t>mất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304800"/>
            <a:ext cx="8534400" cy="4819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0"/>
            <a:ext cx="8229600" cy="792163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US" dirty="0" err="1" smtClean="0"/>
              <a:t>Voi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Lạc</a:t>
            </a:r>
            <a:r>
              <a:rPr lang="en-US" dirty="0" smtClean="0"/>
              <a:t> </a:t>
            </a:r>
            <a:r>
              <a:rPr lang="en-US" dirty="0" err="1" smtClean="0"/>
              <a:t>Lạc</a:t>
            </a:r>
            <a:r>
              <a:rPr lang="en-US" dirty="0" smtClean="0"/>
              <a:t> </a:t>
            </a:r>
            <a:r>
              <a:rPr lang="en-US" dirty="0" err="1" smtClean="0"/>
              <a:t>rất</a:t>
            </a:r>
            <a:r>
              <a:rPr lang="en-US" dirty="0" smtClean="0"/>
              <a:t> </a:t>
            </a:r>
            <a:r>
              <a:rPr lang="en-US" dirty="0" err="1" smtClean="0"/>
              <a:t>thích</a:t>
            </a:r>
            <a:r>
              <a:rPr lang="en-US" dirty="0" smtClean="0"/>
              <a:t> </a:t>
            </a:r>
            <a:r>
              <a:rPr lang="en-US" dirty="0" err="1" smtClean="0"/>
              <a:t>chưng</a:t>
            </a:r>
            <a:r>
              <a:rPr lang="en-US" dirty="0" smtClean="0"/>
              <a:t> </a:t>
            </a:r>
            <a:r>
              <a:rPr lang="en-US" dirty="0" err="1" smtClean="0"/>
              <a:t>diện</a:t>
            </a:r>
            <a:r>
              <a:rPr lang="en-US" dirty="0" smtClean="0"/>
              <a:t> </a:t>
            </a:r>
            <a:r>
              <a:rPr lang="en-US" dirty="0" err="1" smtClean="0"/>
              <a:t>vì</a:t>
            </a:r>
            <a:r>
              <a:rPr lang="en-US" dirty="0" smtClean="0"/>
              <a:t> </a:t>
            </a:r>
            <a:r>
              <a:rPr lang="en-US" dirty="0" err="1" smtClean="0"/>
              <a:t>nó</a:t>
            </a:r>
            <a:r>
              <a:rPr lang="en-US" dirty="0" smtClean="0"/>
              <a:t> </a:t>
            </a:r>
            <a:r>
              <a:rPr lang="en-US" dirty="0" err="1" smtClean="0"/>
              <a:t>luôn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anh</a:t>
            </a:r>
            <a:r>
              <a:rPr lang="en-US" dirty="0" smtClean="0"/>
              <a:t> </a:t>
            </a:r>
            <a:r>
              <a:rPr lang="en-US" dirty="0" err="1" smtClean="0"/>
              <a:t>khen</a:t>
            </a:r>
            <a:r>
              <a:rPr lang="en-US" dirty="0" smtClean="0"/>
              <a:t> “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thật</a:t>
            </a:r>
            <a:r>
              <a:rPr lang="en-US" dirty="0" smtClean="0"/>
              <a:t> </a:t>
            </a:r>
            <a:r>
              <a:rPr lang="en-US" dirty="0" err="1" smtClean="0"/>
              <a:t>là</a:t>
            </a:r>
            <a:r>
              <a:rPr lang="en-US" dirty="0" smtClean="0"/>
              <a:t> </a:t>
            </a:r>
            <a:r>
              <a:rPr lang="en-US" dirty="0" err="1" smtClean="0"/>
              <a:t>xinh</a:t>
            </a:r>
            <a:r>
              <a:rPr lang="en-US" dirty="0" smtClean="0"/>
              <a:t>”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 b="7143"/>
          <a:stretch>
            <a:fillRect/>
          </a:stretch>
        </p:blipFill>
        <p:spPr bwMode="auto">
          <a:xfrm>
            <a:off x="1" y="152400"/>
            <a:ext cx="9144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0"/>
            <a:ext cx="8229600" cy="792163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n-US" dirty="0" err="1" smtClean="0"/>
              <a:t>Một</a:t>
            </a:r>
            <a:r>
              <a:rPr lang="en-US" dirty="0" smtClean="0"/>
              <a:t> </a:t>
            </a:r>
            <a:r>
              <a:rPr lang="en-US" dirty="0" err="1" smtClean="0"/>
              <a:t>hôm</a:t>
            </a:r>
            <a:r>
              <a:rPr lang="en-US" dirty="0" smtClean="0"/>
              <a:t>, </a:t>
            </a:r>
            <a:r>
              <a:rPr lang="en-US" dirty="0" err="1" smtClean="0"/>
              <a:t>lúc</a:t>
            </a:r>
            <a:r>
              <a:rPr lang="en-US" dirty="0" smtClean="0"/>
              <a:t> </a:t>
            </a:r>
            <a:r>
              <a:rPr lang="en-US" dirty="0" err="1" smtClean="0"/>
              <a:t>đang</a:t>
            </a:r>
            <a:r>
              <a:rPr lang="en-US" dirty="0" smtClean="0"/>
              <a:t> </a:t>
            </a:r>
            <a:r>
              <a:rPr lang="en-US" dirty="0" err="1" smtClean="0"/>
              <a:t>dạo</a:t>
            </a:r>
            <a:r>
              <a:rPr lang="en-US" dirty="0" smtClean="0"/>
              <a:t> </a:t>
            </a:r>
            <a:r>
              <a:rPr lang="en-US" dirty="0" err="1" smtClean="0"/>
              <a:t>chơi</a:t>
            </a:r>
            <a:r>
              <a:rPr lang="en-US" dirty="0" smtClean="0"/>
              <a:t> </a:t>
            </a:r>
            <a:r>
              <a:rPr lang="en-US" dirty="0" err="1" smtClean="0"/>
              <a:t>trong</a:t>
            </a:r>
            <a:r>
              <a:rPr lang="en-US" dirty="0" smtClean="0"/>
              <a:t> </a:t>
            </a:r>
            <a:r>
              <a:rPr lang="en-US" dirty="0" err="1" smtClean="0"/>
              <a:t>rừng</a:t>
            </a:r>
            <a:r>
              <a:rPr lang="en-US" dirty="0" smtClean="0"/>
              <a:t>, </a:t>
            </a:r>
            <a:r>
              <a:rPr lang="en-US" dirty="0" err="1" smtClean="0"/>
              <a:t>voi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Lạc</a:t>
            </a:r>
            <a:r>
              <a:rPr lang="en-US" dirty="0" smtClean="0"/>
              <a:t> </a:t>
            </a:r>
            <a:r>
              <a:rPr lang="en-US" dirty="0" err="1" smtClean="0"/>
              <a:t>lạc</a:t>
            </a:r>
            <a:r>
              <a:rPr lang="en-US" dirty="0" smtClean="0"/>
              <a:t> </a:t>
            </a:r>
            <a:r>
              <a:rPr lang="en-US" dirty="0" err="1" smtClean="0"/>
              <a:t>gặp</a:t>
            </a:r>
            <a:r>
              <a:rPr lang="en-US" dirty="0" smtClean="0"/>
              <a:t> </a:t>
            </a:r>
            <a:r>
              <a:rPr lang="en-US" dirty="0" err="1" smtClean="0"/>
              <a:t>Hươu</a:t>
            </a:r>
            <a:r>
              <a:rPr lang="en-US" dirty="0" smtClean="0"/>
              <a:t> con. </a:t>
            </a:r>
            <a:r>
              <a:rPr lang="en-US" dirty="0" err="1" smtClean="0"/>
              <a:t>Nó</a:t>
            </a:r>
            <a:r>
              <a:rPr lang="en-US" dirty="0" smtClean="0"/>
              <a:t> </a:t>
            </a:r>
            <a:r>
              <a:rPr lang="en-US" dirty="0" err="1" smtClean="0"/>
              <a:t>hỏi</a:t>
            </a:r>
            <a:r>
              <a:rPr lang="en-US" dirty="0" smtClean="0"/>
              <a:t> “</a:t>
            </a:r>
            <a:r>
              <a:rPr lang="en-US" dirty="0" err="1" smtClean="0"/>
              <a:t>Hươu</a:t>
            </a:r>
            <a:r>
              <a:rPr lang="en-US" dirty="0" smtClean="0"/>
              <a:t> con, </a:t>
            </a:r>
            <a:r>
              <a:rPr lang="en-US" dirty="0" err="1" smtClean="0"/>
              <a:t>cậu</a:t>
            </a:r>
            <a:r>
              <a:rPr lang="en-US" dirty="0" smtClean="0"/>
              <a:t> </a:t>
            </a:r>
            <a:r>
              <a:rPr lang="en-US" dirty="0" err="1" smtClean="0"/>
              <a:t>có</a:t>
            </a:r>
            <a:r>
              <a:rPr lang="en-US" dirty="0" smtClean="0"/>
              <a:t> </a:t>
            </a:r>
            <a:r>
              <a:rPr lang="en-US" dirty="0" err="1" smtClean="0"/>
              <a:t>thấy</a:t>
            </a:r>
            <a:r>
              <a:rPr lang="en-US" dirty="0" smtClean="0"/>
              <a:t> </a:t>
            </a:r>
            <a:r>
              <a:rPr lang="en-US" dirty="0" err="1" smtClean="0"/>
              <a:t>tớ</a:t>
            </a:r>
            <a:r>
              <a:rPr lang="en-US" dirty="0" smtClean="0"/>
              <a:t> </a:t>
            </a:r>
            <a:r>
              <a:rPr lang="en-US" dirty="0" err="1" smtClean="0"/>
              <a:t>xinh</a:t>
            </a:r>
            <a:r>
              <a:rPr lang="en-US" dirty="0" smtClean="0"/>
              <a:t> </a:t>
            </a:r>
            <a:r>
              <a:rPr lang="en-US" dirty="0" err="1" smtClean="0"/>
              <a:t>không</a:t>
            </a:r>
            <a:r>
              <a:rPr lang="en-US" dirty="0" smtClean="0"/>
              <a:t>?”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 b="7986"/>
          <a:stretch>
            <a:fillRect/>
          </a:stretch>
        </p:blipFill>
        <p:spPr bwMode="auto">
          <a:xfrm>
            <a:off x="116456" y="533400"/>
            <a:ext cx="8798944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0"/>
            <a:ext cx="8229600" cy="792163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US" dirty="0" err="1" smtClean="0"/>
              <a:t>Hươu</a:t>
            </a:r>
            <a:r>
              <a:rPr lang="en-US" dirty="0" smtClean="0"/>
              <a:t> con </a:t>
            </a:r>
            <a:r>
              <a:rPr lang="en-US" dirty="0" err="1" smtClean="0"/>
              <a:t>lắc</a:t>
            </a:r>
            <a:r>
              <a:rPr lang="en-US" dirty="0" smtClean="0"/>
              <a:t> </a:t>
            </a:r>
            <a:r>
              <a:rPr lang="en-US" dirty="0" err="1" smtClean="0"/>
              <a:t>đầu</a:t>
            </a:r>
            <a:r>
              <a:rPr lang="en-US" dirty="0" smtClean="0"/>
              <a:t> </a:t>
            </a:r>
            <a:r>
              <a:rPr lang="en-US" dirty="0" err="1" smtClean="0"/>
              <a:t>đáp</a:t>
            </a:r>
            <a:r>
              <a:rPr lang="en-US" dirty="0" smtClean="0"/>
              <a:t>. Ồ, </a:t>
            </a:r>
            <a:r>
              <a:rPr lang="en-US" dirty="0" err="1" smtClean="0"/>
              <a:t>cậu</a:t>
            </a:r>
            <a:r>
              <a:rPr lang="en-US" dirty="0" smtClean="0"/>
              <a:t> </a:t>
            </a:r>
            <a:r>
              <a:rPr lang="en-US" dirty="0" err="1" smtClean="0"/>
              <a:t>chưa</a:t>
            </a:r>
            <a:r>
              <a:rPr lang="en-US" dirty="0" smtClean="0"/>
              <a:t> </a:t>
            </a:r>
            <a:r>
              <a:rPr lang="en-US" dirty="0" err="1" smtClean="0"/>
              <a:t>xinh</a:t>
            </a:r>
            <a:r>
              <a:rPr lang="en-US" dirty="0" smtClean="0"/>
              <a:t> </a:t>
            </a:r>
            <a:r>
              <a:rPr lang="en-US" dirty="0" err="1" smtClean="0"/>
              <a:t>lắm</a:t>
            </a:r>
            <a:r>
              <a:rPr lang="en-US" dirty="0" smtClean="0"/>
              <a:t> </a:t>
            </a:r>
            <a:r>
              <a:rPr lang="en-US" dirty="0" err="1" smtClean="0"/>
              <a:t>đâu</a:t>
            </a:r>
            <a:r>
              <a:rPr lang="en-US" dirty="0" smtClean="0"/>
              <a:t> </a:t>
            </a:r>
            <a:r>
              <a:rPr lang="en-US" dirty="0" err="1" smtClean="0"/>
              <a:t>vì</a:t>
            </a:r>
            <a:r>
              <a:rPr lang="en-US" dirty="0" smtClean="0"/>
              <a:t> </a:t>
            </a:r>
            <a:r>
              <a:rPr lang="en-US" dirty="0" err="1" smtClean="0"/>
              <a:t>trên</a:t>
            </a:r>
            <a:r>
              <a:rPr lang="en-US" dirty="0" smtClean="0"/>
              <a:t> </a:t>
            </a:r>
            <a:r>
              <a:rPr lang="en-US" dirty="0" err="1" smtClean="0"/>
              <a:t>đầu</a:t>
            </a:r>
            <a:r>
              <a:rPr lang="en-US" dirty="0" smtClean="0"/>
              <a:t> </a:t>
            </a:r>
            <a:r>
              <a:rPr lang="en-US" dirty="0" err="1" smtClean="0"/>
              <a:t>cậu</a:t>
            </a:r>
            <a:r>
              <a:rPr lang="en-US" dirty="0" smtClean="0"/>
              <a:t> </a:t>
            </a:r>
            <a:r>
              <a:rPr lang="en-US" dirty="0" err="1" smtClean="0"/>
              <a:t>còn</a:t>
            </a:r>
            <a:r>
              <a:rPr lang="en-US" dirty="0" smtClean="0"/>
              <a:t> </a:t>
            </a:r>
            <a:r>
              <a:rPr lang="en-US" dirty="0" err="1" smtClean="0"/>
              <a:t>thiếu</a:t>
            </a:r>
            <a:r>
              <a:rPr lang="en-US" dirty="0" smtClean="0"/>
              <a:t> </a:t>
            </a:r>
            <a:r>
              <a:rPr lang="en-US" dirty="0" err="1" smtClean="0"/>
              <a:t>cái</a:t>
            </a:r>
            <a:r>
              <a:rPr lang="en-US" dirty="0" smtClean="0"/>
              <a:t> </a:t>
            </a:r>
            <a:r>
              <a:rPr lang="en-US" dirty="0" err="1" smtClean="0"/>
              <a:t>sừng</a:t>
            </a:r>
            <a:r>
              <a:rPr lang="en-US" dirty="0"/>
              <a:t> </a:t>
            </a:r>
            <a:r>
              <a:rPr lang="en-US" dirty="0" err="1" smtClean="0"/>
              <a:t>nữa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533400"/>
            <a:ext cx="7961314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0"/>
            <a:ext cx="8229600" cy="792163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US" dirty="0" err="1" smtClean="0"/>
              <a:t>Nghe</a:t>
            </a:r>
            <a:r>
              <a:rPr lang="en-US" dirty="0" smtClean="0"/>
              <a:t> </a:t>
            </a:r>
            <a:r>
              <a:rPr lang="en-US" dirty="0" err="1" smtClean="0"/>
              <a:t>thấy</a:t>
            </a:r>
            <a:r>
              <a:rPr lang="en-US" dirty="0" smtClean="0"/>
              <a:t> </a:t>
            </a:r>
            <a:r>
              <a:rPr lang="en-US" dirty="0" err="1" smtClean="0"/>
              <a:t>vậy</a:t>
            </a:r>
            <a:r>
              <a:rPr lang="en-US" dirty="0" smtClean="0"/>
              <a:t>, </a:t>
            </a:r>
            <a:r>
              <a:rPr lang="en-US" dirty="0" err="1" smtClean="0"/>
              <a:t>Voi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Lạc</a:t>
            </a:r>
            <a:r>
              <a:rPr lang="en-US" dirty="0" smtClean="0"/>
              <a:t> </a:t>
            </a:r>
            <a:r>
              <a:rPr lang="en-US" dirty="0" err="1" smtClean="0"/>
              <a:t>Lạc</a:t>
            </a:r>
            <a:r>
              <a:rPr lang="en-US" dirty="0" smtClean="0"/>
              <a:t> </a:t>
            </a:r>
            <a:r>
              <a:rPr lang="en-US" dirty="0" err="1" smtClean="0"/>
              <a:t>bèn</a:t>
            </a:r>
            <a:r>
              <a:rPr lang="en-US" dirty="0" smtClean="0"/>
              <a:t> </a:t>
            </a:r>
            <a:r>
              <a:rPr lang="en-US" dirty="0" err="1" smtClean="0"/>
              <a:t>bẻ</a:t>
            </a:r>
            <a:r>
              <a:rPr lang="en-US" dirty="0" smtClean="0"/>
              <a:t> </a:t>
            </a:r>
            <a:r>
              <a:rPr lang="en-US" dirty="0" err="1" smtClean="0"/>
              <a:t>vài</a:t>
            </a:r>
            <a:r>
              <a:rPr lang="en-US" dirty="0" smtClean="0"/>
              <a:t> </a:t>
            </a:r>
            <a:r>
              <a:rPr lang="en-US" dirty="0" err="1" smtClean="0"/>
              <a:t>cành</a:t>
            </a:r>
            <a:r>
              <a:rPr lang="en-US" dirty="0" smtClean="0"/>
              <a:t> </a:t>
            </a:r>
            <a:r>
              <a:rPr lang="en-US" dirty="0" err="1" smtClean="0"/>
              <a:t>cây</a:t>
            </a:r>
            <a:r>
              <a:rPr lang="en-US" dirty="0" smtClean="0"/>
              <a:t> </a:t>
            </a:r>
            <a:r>
              <a:rPr lang="en-US" dirty="0" err="1" smtClean="0"/>
              <a:t>gài</a:t>
            </a:r>
            <a:r>
              <a:rPr lang="en-US" dirty="0" smtClean="0"/>
              <a:t> </a:t>
            </a:r>
            <a:r>
              <a:rPr lang="en-US" dirty="0" err="1" smtClean="0"/>
              <a:t>lên</a:t>
            </a:r>
            <a:r>
              <a:rPr lang="en-US" dirty="0" smtClean="0"/>
              <a:t> </a:t>
            </a:r>
            <a:r>
              <a:rPr lang="en-US" dirty="0" err="1" smtClean="0"/>
              <a:t>đầu</a:t>
            </a:r>
            <a:r>
              <a:rPr lang="en-US" dirty="0" smtClean="0"/>
              <a:t> </a:t>
            </a:r>
            <a:r>
              <a:rPr lang="en-US" dirty="0" err="1" smtClean="0"/>
              <a:t>mình</a:t>
            </a:r>
            <a:r>
              <a:rPr lang="en-US" dirty="0" smtClean="0"/>
              <a:t> </a:t>
            </a:r>
            <a:r>
              <a:rPr lang="en-US" dirty="0" err="1" smtClean="0"/>
              <a:t>làm</a:t>
            </a:r>
            <a:r>
              <a:rPr lang="en-US" dirty="0" smtClean="0"/>
              <a:t> </a:t>
            </a:r>
            <a:r>
              <a:rPr lang="en-US" dirty="0" err="1" smtClean="0"/>
              <a:t>sừng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304800"/>
            <a:ext cx="8153400" cy="4604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0"/>
            <a:ext cx="8229600" cy="792163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US" dirty="0" err="1" smtClean="0"/>
              <a:t>Thấy</a:t>
            </a:r>
            <a:r>
              <a:rPr lang="en-US" dirty="0" smtClean="0"/>
              <a:t> </a:t>
            </a:r>
            <a:r>
              <a:rPr lang="en-US" dirty="0" err="1" smtClean="0"/>
              <a:t>voi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bắt</a:t>
            </a:r>
            <a:r>
              <a:rPr lang="en-US" dirty="0" smtClean="0"/>
              <a:t> </a:t>
            </a:r>
            <a:r>
              <a:rPr lang="en-US" dirty="0" err="1" smtClean="0"/>
              <a:t>chước</a:t>
            </a:r>
            <a:r>
              <a:rPr lang="en-US" dirty="0" smtClean="0"/>
              <a:t> </a:t>
            </a:r>
            <a:r>
              <a:rPr lang="en-US" dirty="0" err="1" smtClean="0"/>
              <a:t>bộ</a:t>
            </a:r>
            <a:r>
              <a:rPr lang="en-US" dirty="0" smtClean="0"/>
              <a:t> </a:t>
            </a:r>
            <a:r>
              <a:rPr lang="en-US" dirty="0" err="1" smtClean="0"/>
              <a:t>dạng</a:t>
            </a:r>
            <a:r>
              <a:rPr lang="en-US" dirty="0" smtClean="0"/>
              <a:t> </a:t>
            </a:r>
            <a:r>
              <a:rPr lang="en-US" dirty="0" err="1" smtClean="0"/>
              <a:t>của</a:t>
            </a:r>
            <a:r>
              <a:rPr lang="en-US" dirty="0" smtClean="0"/>
              <a:t> </a:t>
            </a:r>
            <a:r>
              <a:rPr lang="en-US" dirty="0" err="1" smtClean="0"/>
              <a:t>mình</a:t>
            </a:r>
            <a:r>
              <a:rPr lang="en-US" dirty="0" smtClean="0"/>
              <a:t>, </a:t>
            </a:r>
            <a:r>
              <a:rPr lang="en-US" dirty="0" err="1" smtClean="0"/>
              <a:t>Hươu</a:t>
            </a:r>
            <a:r>
              <a:rPr lang="en-US" dirty="0" smtClean="0"/>
              <a:t> con </a:t>
            </a:r>
            <a:r>
              <a:rPr lang="en-US" dirty="0" err="1" smtClean="0"/>
              <a:t>cười</a:t>
            </a:r>
            <a:r>
              <a:rPr lang="en-US" dirty="0" smtClean="0"/>
              <a:t> </a:t>
            </a:r>
            <a:r>
              <a:rPr lang="en-US" dirty="0" err="1" smtClean="0"/>
              <a:t>thầm</a:t>
            </a:r>
            <a:r>
              <a:rPr lang="en-US" dirty="0" smtClean="0"/>
              <a:t> </a:t>
            </a:r>
            <a:r>
              <a:rPr lang="en-US" dirty="0" err="1" smtClean="0"/>
              <a:t>trong</a:t>
            </a:r>
            <a:r>
              <a:rPr lang="en-US" dirty="0" smtClean="0"/>
              <a:t> </a:t>
            </a:r>
            <a:r>
              <a:rPr lang="en-US" dirty="0" err="1" smtClean="0"/>
              <a:t>bụng</a:t>
            </a:r>
            <a:r>
              <a:rPr lang="en-US" dirty="0" smtClean="0"/>
              <a:t>. 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 b="7540"/>
          <a:stretch>
            <a:fillRect/>
          </a:stretch>
        </p:blipFill>
        <p:spPr bwMode="auto">
          <a:xfrm>
            <a:off x="228600" y="228600"/>
            <a:ext cx="8610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0"/>
            <a:ext cx="8229600" cy="792163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US" dirty="0" err="1" smtClean="0"/>
              <a:t>Voi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Lạc</a:t>
            </a:r>
            <a:r>
              <a:rPr lang="en-US" dirty="0" smtClean="0"/>
              <a:t> </a:t>
            </a:r>
            <a:r>
              <a:rPr lang="en-US" dirty="0" err="1" smtClean="0"/>
              <a:t>lạc</a:t>
            </a:r>
            <a:r>
              <a:rPr lang="en-US" dirty="0" smtClean="0"/>
              <a:t> </a:t>
            </a:r>
            <a:r>
              <a:rPr lang="en-US" dirty="0" err="1" smtClean="0"/>
              <a:t>mang</a:t>
            </a:r>
            <a:r>
              <a:rPr lang="en-US" dirty="0" smtClean="0"/>
              <a:t> </a:t>
            </a:r>
            <a:r>
              <a:rPr lang="en-US" dirty="0" err="1" smtClean="0"/>
              <a:t>theo</a:t>
            </a:r>
            <a:r>
              <a:rPr lang="en-US" dirty="0" smtClean="0"/>
              <a:t> </a:t>
            </a:r>
            <a:r>
              <a:rPr lang="en-US" dirty="0" err="1" smtClean="0"/>
              <a:t>đôi</a:t>
            </a:r>
            <a:r>
              <a:rPr lang="en-US" dirty="0" smtClean="0"/>
              <a:t> </a:t>
            </a:r>
            <a:r>
              <a:rPr lang="en-US" dirty="0" err="1" smtClean="0"/>
              <a:t>sừng</a:t>
            </a:r>
            <a:r>
              <a:rPr lang="en-US" dirty="0" smtClean="0"/>
              <a:t> </a:t>
            </a:r>
            <a:r>
              <a:rPr lang="en-US" dirty="0" err="1" smtClean="0"/>
              <a:t>Hươu</a:t>
            </a:r>
            <a:r>
              <a:rPr lang="en-US" dirty="0" smtClean="0"/>
              <a:t> </a:t>
            </a:r>
            <a:r>
              <a:rPr lang="en-US" dirty="0" err="1" smtClean="0"/>
              <a:t>giả</a:t>
            </a:r>
            <a:r>
              <a:rPr lang="en-US" dirty="0" smtClean="0"/>
              <a:t> </a:t>
            </a:r>
            <a:r>
              <a:rPr lang="en-US" dirty="0" err="1" smtClean="0"/>
              <a:t>đến</a:t>
            </a:r>
            <a:r>
              <a:rPr lang="en-US" dirty="0" smtClean="0"/>
              <a:t> </a:t>
            </a:r>
            <a:r>
              <a:rPr lang="en-US" dirty="0" err="1" smtClean="0"/>
              <a:t>hỏi</a:t>
            </a:r>
            <a:r>
              <a:rPr lang="en-US" dirty="0" smtClean="0"/>
              <a:t> </a:t>
            </a:r>
            <a:r>
              <a:rPr lang="en-US" dirty="0" err="1" smtClean="0"/>
              <a:t>anh</a:t>
            </a:r>
            <a:r>
              <a:rPr lang="en-US" dirty="0" smtClean="0"/>
              <a:t> </a:t>
            </a:r>
            <a:r>
              <a:rPr lang="en-US" dirty="0" err="1" smtClean="0"/>
              <a:t>Dê</a:t>
            </a:r>
            <a:r>
              <a:rPr lang="en-US" dirty="0" smtClean="0"/>
              <a:t> “</a:t>
            </a:r>
            <a:r>
              <a:rPr lang="en-US" dirty="0" err="1" smtClean="0"/>
              <a:t>Anh</a:t>
            </a:r>
            <a:r>
              <a:rPr lang="en-US" dirty="0" smtClean="0"/>
              <a:t> </a:t>
            </a:r>
            <a:r>
              <a:rPr lang="en-US" dirty="0" err="1" smtClean="0"/>
              <a:t>Dê</a:t>
            </a:r>
            <a:r>
              <a:rPr lang="en-US" dirty="0" smtClean="0"/>
              <a:t> </a:t>
            </a:r>
            <a:r>
              <a:rPr lang="en-US" dirty="0" err="1" smtClean="0"/>
              <a:t>có</a:t>
            </a:r>
            <a:r>
              <a:rPr lang="en-US" dirty="0" smtClean="0"/>
              <a:t> </a:t>
            </a:r>
            <a:r>
              <a:rPr lang="en-US" dirty="0" err="1" smtClean="0"/>
              <a:t>thấy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xinh</a:t>
            </a:r>
            <a:r>
              <a:rPr lang="en-US" dirty="0" smtClean="0"/>
              <a:t> </a:t>
            </a:r>
            <a:r>
              <a:rPr lang="en-US" dirty="0" err="1" smtClean="0"/>
              <a:t>không</a:t>
            </a:r>
            <a:r>
              <a:rPr lang="en-US" dirty="0" smtClean="0"/>
              <a:t> ạ?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 b="6715"/>
          <a:stretch>
            <a:fillRect/>
          </a:stretch>
        </p:blipFill>
        <p:spPr bwMode="auto">
          <a:xfrm>
            <a:off x="304800" y="304800"/>
            <a:ext cx="85344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0"/>
            <a:ext cx="8229600" cy="792163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US" dirty="0" err="1" smtClean="0"/>
              <a:t>Anh</a:t>
            </a:r>
            <a:r>
              <a:rPr lang="en-US" dirty="0" smtClean="0"/>
              <a:t> </a:t>
            </a:r>
            <a:r>
              <a:rPr lang="en-US" dirty="0" err="1" smtClean="0"/>
              <a:t>dê</a:t>
            </a:r>
            <a:r>
              <a:rPr lang="en-US" dirty="0" smtClean="0"/>
              <a:t> </a:t>
            </a:r>
            <a:r>
              <a:rPr lang="en-US" dirty="0" err="1" smtClean="0"/>
              <a:t>lắc</a:t>
            </a:r>
            <a:r>
              <a:rPr lang="en-US" dirty="0" smtClean="0"/>
              <a:t> </a:t>
            </a:r>
            <a:r>
              <a:rPr lang="en-US" dirty="0" err="1" smtClean="0"/>
              <a:t>đầu</a:t>
            </a:r>
            <a:r>
              <a:rPr lang="en-US" dirty="0" smtClean="0"/>
              <a:t> </a:t>
            </a:r>
            <a:r>
              <a:rPr lang="en-US" dirty="0" err="1" smtClean="0"/>
              <a:t>nói</a:t>
            </a:r>
            <a:r>
              <a:rPr lang="en-US" dirty="0" smtClean="0"/>
              <a:t> “Ồ, e </a:t>
            </a:r>
            <a:r>
              <a:rPr lang="en-US" dirty="0" err="1" smtClean="0"/>
              <a:t>chưa</a:t>
            </a:r>
            <a:r>
              <a:rPr lang="en-US" dirty="0" smtClean="0"/>
              <a:t> </a:t>
            </a:r>
            <a:r>
              <a:rPr lang="en-US" dirty="0" err="1" smtClean="0"/>
              <a:t>xinh</a:t>
            </a:r>
            <a:r>
              <a:rPr lang="en-US" dirty="0" smtClean="0"/>
              <a:t> </a:t>
            </a:r>
            <a:r>
              <a:rPr lang="en-US" dirty="0" err="1" smtClean="0"/>
              <a:t>lắm</a:t>
            </a:r>
            <a:r>
              <a:rPr lang="en-US" dirty="0" smtClean="0"/>
              <a:t> </a:t>
            </a:r>
            <a:r>
              <a:rPr lang="en-US" dirty="0" err="1" smtClean="0"/>
              <a:t>đâu</a:t>
            </a:r>
            <a:r>
              <a:rPr lang="en-US" dirty="0" smtClean="0"/>
              <a:t> </a:t>
            </a:r>
            <a:r>
              <a:rPr lang="en-US" dirty="0" err="1" smtClean="0"/>
              <a:t>vì</a:t>
            </a:r>
            <a:r>
              <a:rPr lang="en-US" dirty="0" smtClean="0"/>
              <a:t> </a:t>
            </a:r>
            <a:r>
              <a:rPr lang="en-US" dirty="0" err="1" smtClean="0"/>
              <a:t>trên</a:t>
            </a:r>
            <a:r>
              <a:rPr lang="en-US" dirty="0" smtClean="0"/>
              <a:t> </a:t>
            </a:r>
            <a:r>
              <a:rPr lang="en-US" dirty="0" err="1" smtClean="0"/>
              <a:t>cằm</a:t>
            </a:r>
            <a:r>
              <a:rPr lang="en-US" dirty="0" smtClean="0"/>
              <a:t> e </a:t>
            </a:r>
            <a:r>
              <a:rPr lang="en-US" dirty="0" err="1" smtClean="0"/>
              <a:t>chưa</a:t>
            </a:r>
            <a:r>
              <a:rPr lang="en-US" dirty="0" smtClean="0"/>
              <a:t> </a:t>
            </a:r>
            <a:r>
              <a:rPr lang="en-US" dirty="0" err="1" smtClean="0"/>
              <a:t>có</a:t>
            </a:r>
            <a:r>
              <a:rPr lang="en-US" dirty="0" smtClean="0"/>
              <a:t> </a:t>
            </a:r>
            <a:r>
              <a:rPr lang="en-US" dirty="0" err="1" smtClean="0"/>
              <a:t>chòm</a:t>
            </a:r>
            <a:r>
              <a:rPr lang="en-US" dirty="0" smtClean="0"/>
              <a:t> </a:t>
            </a:r>
            <a:r>
              <a:rPr lang="en-US" dirty="0" err="1" smtClean="0"/>
              <a:t>râu</a:t>
            </a:r>
            <a:r>
              <a:rPr lang="en-US" dirty="0" smtClean="0"/>
              <a:t> </a:t>
            </a:r>
            <a:r>
              <a:rPr lang="en-US" dirty="0" err="1" smtClean="0"/>
              <a:t>dài</a:t>
            </a:r>
            <a:r>
              <a:rPr lang="en-US" dirty="0" smtClean="0"/>
              <a:t> </a:t>
            </a:r>
            <a:r>
              <a:rPr lang="en-US" dirty="0" err="1" smtClean="0"/>
              <a:t>như</a:t>
            </a:r>
            <a:r>
              <a:rPr lang="en-US" dirty="0" smtClean="0"/>
              <a:t> </a:t>
            </a:r>
            <a:r>
              <a:rPr lang="en-US" dirty="0" err="1" smtClean="0"/>
              <a:t>anh</a:t>
            </a:r>
            <a:r>
              <a:rPr lang="en-US" dirty="0" smtClean="0"/>
              <a:t>”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 b="6715"/>
          <a:stretch>
            <a:fillRect/>
          </a:stretch>
        </p:blipFill>
        <p:spPr bwMode="auto">
          <a:xfrm>
            <a:off x="304800" y="304800"/>
            <a:ext cx="85344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715000"/>
            <a:ext cx="8229600" cy="792163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en-US" dirty="0" err="1" smtClean="0"/>
              <a:t>Nghe</a:t>
            </a:r>
            <a:r>
              <a:rPr lang="en-US" dirty="0" smtClean="0"/>
              <a:t> </a:t>
            </a:r>
            <a:r>
              <a:rPr lang="en-US" dirty="0" err="1" smtClean="0"/>
              <a:t>thấy</a:t>
            </a:r>
            <a:r>
              <a:rPr lang="en-US" dirty="0" smtClean="0"/>
              <a:t> </a:t>
            </a:r>
            <a:r>
              <a:rPr lang="en-US" dirty="0" err="1" smtClean="0"/>
              <a:t>vậy</a:t>
            </a:r>
            <a:r>
              <a:rPr lang="en-US" dirty="0" smtClean="0"/>
              <a:t> </a:t>
            </a:r>
            <a:r>
              <a:rPr lang="en-US" dirty="0" err="1" smtClean="0"/>
              <a:t>voi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liền</a:t>
            </a:r>
            <a:r>
              <a:rPr lang="en-US" dirty="0" smtClean="0"/>
              <a:t> </a:t>
            </a:r>
            <a:r>
              <a:rPr lang="en-US" dirty="0" err="1" smtClean="0"/>
              <a:t>nhỏ</a:t>
            </a:r>
            <a:r>
              <a:rPr lang="en-US" dirty="0" smtClean="0"/>
              <a:t> </a:t>
            </a:r>
            <a:r>
              <a:rPr lang="en-US" dirty="0" err="1" smtClean="0"/>
              <a:t>ít</a:t>
            </a:r>
            <a:r>
              <a:rPr lang="en-US" dirty="0" smtClean="0"/>
              <a:t> </a:t>
            </a:r>
            <a:r>
              <a:rPr lang="en-US" dirty="0" err="1" smtClean="0"/>
              <a:t>cỏ</a:t>
            </a:r>
            <a:r>
              <a:rPr lang="en-US" dirty="0" smtClean="0"/>
              <a:t> </a:t>
            </a:r>
            <a:r>
              <a:rPr lang="en-US" dirty="0" err="1" smtClean="0"/>
              <a:t>dại</a:t>
            </a:r>
            <a:r>
              <a:rPr lang="en-US" dirty="0" smtClean="0"/>
              <a:t> </a:t>
            </a:r>
            <a:r>
              <a:rPr lang="en-US" dirty="0" err="1" smtClean="0"/>
              <a:t>ven</a:t>
            </a:r>
            <a:r>
              <a:rPr lang="en-US" dirty="0" smtClean="0"/>
              <a:t> </a:t>
            </a:r>
            <a:r>
              <a:rPr lang="en-US" dirty="0" err="1" smtClean="0"/>
              <a:t>đường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dán</a:t>
            </a:r>
            <a:r>
              <a:rPr lang="en-US" dirty="0" smtClean="0"/>
              <a:t> </a:t>
            </a:r>
            <a:r>
              <a:rPr lang="en-US" dirty="0" err="1" smtClean="0"/>
              <a:t>chặt</a:t>
            </a:r>
            <a:r>
              <a:rPr lang="en-US" dirty="0" smtClean="0"/>
              <a:t> </a:t>
            </a:r>
            <a:r>
              <a:rPr lang="en-US" dirty="0" err="1" smtClean="0"/>
              <a:t>vào</a:t>
            </a:r>
            <a:r>
              <a:rPr lang="en-US" dirty="0" smtClean="0"/>
              <a:t> </a:t>
            </a:r>
            <a:r>
              <a:rPr lang="en-US" dirty="0" err="1" smtClean="0"/>
              <a:t>cằm</a:t>
            </a:r>
            <a:r>
              <a:rPr lang="en-US" dirty="0" smtClean="0"/>
              <a:t> </a:t>
            </a:r>
            <a:r>
              <a:rPr lang="en-US" dirty="0" err="1" smtClean="0"/>
              <a:t>mình</a:t>
            </a:r>
            <a:endParaRPr lang="en-US" dirty="0" smtClean="0"/>
          </a:p>
          <a:p>
            <a:pPr>
              <a:buNone/>
            </a:pPr>
            <a:r>
              <a:rPr lang="en-US" dirty="0" err="1" smtClean="0"/>
              <a:t>Anh</a:t>
            </a:r>
            <a:r>
              <a:rPr lang="en-US" dirty="0" smtClean="0"/>
              <a:t> </a:t>
            </a:r>
            <a:r>
              <a:rPr lang="en-US" dirty="0" err="1" smtClean="0"/>
              <a:t>dê</a:t>
            </a:r>
            <a:r>
              <a:rPr lang="en-US" dirty="0" smtClean="0"/>
              <a:t> </a:t>
            </a:r>
            <a:r>
              <a:rPr lang="en-US" dirty="0" err="1" smtClean="0"/>
              <a:t>không</a:t>
            </a:r>
            <a:r>
              <a:rPr lang="en-US" dirty="0" smtClean="0"/>
              <a:t> </a:t>
            </a:r>
            <a:r>
              <a:rPr lang="en-US" dirty="0" err="1" smtClean="0"/>
              <a:t>sao</a:t>
            </a:r>
            <a:r>
              <a:rPr lang="en-US" dirty="0" smtClean="0"/>
              <a:t> </a:t>
            </a:r>
            <a:r>
              <a:rPr lang="en-US" dirty="0" err="1" smtClean="0"/>
              <a:t>nhịn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cười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nhìn</a:t>
            </a:r>
            <a:r>
              <a:rPr lang="en-US" dirty="0" smtClean="0"/>
              <a:t> </a:t>
            </a:r>
            <a:r>
              <a:rPr lang="en-US" dirty="0" err="1" smtClean="0"/>
              <a:t>thấy</a:t>
            </a:r>
            <a:r>
              <a:rPr lang="en-US" dirty="0" smtClean="0"/>
              <a:t> </a:t>
            </a:r>
            <a:r>
              <a:rPr lang="en-US" dirty="0" err="1" smtClean="0"/>
              <a:t>bộ</a:t>
            </a:r>
            <a:r>
              <a:rPr lang="en-US" dirty="0" smtClean="0"/>
              <a:t> </a:t>
            </a:r>
            <a:r>
              <a:rPr lang="en-US" dirty="0" err="1" smtClean="0"/>
              <a:t>dạng</a:t>
            </a:r>
            <a:r>
              <a:rPr lang="en-US" dirty="0" smtClean="0"/>
              <a:t> </a:t>
            </a:r>
            <a:r>
              <a:rPr lang="en-US" dirty="0" err="1" smtClean="0"/>
              <a:t>của</a:t>
            </a:r>
            <a:r>
              <a:rPr lang="en-US" dirty="0" smtClean="0"/>
              <a:t> </a:t>
            </a:r>
            <a:r>
              <a:rPr lang="en-US" dirty="0" err="1" smtClean="0"/>
              <a:t>voi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Lạc</a:t>
            </a:r>
            <a:r>
              <a:rPr lang="en-US" dirty="0" smtClean="0"/>
              <a:t> </a:t>
            </a:r>
            <a:r>
              <a:rPr lang="en-US" dirty="0" err="1" smtClean="0"/>
              <a:t>lạc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762000"/>
            <a:ext cx="8229600" cy="4647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260</Words>
  <Application>Microsoft Office PowerPoint</Application>
  <PresentationFormat>On-screen Show (4:3)</PresentationFormat>
  <Paragraphs>13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UBND QUẬN LONG BIÊN TRƯỜNG MẦM NON GIA QUẤT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TDC</dc:creator>
  <cp:lastModifiedBy>ADMIN</cp:lastModifiedBy>
  <cp:revision>26</cp:revision>
  <dcterms:created xsi:type="dcterms:W3CDTF">2022-07-13T05:48:20Z</dcterms:created>
  <dcterms:modified xsi:type="dcterms:W3CDTF">2022-09-19T07:10:20Z</dcterms:modified>
</cp:coreProperties>
</file>