
<file path=[Content_Types].xml><?xml version="1.0" encoding="utf-8"?>
<Types xmlns="http://schemas.openxmlformats.org/package/2006/content-types">
  <Default Extension="mp3" ContentType="audio/mpeg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media3.wav" ContentType="audio/x-wav"/>
  <Override PartName="/ppt/media/media4.wav" ContentType="audio/x-wav"/>
  <Override PartName="/ppt/media/media5.wav" ContentType="audio/x-wav"/>
  <Override PartName="/ppt/media/media6.wav" ContentType="audio/x-wav"/>
  <Override PartName="/ppt/media/media7.wav" ContentType="audio/x-wav"/>
  <Override PartName="/ppt/media/media8.wav" ContentType="audio/x-wav"/>
  <Override PartName="/ppt/media/media9.wav" ContentType="audio/x-wav"/>
  <Override PartName="/ppt/media/media10.wav" ContentType="audio/x-wav"/>
  <Override PartName="/ppt/media/media11.wav" ContentType="audio/x-wav"/>
  <Override PartName="/ppt/media/media12.wav" ContentType="audio/x-wav"/>
  <Override PartName="/ppt/media/media13.wav" ContentType="audio/x-wav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19.jpg" ContentType="image/png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58" r:id="rId3"/>
    <p:sldId id="259" r:id="rId4"/>
    <p:sldId id="285" r:id="rId5"/>
    <p:sldId id="286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custDataLst>
    <p:tags r:id="rId32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23DFE-BBA6-43E7-981A-1F124D2B0A3B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69785-BF4D-4EAB-AE73-2D1D3E9434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45691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88C8916-AA20-4564-A2CF-9C6532557994}" type="slidenum">
              <a:rPr lang="vi-VN" sz="1200" smtClean="0"/>
              <a:pPr eaLnBrk="1" hangingPunct="1"/>
              <a:t>1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1489770-3719-4D05-AD12-39033E00A54F}" type="slidenum">
              <a:rPr lang="vi-VN" sz="1200" smtClean="0"/>
              <a:pPr eaLnBrk="1" hangingPunct="1"/>
              <a:t>14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852D28F-7296-4CC9-A69D-2000CF89A569}" type="slidenum">
              <a:rPr lang="vi-VN" sz="1200" smtClean="0"/>
              <a:pPr eaLnBrk="1" hangingPunct="1"/>
              <a:t>15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3928896-9DBD-4135-9A77-3C8D54A98B49}" type="slidenum">
              <a:rPr lang="vi-VN" sz="1200" smtClean="0"/>
              <a:pPr eaLnBrk="1" hangingPunct="1"/>
              <a:t>16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076041-6700-4C9A-B69A-F9188F7F1046}" type="slidenum">
              <a:rPr lang="vi-VN" sz="1200" smtClean="0"/>
              <a:pPr eaLnBrk="1" hangingPunct="1"/>
              <a:t>17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B3F74F-2369-4837-8332-5B11427A1E30}" type="slidenum">
              <a:rPr lang="vi-VN" sz="1200" smtClean="0"/>
              <a:pPr eaLnBrk="1" hangingPunct="1"/>
              <a:t>18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B3F74F-2369-4837-8332-5B11427A1E30}" type="slidenum">
              <a:rPr lang="vi-VN" sz="1200" smtClean="0"/>
              <a:pPr eaLnBrk="1" hangingPunct="1"/>
              <a:t>19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B3F74F-2369-4837-8332-5B11427A1E30}" type="slidenum">
              <a:rPr lang="vi-VN" sz="1200" smtClean="0"/>
              <a:pPr eaLnBrk="1" hangingPunct="1"/>
              <a:t>20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B3F74F-2369-4837-8332-5B11427A1E30}" type="slidenum">
              <a:rPr lang="vi-VN" sz="1200" smtClean="0"/>
              <a:pPr eaLnBrk="1" hangingPunct="1"/>
              <a:t>21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B3F74F-2369-4837-8332-5B11427A1E30}" type="slidenum">
              <a:rPr lang="vi-VN" sz="1200" smtClean="0"/>
              <a:pPr eaLnBrk="1" hangingPunct="1"/>
              <a:t>22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3E1FAE9-9A5B-4D55-BBAD-AFB6ED84E64B}" type="slidenum">
              <a:rPr lang="vi-VN" sz="1200" smtClean="0"/>
              <a:pPr eaLnBrk="1" hangingPunct="1"/>
              <a:t>23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122D6C-654D-4051-A439-A062F3818485}" type="slidenum">
              <a:rPr lang="vi-VN" sz="1200" smtClean="0"/>
              <a:pPr eaLnBrk="1" hangingPunct="1"/>
              <a:t>2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444E4B0-8423-42E7-B6F4-67B96501B428}" type="slidenum">
              <a:rPr lang="vi-VN" sz="1200" smtClean="0"/>
              <a:pPr eaLnBrk="1" hangingPunct="1"/>
              <a:t>28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4004F4-9E5D-4F7E-96FA-6A4443944D64}" type="slidenum">
              <a:rPr lang="vi-VN" sz="1200" smtClean="0"/>
              <a:pPr eaLnBrk="1" hangingPunct="1"/>
              <a:t>29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122D6C-654D-4051-A439-A062F3818485}" type="slidenum">
              <a:rPr lang="vi-VN" sz="1200" smtClean="0"/>
              <a:pPr eaLnBrk="1" hangingPunct="1"/>
              <a:t>3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79A538-CE11-4C24-B144-81AF780264E7}" type="slidenum">
              <a:rPr lang="vi-VN" sz="1200" smtClean="0"/>
              <a:pPr eaLnBrk="1" hangingPunct="1"/>
              <a:t>4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79A538-CE11-4C24-B144-81AF780264E7}" type="slidenum">
              <a:rPr lang="vi-VN" sz="1200" smtClean="0"/>
              <a:pPr eaLnBrk="1" hangingPunct="1"/>
              <a:t>5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79A538-CE11-4C24-B144-81AF780264E7}" type="slidenum">
              <a:rPr lang="vi-VN" sz="1200" smtClean="0"/>
              <a:pPr eaLnBrk="1" hangingPunct="1"/>
              <a:t>10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33AB685-79DA-4B8C-81B8-95E859F415C8}" type="slidenum">
              <a:rPr lang="vi-VN" sz="1200" smtClean="0"/>
              <a:pPr eaLnBrk="1" hangingPunct="1"/>
              <a:t>11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33AB685-79DA-4B8C-81B8-95E859F415C8}" type="slidenum">
              <a:rPr lang="vi-VN" sz="1200" smtClean="0"/>
              <a:pPr eaLnBrk="1" hangingPunct="1"/>
              <a:t>12</a:t>
            </a:fld>
            <a:endParaRPr lang="vi-VN" sz="12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1489770-3719-4D05-AD12-39033E00A54F}" type="slidenum">
              <a:rPr lang="vi-VN" sz="1200" smtClean="0"/>
              <a:pPr eaLnBrk="1" hangingPunct="1"/>
              <a:t>13</a:t>
            </a:fld>
            <a:endParaRPr lang="vi-VN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325A8-FB27-489A-94FE-A0F9E77748A3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57F8-F7F3-4060-88C2-2B77907B779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96777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325A8-FB27-489A-94FE-A0F9E77748A3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57F8-F7F3-4060-88C2-2B77907B779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80965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325A8-FB27-489A-94FE-A0F9E77748A3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57F8-F7F3-4060-88C2-2B77907B779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09985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325A8-FB27-489A-94FE-A0F9E77748A3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57F8-F7F3-4060-88C2-2B77907B779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59487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325A8-FB27-489A-94FE-A0F9E77748A3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57F8-F7F3-4060-88C2-2B77907B779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18693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325A8-FB27-489A-94FE-A0F9E77748A3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57F8-F7F3-4060-88C2-2B77907B779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17464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325A8-FB27-489A-94FE-A0F9E77748A3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57F8-F7F3-4060-88C2-2B77907B779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66886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325A8-FB27-489A-94FE-A0F9E77748A3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57F8-F7F3-4060-88C2-2B77907B779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75918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325A8-FB27-489A-94FE-A0F9E77748A3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57F8-F7F3-4060-88C2-2B77907B779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84652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325A8-FB27-489A-94FE-A0F9E77748A3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57F8-F7F3-4060-88C2-2B77907B779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52629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325A8-FB27-489A-94FE-A0F9E77748A3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57F8-F7F3-4060-88C2-2B77907B779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3642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325A8-FB27-489A-94FE-A0F9E77748A3}" type="datetimeFigureOut">
              <a:rPr lang="vi-VN" smtClean="0"/>
              <a:t>11/09/2022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657F8-F7F3-4060-88C2-2B77907B779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53830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wm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8.gif"/><Relationship Id="rId4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audio" Target="../media/audio4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audio" Target="../media/audio4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audio" Target="../media/audio8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PC\Downloads\Em%20Di%20Qua%20Nga%20Tu%20Duong%20Pho%20-%20Unknown%20%5b128kbps_MP3%5d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audio" Target="../media/audio7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jpeg"/><Relationship Id="rId2" Type="http://schemas.openxmlformats.org/officeDocument/2006/relationships/audio" Target="C:/Users/pc/Downloads/tho%20rong%20va%20ca/tiec%20qua%20chua%20dung.wma" TargetMode="External"/><Relationship Id="rId1" Type="http://schemas.openxmlformats.org/officeDocument/2006/relationships/audio" Target="C:/Users/pc/Downloads/tho%20rong%20va%20ca/dung.wav" TargetMode="External"/><Relationship Id="rId6" Type="http://schemas.openxmlformats.org/officeDocument/2006/relationships/image" Target="../media/image31.jpeg"/><Relationship Id="rId5" Type="http://schemas.openxmlformats.org/officeDocument/2006/relationships/audio" Target="../media/audio9.wav"/><Relationship Id="rId10" Type="http://schemas.openxmlformats.org/officeDocument/2006/relationships/image" Target="../media/image35.png"/><Relationship Id="rId4" Type="http://schemas.openxmlformats.org/officeDocument/2006/relationships/audio" Target="../media/audio4.wav"/><Relationship Id="rId9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jpeg"/><Relationship Id="rId2" Type="http://schemas.openxmlformats.org/officeDocument/2006/relationships/audio" Target="C:/Users/pc/Downloads/tho%20rong%20va%20ca/tiec%20qua%20chua%20dung.wma" TargetMode="External"/><Relationship Id="rId1" Type="http://schemas.openxmlformats.org/officeDocument/2006/relationships/audio" Target="C:/Users/pc/Downloads/tho%20rong%20va%20ca/dung.wav" TargetMode="External"/><Relationship Id="rId6" Type="http://schemas.openxmlformats.org/officeDocument/2006/relationships/image" Target="../media/image26.jpg"/><Relationship Id="rId5" Type="http://schemas.openxmlformats.org/officeDocument/2006/relationships/audio" Target="../media/audio9.wav"/><Relationship Id="rId10" Type="http://schemas.openxmlformats.org/officeDocument/2006/relationships/image" Target="../media/image38.jpeg"/><Relationship Id="rId4" Type="http://schemas.openxmlformats.org/officeDocument/2006/relationships/audio" Target="../media/audio4.wav"/><Relationship Id="rId9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jpg"/><Relationship Id="rId2" Type="http://schemas.openxmlformats.org/officeDocument/2006/relationships/audio" Target="C:/Users/pc/Downloads/tho%20rong%20va%20ca/tiec%20qua%20chua%20dung.wma" TargetMode="External"/><Relationship Id="rId1" Type="http://schemas.openxmlformats.org/officeDocument/2006/relationships/audio" Target="C:/Users/pc/Downloads/tho%20rong%20va%20ca/dung.wav" TargetMode="External"/><Relationship Id="rId6" Type="http://schemas.openxmlformats.org/officeDocument/2006/relationships/image" Target="../media/image28.jpg"/><Relationship Id="rId5" Type="http://schemas.openxmlformats.org/officeDocument/2006/relationships/audio" Target="../media/audio9.wav"/><Relationship Id="rId10" Type="http://schemas.openxmlformats.org/officeDocument/2006/relationships/image" Target="../media/image41.jpeg"/><Relationship Id="rId4" Type="http://schemas.openxmlformats.org/officeDocument/2006/relationships/audio" Target="../media/audio4.wav"/><Relationship Id="rId9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2.jpeg"/><Relationship Id="rId2" Type="http://schemas.openxmlformats.org/officeDocument/2006/relationships/audio" Target="C:/Users/pc/Downloads/tho%20rong%20va%20ca/tiec%20qua%20chua%20dung.wma" TargetMode="External"/><Relationship Id="rId1" Type="http://schemas.openxmlformats.org/officeDocument/2006/relationships/audio" Target="C:/Users/pc/Downloads/tho%20rong%20va%20ca/dung.wav" TargetMode="External"/><Relationship Id="rId6" Type="http://schemas.openxmlformats.org/officeDocument/2006/relationships/image" Target="../media/image27.png"/><Relationship Id="rId5" Type="http://schemas.openxmlformats.org/officeDocument/2006/relationships/audio" Target="../media/audio9.wav"/><Relationship Id="rId10" Type="http://schemas.openxmlformats.org/officeDocument/2006/relationships/image" Target="../media/image44.jpeg"/><Relationship Id="rId4" Type="http://schemas.openxmlformats.org/officeDocument/2006/relationships/audio" Target="../media/audio4.wav"/><Relationship Id="rId9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image" Target="../media/image29.png"/><Relationship Id="rId5" Type="http://schemas.openxmlformats.org/officeDocument/2006/relationships/audio" Target="../media/audio7.wav"/><Relationship Id="rId4" Type="http://schemas.openxmlformats.org/officeDocument/2006/relationships/notesSlide" Target="../notesSlides/notesSlid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2.mp3"/><Relationship Id="rId7" Type="http://schemas.openxmlformats.org/officeDocument/2006/relationships/image" Target="../media/image5.png"/><Relationship Id="rId2" Type="http://schemas.microsoft.com/office/2007/relationships/media" Target="../media/media2.mp3"/><Relationship Id="rId1" Type="http://schemas.openxmlformats.org/officeDocument/2006/relationships/tags" Target="../tags/tag3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microsoft.com/office/2007/relationships/media" Target="../media/media4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audio" Target="../media/media5.wav"/><Relationship Id="rId11" Type="http://schemas.openxmlformats.org/officeDocument/2006/relationships/image" Target="../media/image12.png"/><Relationship Id="rId5" Type="http://schemas.microsoft.com/office/2007/relationships/media" Target="../media/media5.wav"/><Relationship Id="rId10" Type="http://schemas.openxmlformats.org/officeDocument/2006/relationships/image" Target="../media/image6.png"/><Relationship Id="rId4" Type="http://schemas.openxmlformats.org/officeDocument/2006/relationships/audio" Target="../media/media4.wav"/><Relationship Id="rId9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wav"/><Relationship Id="rId13" Type="http://schemas.openxmlformats.org/officeDocument/2006/relationships/slideLayout" Target="../slideLayouts/slideLayout2.xml"/><Relationship Id="rId3" Type="http://schemas.microsoft.com/office/2007/relationships/media" Target="../media/media6.wav"/><Relationship Id="rId7" Type="http://schemas.microsoft.com/office/2007/relationships/media" Target="../media/media8.wav"/><Relationship Id="rId12" Type="http://schemas.openxmlformats.org/officeDocument/2006/relationships/audio" Target="../media/media10.wav"/><Relationship Id="rId17" Type="http://schemas.openxmlformats.org/officeDocument/2006/relationships/image" Target="../media/image14.png"/><Relationship Id="rId2" Type="http://schemas.openxmlformats.org/officeDocument/2006/relationships/audio" Target="../media/media3.wav"/><Relationship Id="rId16" Type="http://schemas.openxmlformats.org/officeDocument/2006/relationships/image" Target="../media/image6.png"/><Relationship Id="rId1" Type="http://schemas.microsoft.com/office/2007/relationships/media" Target="../media/media3.wav"/><Relationship Id="rId6" Type="http://schemas.openxmlformats.org/officeDocument/2006/relationships/audio" Target="../media/media7.wav"/><Relationship Id="rId11" Type="http://schemas.microsoft.com/office/2007/relationships/media" Target="../media/media10.wav"/><Relationship Id="rId5" Type="http://schemas.microsoft.com/office/2007/relationships/media" Target="../media/media7.wav"/><Relationship Id="rId15" Type="http://schemas.openxmlformats.org/officeDocument/2006/relationships/image" Target="../media/image13.jpeg"/><Relationship Id="rId10" Type="http://schemas.openxmlformats.org/officeDocument/2006/relationships/audio" Target="../media/media9.wav"/><Relationship Id="rId4" Type="http://schemas.openxmlformats.org/officeDocument/2006/relationships/audio" Target="../media/media6.wav"/><Relationship Id="rId9" Type="http://schemas.microsoft.com/office/2007/relationships/media" Target="../media/media9.wav"/><Relationship Id="rId1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wav"/><Relationship Id="rId13" Type="http://schemas.openxmlformats.org/officeDocument/2006/relationships/image" Target="../media/image12.png"/><Relationship Id="rId3" Type="http://schemas.microsoft.com/office/2007/relationships/media" Target="../media/media11.wav"/><Relationship Id="rId7" Type="http://schemas.microsoft.com/office/2007/relationships/media" Target="../media/media13.wav"/><Relationship Id="rId12" Type="http://schemas.openxmlformats.org/officeDocument/2006/relationships/image" Target="../media/image6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audio" Target="../media/media12.wav"/><Relationship Id="rId11" Type="http://schemas.openxmlformats.org/officeDocument/2006/relationships/image" Target="../media/image15.jpg"/><Relationship Id="rId5" Type="http://schemas.microsoft.com/office/2007/relationships/media" Target="../media/media12.wav"/><Relationship Id="rId10" Type="http://schemas.openxmlformats.org/officeDocument/2006/relationships/audio" Target="../media/audio3.wav"/><Relationship Id="rId4" Type="http://schemas.openxmlformats.org/officeDocument/2006/relationships/audio" Target="../media/media11.wav"/><Relationship Id="rId9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POINSET2"/>
          <p:cNvPicPr>
            <a:picLocks noGrp="1" noChangeAspect="1" noChangeArrowheads="1"/>
          </p:cNvPicPr>
          <p:nvPr>
            <p:ph type="ctrTitle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457200"/>
            <a:ext cx="1277938" cy="12731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1" name="Picture 4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574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5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572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6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7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51816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8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1054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9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4290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WordArt 10"/>
          <p:cNvSpPr>
            <a:spLocks noChangeArrowheads="1" noChangeShapeType="1"/>
          </p:cNvSpPr>
          <p:nvPr/>
        </p:nvSpPr>
        <p:spPr bwMode="auto">
          <a:xfrm>
            <a:off x="1905000" y="457200"/>
            <a:ext cx="5638800" cy="2133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endParaRPr lang="vi-VN" sz="3600" kern="10">
              <a:ln w="9525">
                <a:solidFill>
                  <a:srgbClr val="FF33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058" name="WordArt 11"/>
          <p:cNvSpPr>
            <a:spLocks noChangeArrowheads="1" noChangeShapeType="1"/>
          </p:cNvSpPr>
          <p:nvPr/>
        </p:nvSpPr>
        <p:spPr bwMode="auto">
          <a:xfrm>
            <a:off x="2362200" y="762000"/>
            <a:ext cx="4343400" cy="762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vi-VN" sz="2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99"/>
                </a:solidFill>
                <a:latin typeface="Times New Roman"/>
                <a:cs typeface="Times New Roman"/>
              </a:rPr>
              <a:t>TCKNXH</a:t>
            </a:r>
          </a:p>
        </p:txBody>
      </p:sp>
      <p:sp>
        <p:nvSpPr>
          <p:cNvPr id="2059" name="WordArt 12"/>
          <p:cNvSpPr>
            <a:spLocks noChangeArrowheads="1" noChangeShapeType="1"/>
          </p:cNvSpPr>
          <p:nvPr/>
        </p:nvSpPr>
        <p:spPr bwMode="auto">
          <a:xfrm>
            <a:off x="1181100" y="2054225"/>
            <a:ext cx="6972300" cy="914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8998"/>
                    </a:srgbClr>
                  </a:outerShdw>
                </a:effectLst>
                <a:latin typeface="Times New Roman"/>
                <a:cs typeface="Times New Roman"/>
              </a:rPr>
              <a:t>BÉ VUI ĐẾN TRƯỜNG</a:t>
            </a:r>
          </a:p>
        </p:txBody>
      </p:sp>
      <p:pic>
        <p:nvPicPr>
          <p:cNvPr id="2060" name="Picture 13" descr="j021295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410200"/>
            <a:ext cx="2590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6" descr="SAO_CH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86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2" name="Text Box 17"/>
          <p:cNvSpPr txBox="1">
            <a:spLocks noChangeArrowheads="1"/>
          </p:cNvSpPr>
          <p:nvPr/>
        </p:nvSpPr>
        <p:spPr bwMode="auto">
          <a:xfrm>
            <a:off x="3581400" y="45720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vi-VN"/>
          </a:p>
        </p:txBody>
      </p:sp>
      <p:sp>
        <p:nvSpPr>
          <p:cNvPr id="2063" name="Text Box 18"/>
          <p:cNvSpPr txBox="1">
            <a:spLocks noChangeArrowheads="1"/>
          </p:cNvSpPr>
          <p:nvPr/>
        </p:nvSpPr>
        <p:spPr bwMode="auto">
          <a:xfrm>
            <a:off x="3505200" y="418306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vi-VN"/>
          </a:p>
        </p:txBody>
      </p:sp>
      <p:sp>
        <p:nvSpPr>
          <p:cNvPr id="2064" name="Text Box 19"/>
          <p:cNvSpPr txBox="1">
            <a:spLocks noChangeArrowheads="1"/>
          </p:cNvSpPr>
          <p:nvPr/>
        </p:nvSpPr>
        <p:spPr bwMode="auto">
          <a:xfrm>
            <a:off x="2705100" y="3222625"/>
            <a:ext cx="36576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vi-VN" altLang="en-US" sz="4000" dirty="0"/>
              <a:t>Lớp</a:t>
            </a:r>
            <a:r>
              <a:rPr lang="en-US" sz="4000" dirty="0"/>
              <a:t>: </a:t>
            </a:r>
            <a:r>
              <a:rPr lang="en-US" sz="4000" dirty="0" smtClean="0"/>
              <a:t>MGL A2</a:t>
            </a:r>
            <a:endParaRPr lang="vi-VN" altLang="en-US" sz="4000" dirty="0"/>
          </a:p>
        </p:txBody>
      </p:sp>
      <p:sp>
        <p:nvSpPr>
          <p:cNvPr id="2065" name="Text Box 20"/>
          <p:cNvSpPr txBox="1">
            <a:spLocks noChangeArrowheads="1"/>
          </p:cNvSpPr>
          <p:nvPr/>
        </p:nvSpPr>
        <p:spPr bwMode="auto">
          <a:xfrm>
            <a:off x="457200" y="4419600"/>
            <a:ext cx="8001000" cy="6461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vi-VN" altLang="en-US" sz="3600" dirty="0"/>
              <a:t>Giáo viên: </a:t>
            </a:r>
            <a:r>
              <a:rPr lang="en-US" altLang="en-US" sz="3600" dirty="0" err="1" smtClean="0"/>
              <a:t>Lưu</a:t>
            </a:r>
            <a:r>
              <a:rPr lang="en-US" altLang="en-US" sz="3600" dirty="0" smtClean="0"/>
              <a:t> </a:t>
            </a:r>
            <a:r>
              <a:rPr lang="en-US" altLang="en-US" sz="3600" dirty="0" err="1" smtClean="0"/>
              <a:t>Thị</a:t>
            </a:r>
            <a:r>
              <a:rPr lang="en-US" altLang="en-US" sz="3600" dirty="0" smtClean="0"/>
              <a:t> </a:t>
            </a:r>
            <a:r>
              <a:rPr lang="en-US" altLang="en-US" sz="3600" dirty="0" err="1" smtClean="0"/>
              <a:t>Hoa</a:t>
            </a:r>
            <a:r>
              <a:rPr lang="en-US" altLang="en-US" sz="3600" dirty="0" smtClean="0"/>
              <a:t> </a:t>
            </a:r>
            <a:r>
              <a:rPr lang="en-US" altLang="en-US" sz="3600" dirty="0" err="1" smtClean="0"/>
              <a:t>Chinh</a:t>
            </a:r>
            <a:endParaRPr lang="en-US" sz="3600" dirty="0"/>
          </a:p>
        </p:txBody>
      </p:sp>
      <p:pic>
        <p:nvPicPr>
          <p:cNvPr id="2066" name="Picture 21" descr="ANd9GcS9-TXu2I2AjdVt0IOPF8b0UcclUqqO8HHfgYqnGPKiT_bAYZu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1600"/>
            <a:ext cx="23622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743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6388" y="152400"/>
            <a:ext cx="8763000" cy="1066800"/>
          </a:xfrm>
        </p:spPr>
        <p:txBody>
          <a:bodyPr/>
          <a:lstStyle/>
          <a:p>
            <a:pPr eaLnBrk="1" hangingPunct="1"/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Ñoà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chôi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cuûa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lôùp</a:t>
            </a:r>
            <a:endParaRPr lang="en-US" sz="4000" b="1" dirty="0" smtClean="0">
              <a:solidFill>
                <a:srgbClr val="FF0066"/>
              </a:solidFill>
              <a:latin typeface="VNI-Avo" pitchFamily="2" charset="0"/>
            </a:endParaRPr>
          </a:p>
        </p:txBody>
      </p:sp>
      <p:pic>
        <p:nvPicPr>
          <p:cNvPr id="6147" name="Picture 3" descr="AN4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AN4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Grp="1" noChangeAspect="1"/>
          </p:cNvPicPr>
          <p:nvPr isPhoto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36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086600" cy="1143000"/>
          </a:xfrm>
        </p:spPr>
        <p:txBody>
          <a:bodyPr/>
          <a:lstStyle/>
          <a:p>
            <a:pPr eaLnBrk="1" hangingPunct="1"/>
            <a:r>
              <a:rPr lang="en-US" sz="4800" b="1" dirty="0" err="1" smtClean="0">
                <a:solidFill>
                  <a:srgbClr val="FF0000"/>
                </a:solidFill>
                <a:latin typeface="VNI-Avo" pitchFamily="2" charset="0"/>
              </a:rPr>
              <a:t>Beù</a:t>
            </a:r>
            <a:r>
              <a:rPr lang="en-US" sz="48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VNI-Avo" pitchFamily="2" charset="0"/>
              </a:rPr>
              <a:t>vui</a:t>
            </a:r>
            <a:r>
              <a:rPr lang="en-US" sz="48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VNI-Avo" pitchFamily="2" charset="0"/>
              </a:rPr>
              <a:t>chôi</a:t>
            </a:r>
            <a:r>
              <a:rPr lang="en-US" sz="48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VNI-Avo" pitchFamily="2" charset="0"/>
              </a:rPr>
              <a:t>cuøng</a:t>
            </a:r>
            <a:r>
              <a:rPr lang="en-US" sz="48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VNI-Avo" pitchFamily="2" charset="0"/>
              </a:rPr>
              <a:t>baïn</a:t>
            </a:r>
            <a:r>
              <a:rPr lang="en-US" sz="48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067800" cy="583333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109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086600" cy="1143000"/>
          </a:xfrm>
        </p:spPr>
        <p:txBody>
          <a:bodyPr/>
          <a:lstStyle/>
          <a:p>
            <a:pPr eaLnBrk="1" hangingPunct="1"/>
            <a:r>
              <a:rPr lang="en-US" sz="4800" b="1" dirty="0" err="1" smtClean="0">
                <a:solidFill>
                  <a:srgbClr val="FF0000"/>
                </a:solidFill>
                <a:latin typeface="VNI-Avo" pitchFamily="2" charset="0"/>
              </a:rPr>
              <a:t>Beù</a:t>
            </a:r>
            <a:r>
              <a:rPr lang="en-US" sz="48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VNI-Avo" pitchFamily="2" charset="0"/>
              </a:rPr>
              <a:t>vui</a:t>
            </a:r>
            <a:r>
              <a:rPr lang="en-US" sz="48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VNI-Avo" pitchFamily="2" charset="0"/>
              </a:rPr>
              <a:t>chôi</a:t>
            </a:r>
            <a:r>
              <a:rPr lang="en-US" sz="48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VNI-Avo" pitchFamily="2" charset="0"/>
              </a:rPr>
              <a:t>cuøng</a:t>
            </a:r>
            <a:r>
              <a:rPr lang="en-US" sz="48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VNI-Avo" pitchFamily="2" charset="0"/>
              </a:rPr>
              <a:t>baïn</a:t>
            </a:r>
            <a:r>
              <a:rPr lang="en-US" sz="48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3999" cy="583333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685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786408" y="188640"/>
            <a:ext cx="7571184" cy="715962"/>
          </a:xfrm>
        </p:spPr>
        <p:txBody>
          <a:bodyPr>
            <a:noAutofit/>
          </a:bodyPr>
          <a:lstStyle/>
          <a:p>
            <a:pPr eaLnBrk="1" hangingPunct="1"/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Beù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ngoài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hoïc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cuøng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coâ</a:t>
            </a:r>
            <a:endParaRPr lang="en-US" b="1" dirty="0" smtClean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98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786408" y="188640"/>
            <a:ext cx="7571184" cy="715962"/>
          </a:xfrm>
        </p:spPr>
        <p:txBody>
          <a:bodyPr>
            <a:noAutofit/>
          </a:bodyPr>
          <a:lstStyle/>
          <a:p>
            <a:pPr eaLnBrk="1" hangingPunct="1"/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Beù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ngoài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hoïc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cuøng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coâ</a:t>
            </a:r>
            <a:endParaRPr lang="en-US" b="1" dirty="0" smtClean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730" y="993482"/>
            <a:ext cx="9119270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18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Haønh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vi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ñuùng</a:t>
            </a:r>
            <a:endParaRPr lang="en-US" b="1" dirty="0" smtClean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637" y="1402773"/>
            <a:ext cx="8312727" cy="519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97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b="1" dirty="0" err="1" smtClean="0">
                <a:solidFill>
                  <a:srgbClr val="FF0066"/>
                </a:solidFill>
                <a:latin typeface="VNI-Avo" pitchFamily="2" charset="0"/>
              </a:rPr>
              <a:t>Haønh</a:t>
            </a:r>
            <a:r>
              <a:rPr lang="en-US" b="1" dirty="0" smtClean="0">
                <a:solidFill>
                  <a:srgbClr val="FF0066"/>
                </a:solidFill>
                <a:latin typeface="VNI-Avo" pitchFamily="2" charset="0"/>
              </a:rPr>
              <a:t> vi </a:t>
            </a:r>
            <a:r>
              <a:rPr lang="en-US" b="1" dirty="0" err="1" smtClean="0">
                <a:solidFill>
                  <a:srgbClr val="FF0066"/>
                </a:solidFill>
                <a:latin typeface="VNI-Avo" pitchFamily="2" charset="0"/>
              </a:rPr>
              <a:t>ñuùng</a:t>
            </a:r>
            <a:endParaRPr lang="en-US" b="1" dirty="0" smtClean="0">
              <a:solidFill>
                <a:srgbClr val="FF0066"/>
              </a:solidFill>
              <a:latin typeface="VNI-Avo" pitchFamily="2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554540"/>
            <a:ext cx="8712968" cy="51148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229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187624" y="152400"/>
            <a:ext cx="6912768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4400" b="1" dirty="0" err="1" smtClean="0">
                <a:solidFill>
                  <a:srgbClr val="FF0066"/>
                </a:solidFill>
                <a:latin typeface="VNI-Avo" pitchFamily="2" charset="0"/>
              </a:rPr>
              <a:t>Haønh</a:t>
            </a:r>
            <a:r>
              <a:rPr lang="en-US" sz="4400" b="1" dirty="0" smtClean="0">
                <a:solidFill>
                  <a:srgbClr val="FF0066"/>
                </a:solidFill>
                <a:latin typeface="VNI-Avo" pitchFamily="2" charset="0"/>
              </a:rPr>
              <a:t> vi </a:t>
            </a:r>
            <a:r>
              <a:rPr lang="en-US" sz="4400" b="1" dirty="0" err="1" smtClean="0">
                <a:solidFill>
                  <a:srgbClr val="FF0066"/>
                </a:solidFill>
                <a:latin typeface="VNI-Avo" pitchFamily="2" charset="0"/>
              </a:rPr>
              <a:t>ñuùng</a:t>
            </a:r>
            <a:endParaRPr lang="en-US" sz="4400" b="1" dirty="0">
              <a:solidFill>
                <a:srgbClr val="FF0066"/>
              </a:solidFill>
              <a:latin typeface="VNI-Avo" pitchFamily="2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24744"/>
            <a:ext cx="9144000" cy="56166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931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hangingPunct="1"/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Haønh</a:t>
            </a:r>
            <a:r>
              <a:rPr lang="en-US" b="1" dirty="0" smtClean="0">
                <a:solidFill>
                  <a:srgbClr val="FF0000"/>
                </a:solidFill>
                <a:latin typeface="VNI-Avo" pitchFamily="2" charset="0"/>
              </a:rPr>
              <a:t> vi </a:t>
            </a:r>
            <a:r>
              <a:rPr lang="en-US" b="1" dirty="0" err="1" smtClean="0">
                <a:solidFill>
                  <a:srgbClr val="FF0000"/>
                </a:solidFill>
                <a:latin typeface="VNI-Avo" pitchFamily="2" charset="0"/>
              </a:rPr>
              <a:t>ñuùng</a:t>
            </a:r>
            <a:endParaRPr lang="en-US" b="1" dirty="0" smtClean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52736"/>
            <a:ext cx="9143999" cy="5805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70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err="1" smtClean="0">
                <a:solidFill>
                  <a:srgbClr val="FF0000"/>
                </a:solidFill>
                <a:latin typeface="VNI-Avo" pitchFamily="2" charset="0"/>
              </a:rPr>
              <a:t>Haønh</a:t>
            </a:r>
            <a:r>
              <a:rPr lang="en-US" sz="3200" dirty="0" smtClean="0">
                <a:solidFill>
                  <a:srgbClr val="FF0000"/>
                </a:solidFill>
                <a:latin typeface="VNI-Avo" pitchFamily="2" charset="0"/>
              </a:rPr>
              <a:t> vi </a:t>
            </a:r>
            <a:r>
              <a:rPr lang="en-US" sz="3200" dirty="0" err="1" smtClean="0">
                <a:solidFill>
                  <a:srgbClr val="FF0000"/>
                </a:solidFill>
                <a:latin typeface="VNI-Avo" pitchFamily="2" charset="0"/>
              </a:rPr>
              <a:t>chöa</a:t>
            </a:r>
            <a:r>
              <a:rPr lang="en-US" sz="32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VNI-Avo" pitchFamily="2" charset="0"/>
              </a:rPr>
              <a:t>ñuùng</a:t>
            </a:r>
            <a:endParaRPr lang="en-US" sz="3200" dirty="0" smtClean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822" y="1196752"/>
            <a:ext cx="8206347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216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62.GIF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553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762000" y="1905000"/>
            <a:ext cx="75438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800" b="1" dirty="0" err="1">
                <a:solidFill>
                  <a:srgbClr val="FF00FF"/>
                </a:solidFill>
                <a:latin typeface="VNI-Avo" pitchFamily="2" charset="0"/>
              </a:rPr>
              <a:t>OÅn</a:t>
            </a:r>
            <a:r>
              <a:rPr lang="en-US" sz="4800" b="1" dirty="0">
                <a:solidFill>
                  <a:srgbClr val="FF00FF"/>
                </a:solidFill>
                <a:latin typeface="VNI-Avo" pitchFamily="2" charset="0"/>
              </a:rPr>
              <a:t> </a:t>
            </a:r>
            <a:r>
              <a:rPr lang="en-US" sz="4800" b="1" dirty="0" err="1">
                <a:solidFill>
                  <a:srgbClr val="FF00FF"/>
                </a:solidFill>
                <a:latin typeface="VNI-Avo" pitchFamily="2" charset="0"/>
              </a:rPr>
              <a:t>ñònh</a:t>
            </a:r>
            <a:r>
              <a:rPr lang="en-US" sz="4800" b="1" dirty="0">
                <a:solidFill>
                  <a:srgbClr val="FF00FF"/>
                </a:solidFill>
              </a:rPr>
              <a:t>:</a:t>
            </a:r>
          </a:p>
          <a:p>
            <a:pPr algn="ctr" eaLnBrk="1" hangingPunct="1">
              <a:spcBef>
                <a:spcPct val="50000"/>
              </a:spcBef>
            </a:pPr>
            <a:r>
              <a:rPr lang="vi-VN" altLang="en-US" sz="3600" dirty="0">
                <a:solidFill>
                  <a:srgbClr val="002060"/>
                </a:solidFill>
              </a:rPr>
              <a:t>- Hát bài: </a:t>
            </a:r>
            <a:r>
              <a:rPr lang="vi-VN" altLang="en-US" sz="3600" dirty="0" smtClean="0">
                <a:solidFill>
                  <a:srgbClr val="002060"/>
                </a:solidFill>
              </a:rPr>
              <a:t>“Trường chúng cháu là trường mầm non”</a:t>
            </a:r>
            <a:r>
              <a:rPr lang="en-US" sz="3600" dirty="0">
                <a:solidFill>
                  <a:srgbClr val="002060"/>
                </a:solidFill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endParaRPr lang="vi-VN" altLang="en-US" sz="3600" dirty="0"/>
          </a:p>
        </p:txBody>
      </p:sp>
      <p:pic>
        <p:nvPicPr>
          <p:cNvPr id="3" name="TruongChungChauLaTruongMamNon-Xuan_puaz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59632" y="5229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016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62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0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VNI-Avo" pitchFamily="2" charset="0"/>
              </a:rPr>
              <a:t>Haønh</a:t>
            </a:r>
            <a:r>
              <a:rPr lang="en-US" sz="3600" b="1" dirty="0" smtClean="0">
                <a:solidFill>
                  <a:srgbClr val="FF0000"/>
                </a:solidFill>
                <a:latin typeface="VNI-Avo" pitchFamily="2" charset="0"/>
              </a:rPr>
              <a:t> vi </a:t>
            </a:r>
            <a:r>
              <a:rPr lang="en-US" sz="3600" b="1" dirty="0" err="1" smtClean="0">
                <a:solidFill>
                  <a:srgbClr val="FF0000"/>
                </a:solidFill>
                <a:latin typeface="VNI-Avo" pitchFamily="2" charset="0"/>
              </a:rPr>
              <a:t>chöa</a:t>
            </a:r>
            <a:r>
              <a:rPr lang="en-US" sz="36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VNI-Avo" pitchFamily="2" charset="0"/>
              </a:rPr>
              <a:t>ñuùng</a:t>
            </a:r>
            <a:endParaRPr lang="en-US" sz="3600" b="1" dirty="0" smtClean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24744"/>
            <a:ext cx="9143999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141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VNI-Avo" pitchFamily="2" charset="0"/>
              </a:rPr>
              <a:t>Haønh</a:t>
            </a:r>
            <a:r>
              <a:rPr lang="en-US" sz="3600" dirty="0" smtClean="0">
                <a:solidFill>
                  <a:srgbClr val="FF0000"/>
                </a:solidFill>
                <a:latin typeface="VNI-Avo" pitchFamily="2" charset="0"/>
              </a:rPr>
              <a:t> vi </a:t>
            </a:r>
            <a:r>
              <a:rPr lang="en-US" sz="3600" dirty="0" err="1" smtClean="0">
                <a:solidFill>
                  <a:srgbClr val="FF0000"/>
                </a:solidFill>
                <a:latin typeface="VNI-Avo" pitchFamily="2" charset="0"/>
              </a:rPr>
              <a:t>chöa</a:t>
            </a:r>
            <a:r>
              <a:rPr lang="en-US" sz="3600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VNI-Avo" pitchFamily="2" charset="0"/>
              </a:rPr>
              <a:t>ñuùng</a:t>
            </a:r>
            <a:endParaRPr lang="en-US" sz="3600" dirty="0" smtClean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24744"/>
            <a:ext cx="9144000" cy="5544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794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70" y="12754"/>
            <a:ext cx="9109929" cy="684524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2181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Anh dep .gif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068388" y="1981200"/>
            <a:ext cx="7315200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 err="1" smtClean="0">
                <a:solidFill>
                  <a:srgbClr val="FF0000"/>
                </a:solidFill>
                <a:latin typeface="VNI-Avo" pitchFamily="2" charset="0"/>
              </a:rPr>
              <a:t>Troø</a:t>
            </a:r>
            <a:r>
              <a:rPr lang="en-US" sz="44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VNI-Avo" pitchFamily="2" charset="0"/>
              </a:rPr>
              <a:t>chôi</a:t>
            </a:r>
            <a:endParaRPr lang="en-US" sz="4400" b="1" dirty="0" smtClean="0">
              <a:solidFill>
                <a:srgbClr val="FF0000"/>
              </a:solidFill>
              <a:latin typeface="VNI-Avo" pitchFamily="2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44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VNI-Avo" pitchFamily="2" charset="0"/>
              </a:rPr>
              <a:t>beù</a:t>
            </a:r>
            <a:r>
              <a:rPr lang="en-US" sz="44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VNI-Avo" pitchFamily="2" charset="0"/>
              </a:rPr>
              <a:t>haõy</a:t>
            </a:r>
            <a:r>
              <a:rPr lang="en-US" sz="44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VNI-Avo" pitchFamily="2" charset="0"/>
              </a:rPr>
              <a:t>choïn</a:t>
            </a:r>
            <a:r>
              <a:rPr lang="en-US" sz="4400" b="1" dirty="0" smtClean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VNI-Avo" pitchFamily="2" charset="0"/>
              </a:rPr>
              <a:t>ñuùng</a:t>
            </a:r>
            <a:endParaRPr lang="en-US" sz="4400" b="1" dirty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2" name="Em Di Qua Nga Tu Duong Pho - Unknown [128kbps_MP3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58674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016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80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68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6705600" y="2895600"/>
            <a:ext cx="1905000" cy="1517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pic>
        <p:nvPicPr>
          <p:cNvPr id="26629" name="Picture 2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" y="1257301"/>
            <a:ext cx="2971800" cy="2397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8038" y="3903862"/>
            <a:ext cx="2900362" cy="2311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750" y="3903861"/>
            <a:ext cx="3081338" cy="2311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AutoShape 12" descr="2Q=="/>
          <p:cNvSpPr>
            <a:spLocks noChangeAspect="1" noChangeArrowheads="1"/>
          </p:cNvSpPr>
          <p:nvPr/>
        </p:nvSpPr>
        <p:spPr bwMode="auto">
          <a:xfrm>
            <a:off x="4419600" y="3048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1511" name="Text Box 15"/>
          <p:cNvSpPr txBox="1">
            <a:spLocks noChangeArrowheads="1"/>
          </p:cNvSpPr>
          <p:nvPr/>
        </p:nvSpPr>
        <p:spPr bwMode="auto">
          <a:xfrm>
            <a:off x="685800" y="182563"/>
            <a:ext cx="7467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>
                <a:solidFill>
                  <a:srgbClr val="0000FF"/>
                </a:solidFill>
              </a:rPr>
              <a:t>Chọn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hành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động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chưa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đúng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26641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7275" y="76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2075" y="9144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838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5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14478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6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274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7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3429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8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4038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8038" y="1333302"/>
            <a:ext cx="2900362" cy="2175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4208355"/>
      </p:ext>
    </p:extLst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3" fill="hold"/>
                                        <p:tgtEl>
                                          <p:spTgt spid="266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20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203" fill="hold"/>
                                        <p:tgtEl>
                                          <p:spTgt spid="266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40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03" fill="hold"/>
                                        <p:tgtEl>
                                          <p:spTgt spid="266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8609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203" fill="hold"/>
                                        <p:tgtEl>
                                          <p:spTgt spid="266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04" fill="hold"/>
                                        <p:tgtEl>
                                          <p:spTgt spid="266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1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0.61875 0.1916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0937" y="9583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104" fill="hold"/>
                                        <p:tgtEl>
                                          <p:spTgt spid="266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  <p:audio>
              <p:cMediaNode>
                <p:cTn id="2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2"/>
                </p:tgtEl>
              </p:cMediaNode>
            </p:audio>
            <p:audio>
              <p:cMediaNode>
                <p:cTn id="2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3"/>
                </p:tgtEl>
              </p:cMediaNode>
            </p:audio>
            <p:audio>
              <p:cMediaNode>
                <p:cTn id="2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4"/>
                </p:tgtEl>
              </p:cMediaNode>
            </p:audio>
            <p:audio>
              <p:cMediaNode>
                <p:cTn id="29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5"/>
                </p:tgtEl>
              </p:cMediaNode>
            </p:audio>
            <p:audio>
              <p:cMediaNode>
                <p:cTn id="3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6"/>
                </p:tgtEl>
              </p:cMediaNode>
            </p:audio>
            <p:audio>
              <p:cMediaNode>
                <p:cTn id="31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203" fill="hold"/>
                                        <p:tgtEl>
                                          <p:spTgt spid="266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5" dur="1"/>
                                        <p:tgtEl>
                                          <p:spTgt spid="2663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6203" fill="hold"/>
                                        <p:tgtEl>
                                          <p:spTgt spid="266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audio>
              <p:cMediaNode>
                <p:cTn id="5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8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6705600" y="2679700"/>
            <a:ext cx="1905000" cy="1517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pic>
        <p:nvPicPr>
          <p:cNvPr id="26629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8038" y="3958818"/>
            <a:ext cx="2971800" cy="215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750" y="3890963"/>
            <a:ext cx="2990850" cy="224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1142999"/>
            <a:ext cx="2844800" cy="259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AutoShape 12" descr="2Q=="/>
          <p:cNvSpPr>
            <a:spLocks noChangeAspect="1" noChangeArrowheads="1"/>
          </p:cNvSpPr>
          <p:nvPr/>
        </p:nvSpPr>
        <p:spPr bwMode="auto">
          <a:xfrm>
            <a:off x="4419600" y="3048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2535" name="Text Box 15"/>
          <p:cNvSpPr txBox="1">
            <a:spLocks noChangeArrowheads="1"/>
          </p:cNvSpPr>
          <p:nvPr/>
        </p:nvSpPr>
        <p:spPr bwMode="auto">
          <a:xfrm>
            <a:off x="685800" y="182563"/>
            <a:ext cx="7467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>
                <a:solidFill>
                  <a:srgbClr val="0000FF"/>
                </a:solidFill>
              </a:rPr>
              <a:t>Chọn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hành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động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chưa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đúng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26641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7275" y="76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2075" y="9144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838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5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14478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6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274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7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3429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8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4038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8038" y="1143000"/>
            <a:ext cx="2900362" cy="259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106312"/>
      </p:ext>
    </p:extLst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3" fill="hold"/>
                                        <p:tgtEl>
                                          <p:spTgt spid="266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20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203" fill="hold"/>
                                        <p:tgtEl>
                                          <p:spTgt spid="266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40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03" fill="hold"/>
                                        <p:tgtEl>
                                          <p:spTgt spid="266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8609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203" fill="hold"/>
                                        <p:tgtEl>
                                          <p:spTgt spid="266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04" fill="hold"/>
                                        <p:tgtEl>
                                          <p:spTgt spid="266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1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0.29635 -0.2243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4809" y="-11227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104" fill="hold"/>
                                        <p:tgtEl>
                                          <p:spTgt spid="266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  <p:audio>
              <p:cMediaNode>
                <p:cTn id="2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2"/>
                </p:tgtEl>
              </p:cMediaNode>
            </p:audio>
            <p:audio>
              <p:cMediaNode>
                <p:cTn id="2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3"/>
                </p:tgtEl>
              </p:cMediaNode>
            </p:audio>
            <p:audio>
              <p:cMediaNode>
                <p:cTn id="2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4"/>
                </p:tgtEl>
              </p:cMediaNode>
            </p:audio>
            <p:audio>
              <p:cMediaNode>
                <p:cTn id="29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5"/>
                </p:tgtEl>
              </p:cMediaNode>
            </p:audio>
            <p:audio>
              <p:cMediaNode>
                <p:cTn id="3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6"/>
                </p:tgtEl>
              </p:cMediaNode>
            </p:audio>
            <p:audio>
              <p:cMediaNode>
                <p:cTn id="31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203" fill="hold"/>
                                        <p:tgtEl>
                                          <p:spTgt spid="266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5" dur="1"/>
                                        <p:tgtEl>
                                          <p:spTgt spid="2663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6203" fill="hold"/>
                                        <p:tgtEl>
                                          <p:spTgt spid="266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audio>
              <p:cMediaNode>
                <p:cTn id="5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8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6705600" y="2679700"/>
            <a:ext cx="1905000" cy="1517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pic>
        <p:nvPicPr>
          <p:cNvPr id="26629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5200" y="1257300"/>
            <a:ext cx="2779713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350" y="4112275"/>
            <a:ext cx="2990850" cy="22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2330" y="1246188"/>
            <a:ext cx="2954177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AutoShape 12" descr="2Q=="/>
          <p:cNvSpPr>
            <a:spLocks noChangeAspect="1" noChangeArrowheads="1"/>
          </p:cNvSpPr>
          <p:nvPr/>
        </p:nvSpPr>
        <p:spPr bwMode="auto">
          <a:xfrm>
            <a:off x="4419600" y="3048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3559" name="Text Box 15"/>
          <p:cNvSpPr txBox="1">
            <a:spLocks noChangeArrowheads="1"/>
          </p:cNvSpPr>
          <p:nvPr/>
        </p:nvSpPr>
        <p:spPr bwMode="auto">
          <a:xfrm>
            <a:off x="685800" y="182563"/>
            <a:ext cx="7467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>
                <a:solidFill>
                  <a:srgbClr val="0000FF"/>
                </a:solidFill>
              </a:rPr>
              <a:t>Chọn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hành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động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chưa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đúng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26641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7275" y="76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2075" y="9144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838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5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14478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6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274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7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3429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8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4038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5200" y="4112275"/>
            <a:ext cx="2779713" cy="2240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2331425"/>
      </p:ext>
    </p:extLst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3" fill="hold"/>
                                        <p:tgtEl>
                                          <p:spTgt spid="266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20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203" fill="hold"/>
                                        <p:tgtEl>
                                          <p:spTgt spid="266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40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03" fill="hold"/>
                                        <p:tgtEl>
                                          <p:spTgt spid="266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8609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203" fill="hold"/>
                                        <p:tgtEl>
                                          <p:spTgt spid="266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04" fill="hold"/>
                                        <p:tgtEl>
                                          <p:spTgt spid="266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1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27968 0.1502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3976" y="7500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104" fill="hold"/>
                                        <p:tgtEl>
                                          <p:spTgt spid="266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  <p:audio>
              <p:cMediaNode>
                <p:cTn id="2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2"/>
                </p:tgtEl>
              </p:cMediaNode>
            </p:audio>
            <p:audio>
              <p:cMediaNode>
                <p:cTn id="2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3"/>
                </p:tgtEl>
              </p:cMediaNode>
            </p:audio>
            <p:audio>
              <p:cMediaNode>
                <p:cTn id="2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4"/>
                </p:tgtEl>
              </p:cMediaNode>
            </p:audio>
            <p:audio>
              <p:cMediaNode>
                <p:cTn id="29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5"/>
                </p:tgtEl>
              </p:cMediaNode>
            </p:audio>
            <p:audio>
              <p:cMediaNode>
                <p:cTn id="3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6"/>
                </p:tgtEl>
              </p:cMediaNode>
            </p:audio>
            <p:audio>
              <p:cMediaNode>
                <p:cTn id="31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203" fill="hold"/>
                                        <p:tgtEl>
                                          <p:spTgt spid="266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5" dur="1"/>
                                        <p:tgtEl>
                                          <p:spTgt spid="2663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6203" fill="hold"/>
                                        <p:tgtEl>
                                          <p:spTgt spid="266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audio>
              <p:cMediaNode>
                <p:cTn id="5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8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6705600" y="2679700"/>
            <a:ext cx="1905000" cy="1517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pic>
        <p:nvPicPr>
          <p:cNvPr id="26629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0028" y="4038600"/>
            <a:ext cx="2928632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669" y="1257300"/>
            <a:ext cx="2817024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750" y="1295598"/>
            <a:ext cx="3081338" cy="2311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AutoShape 12" descr="2Q=="/>
          <p:cNvSpPr>
            <a:spLocks noChangeAspect="1" noChangeArrowheads="1"/>
          </p:cNvSpPr>
          <p:nvPr/>
        </p:nvSpPr>
        <p:spPr bwMode="auto">
          <a:xfrm>
            <a:off x="4419600" y="3048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4583" name="Text Box 15"/>
          <p:cNvSpPr txBox="1">
            <a:spLocks noChangeArrowheads="1"/>
          </p:cNvSpPr>
          <p:nvPr/>
        </p:nvSpPr>
        <p:spPr bwMode="auto">
          <a:xfrm>
            <a:off x="685800" y="182563"/>
            <a:ext cx="7467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 err="1">
                <a:solidFill>
                  <a:srgbClr val="0000FF"/>
                </a:solidFill>
              </a:rPr>
              <a:t>Chọn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hành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động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chưa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đúng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26641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7275" y="76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dung.wav" descr="dung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2075" y="9144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838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5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14478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6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27432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7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3429000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48" name="tiec qua chua dung.wma" descr="tiec qua chua dung">
            <a:hlinkClick r:id="" action="ppaction://media"/>
          </p:cNvPr>
          <p:cNvPicPr>
            <a:picLocks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4038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5200" y="4038600"/>
            <a:ext cx="2868613" cy="227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2251453"/>
      </p:ext>
    </p:extLst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3" fill="hold"/>
                                        <p:tgtEl>
                                          <p:spTgt spid="266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20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203" fill="hold"/>
                                        <p:tgtEl>
                                          <p:spTgt spid="266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40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03" fill="hold"/>
                                        <p:tgtEl>
                                          <p:spTgt spid="266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8609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203" fill="hold"/>
                                        <p:tgtEl>
                                          <p:spTgt spid="266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04" fill="hold"/>
                                        <p:tgtEl>
                                          <p:spTgt spid="266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1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81481E-6 L 0.62257 -0.2601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128" y="-13009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104" fill="hold"/>
                                        <p:tgtEl>
                                          <p:spTgt spid="266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  <p:audio>
              <p:cMediaNode>
                <p:cTn id="2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2"/>
                </p:tgtEl>
              </p:cMediaNode>
            </p:audio>
            <p:audio>
              <p:cMediaNode>
                <p:cTn id="2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3"/>
                </p:tgtEl>
              </p:cMediaNode>
            </p:audio>
            <p:audio>
              <p:cMediaNode>
                <p:cTn id="2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4"/>
                </p:tgtEl>
              </p:cMediaNode>
            </p:audio>
            <p:audio>
              <p:cMediaNode>
                <p:cTn id="29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5"/>
                </p:tgtEl>
              </p:cMediaNode>
            </p:audio>
            <p:audio>
              <p:cMediaNode>
                <p:cTn id="3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6"/>
                </p:tgtEl>
              </p:cMediaNode>
            </p:audio>
            <p:audio>
              <p:cMediaNode>
                <p:cTn id="31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203" fill="hold"/>
                                        <p:tgtEl>
                                          <p:spTgt spid="266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5" dur="1"/>
                                        <p:tgtEl>
                                          <p:spTgt spid="2663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6203" fill="hold"/>
                                        <p:tgtEl>
                                          <p:spTgt spid="266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audio>
              <p:cMediaNode>
                <p:cTn id="5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8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Anh dep .gif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068388" y="1981200"/>
            <a:ext cx="7315200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 err="1" smtClean="0">
                <a:solidFill>
                  <a:srgbClr val="FF0066"/>
                </a:solidFill>
                <a:latin typeface="VNI-Avo" pitchFamily="2" charset="0"/>
              </a:rPr>
              <a:t>Taøi</a:t>
            </a:r>
            <a:r>
              <a:rPr lang="en-US" sz="44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66"/>
                </a:solidFill>
                <a:latin typeface="VNI-Avo" pitchFamily="2" charset="0"/>
              </a:rPr>
              <a:t>naêng</a:t>
            </a:r>
            <a:r>
              <a:rPr lang="en-US" sz="44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66"/>
                </a:solidFill>
                <a:latin typeface="VNI-Avo" pitchFamily="2" charset="0"/>
              </a:rPr>
              <a:t>cuûa</a:t>
            </a:r>
            <a:r>
              <a:rPr lang="en-US" sz="44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400" b="1" dirty="0" err="1" smtClean="0">
                <a:solidFill>
                  <a:srgbClr val="FF0066"/>
                </a:solidFill>
                <a:latin typeface="VNI-Avo" pitchFamily="2" charset="0"/>
              </a:rPr>
              <a:t>beù</a:t>
            </a:r>
            <a:endParaRPr lang="en-US" sz="4400" b="1" dirty="0" smtClean="0">
              <a:solidFill>
                <a:srgbClr val="FF0066"/>
              </a:solidFill>
              <a:latin typeface="VNI-Avo" pitchFamily="2" charset="0"/>
            </a:endParaRPr>
          </a:p>
          <a:p>
            <a:pPr marL="571500" indent="-571500" eaLnBrk="1" hangingPunct="1">
              <a:spcBef>
                <a:spcPct val="50000"/>
              </a:spcBef>
              <a:buFontTx/>
              <a:buChar char="-"/>
            </a:pP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Gaïch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cheùo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haønh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vi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sai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vaø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noùi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veà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tranh</a:t>
            </a:r>
            <a:endParaRPr lang="en-US" b="1" dirty="0">
              <a:solidFill>
                <a:srgbClr val="00B0F0"/>
              </a:solidFill>
              <a:latin typeface="VNI-Avo" pitchFamily="2" charset="0"/>
            </a:endParaRPr>
          </a:p>
          <a:p>
            <a:pPr marL="571500" indent="-571500" eaLnBrk="1" hangingPunct="1">
              <a:spcBef>
                <a:spcPct val="50000"/>
              </a:spcBef>
              <a:buFontTx/>
              <a:buChar char="-"/>
            </a:pP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Saép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xeáp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ñoà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chôi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cuûa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lôùp</a:t>
            </a:r>
            <a:endParaRPr lang="en-US" b="1" dirty="0" smtClean="0">
              <a:solidFill>
                <a:srgbClr val="00B0F0"/>
              </a:solidFill>
              <a:latin typeface="VNI-Avo" pitchFamily="2" charset="0"/>
            </a:endParaRPr>
          </a:p>
          <a:p>
            <a:pPr marL="571500" indent="-571500" eaLnBrk="1" hangingPunct="1">
              <a:spcBef>
                <a:spcPct val="50000"/>
              </a:spcBef>
              <a:buFontTx/>
              <a:buChar char="-"/>
            </a:pP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Xaây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tröôøng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maãu</a:t>
            </a:r>
            <a:r>
              <a:rPr lang="en-US" b="1" dirty="0" smtClean="0">
                <a:solidFill>
                  <a:srgbClr val="00B0F0"/>
                </a:solidFill>
                <a:latin typeface="VNI-Avo" pitchFamily="2" charset="0"/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  <a:latin typeface="VNI-Avo" pitchFamily="2" charset="0"/>
              </a:rPr>
              <a:t>giaùo</a:t>
            </a:r>
            <a:endParaRPr lang="en-US" b="1" dirty="0">
              <a:solidFill>
                <a:srgbClr val="00B0F0"/>
              </a:solidFill>
              <a:latin typeface="VNI-Avo" pitchFamily="2" charset="0"/>
            </a:endParaRPr>
          </a:p>
        </p:txBody>
      </p:sp>
      <p:pic>
        <p:nvPicPr>
          <p:cNvPr id="3" name="HoaTruongEmBeat-VA-477162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35696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8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13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584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0225"/>
            <a:ext cx="9144000" cy="800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WordArt 3"/>
          <p:cNvSpPr>
            <a:spLocks noChangeArrowheads="1" noChangeShapeType="1"/>
          </p:cNvSpPr>
          <p:nvPr/>
        </p:nvSpPr>
        <p:spPr bwMode="auto">
          <a:xfrm>
            <a:off x="1524000" y="1905000"/>
            <a:ext cx="6038850" cy="3200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sz="3600" kern="10"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8998"/>
                    </a:srgbClr>
                  </a:outerShdw>
                </a:effectLst>
                <a:latin typeface="Times New Roman"/>
                <a:cs typeface="Times New Roman"/>
              </a:rPr>
              <a:t>Bài học đến đây là kết thúc</a:t>
            </a:r>
          </a:p>
          <a:p>
            <a:pPr algn="ctr"/>
            <a:r>
              <a:rPr lang="vi-VN" sz="3600" kern="10"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8998"/>
                    </a:srgbClr>
                  </a:outerShdw>
                </a:effectLst>
                <a:latin typeface="Times New Roman"/>
                <a:cs typeface="Times New Roman"/>
              </a:rPr>
              <a:t>Chúc các bé chăm ngoan học giỏi</a:t>
            </a:r>
          </a:p>
        </p:txBody>
      </p:sp>
    </p:spTree>
    <p:extLst>
      <p:ext uri="{BB962C8B-B14F-4D97-AF65-F5344CB8AC3E}">
        <p14:creationId xmlns:p14="http://schemas.microsoft.com/office/powerpoint/2010/main" val="3380307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62.GIF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553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762000" y="1905000"/>
            <a:ext cx="75438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4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4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endParaRPr lang="en-US" sz="48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vi-VN" altLang="en-US" sz="3600" dirty="0">
                <a:solidFill>
                  <a:srgbClr val="002060"/>
                </a:solidFill>
              </a:rPr>
              <a:t>- </a:t>
            </a:r>
            <a:r>
              <a:rPr lang="vi-VN" altLang="en-US" sz="3600" dirty="0" smtClean="0">
                <a:solidFill>
                  <a:srgbClr val="002060"/>
                </a:solidFill>
              </a:rPr>
              <a:t>Về 3 nhóm nói về ‘bé vui đến trường”</a:t>
            </a:r>
            <a:r>
              <a:rPr lang="en-US" sz="3600" dirty="0">
                <a:solidFill>
                  <a:srgbClr val="002060"/>
                </a:solidFill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endParaRPr lang="vi-VN" altLang="en-US" sz="3600" dirty="0"/>
          </a:p>
        </p:txBody>
      </p:sp>
      <p:pic>
        <p:nvPicPr>
          <p:cNvPr id="2" name="VuiDenTruong-NguyenNgocPhuongNhi-4538884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5616" y="515719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59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56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6388" y="152400"/>
            <a:ext cx="8763000" cy="1066800"/>
          </a:xfrm>
        </p:spPr>
        <p:txBody>
          <a:bodyPr/>
          <a:lstStyle/>
          <a:p>
            <a:pPr eaLnBrk="1" hangingPunct="1"/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Beù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vui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ñeán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tröôøng</a:t>
            </a:r>
            <a:endParaRPr lang="en-US" sz="4000" b="1" dirty="0" smtClean="0">
              <a:solidFill>
                <a:srgbClr val="FF0066"/>
              </a:solidFill>
              <a:latin typeface="VNI-Avo" pitchFamily="2" charset="0"/>
            </a:endParaRPr>
          </a:p>
        </p:txBody>
      </p:sp>
      <p:pic>
        <p:nvPicPr>
          <p:cNvPr id="6147" name="Picture 3" descr="AN43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AN43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160748"/>
            <a:ext cx="8840788" cy="569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85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6388" y="152400"/>
            <a:ext cx="8763000" cy="1066800"/>
          </a:xfrm>
        </p:spPr>
        <p:txBody>
          <a:bodyPr/>
          <a:lstStyle/>
          <a:p>
            <a:pPr eaLnBrk="1" hangingPunct="1"/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Beù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vui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ñeán</a:t>
            </a:r>
            <a:r>
              <a:rPr lang="en-US" sz="4000" b="1" dirty="0" smtClean="0">
                <a:solidFill>
                  <a:srgbClr val="FF0066"/>
                </a:solidFill>
                <a:latin typeface="VNI-Avo" pitchFamily="2" charset="0"/>
              </a:rPr>
              <a:t> </a:t>
            </a:r>
            <a:r>
              <a:rPr lang="en-US" sz="4000" b="1" dirty="0" err="1" smtClean="0">
                <a:solidFill>
                  <a:srgbClr val="FF0066"/>
                </a:solidFill>
                <a:latin typeface="VNI-Avo" pitchFamily="2" charset="0"/>
              </a:rPr>
              <a:t>tröôøng</a:t>
            </a:r>
            <a:endParaRPr lang="en-US" sz="4000" b="1" dirty="0" smtClean="0">
              <a:solidFill>
                <a:srgbClr val="FF0066"/>
              </a:solidFill>
              <a:latin typeface="VNI-Avo" pitchFamily="2" charset="0"/>
            </a:endParaRPr>
          </a:p>
        </p:txBody>
      </p:sp>
      <p:pic>
        <p:nvPicPr>
          <p:cNvPr id="6147" name="Picture 3" descr="AN43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AN43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30504"/>
            <a:ext cx="8961884" cy="572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85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dirty="0"/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40"/>
            <a:ext cx="9144000" cy="6845960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09065" y="12040"/>
            <a:ext cx="609600" cy="609600"/>
          </a:xfrm>
          <a:prstGeom prst="rect">
            <a:avLst/>
          </a:prstGeom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09600" y="621640"/>
            <a:ext cx="609600" cy="609600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09600" y="1231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4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9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87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6202"/>
            <a:ext cx="9166947" cy="6841798"/>
          </a:xfrm>
          <a:prstGeom prst="rect">
            <a:avLst/>
          </a:prstGeom>
        </p:spPr>
      </p:pic>
      <p:pic>
        <p:nvPicPr>
          <p:cNvPr id="1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609065" y="12040"/>
            <a:ext cx="609600" cy="6096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646112" y="621640"/>
            <a:ext cx="609600" cy="60960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609600" y="1252022"/>
            <a:ext cx="609600" cy="609600"/>
          </a:xfrm>
          <a:prstGeom prst="rect">
            <a:avLst/>
          </a:prstGeom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609600" y="1861622"/>
            <a:ext cx="609600" cy="609600"/>
          </a:xfrm>
          <a:prstGeom prst="rect">
            <a:avLst/>
          </a:prstGeom>
        </p:spPr>
      </p:pic>
      <p:pic>
        <p:nvPicPr>
          <p:cNvPr id="15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646112" y="2471222"/>
            <a:ext cx="609600" cy="609600"/>
          </a:xfrm>
          <a:prstGeom prst="rect">
            <a:avLst/>
          </a:prstGeom>
        </p:spPr>
      </p:pic>
      <p:pic>
        <p:nvPicPr>
          <p:cNvPr id="17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657296" y="30681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2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67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83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67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048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411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28" y="10552"/>
            <a:ext cx="9152028" cy="6847448"/>
          </a:xfrm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09065" y="12040"/>
            <a:ext cx="609600" cy="609600"/>
          </a:xfrm>
          <a:prstGeom prst="rect">
            <a:avLst/>
          </a:prstGeom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609600" y="621640"/>
            <a:ext cx="609600" cy="609600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09065" y="1231240"/>
            <a:ext cx="609600" cy="609600"/>
          </a:xfrm>
          <a:prstGeom prst="rect">
            <a:avLst/>
          </a:prstGeom>
        </p:spPr>
      </p:pic>
      <p:pic>
        <p:nvPicPr>
          <p:cNvPr id="14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09600" y="18408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09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2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3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25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1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TRUONG MG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8" y="0"/>
            <a:ext cx="9142931" cy="6858000"/>
          </a:xfrm>
        </p:spPr>
      </p:pic>
    </p:spTree>
    <p:extLst>
      <p:ext uri="{BB962C8B-B14F-4D97-AF65-F5344CB8AC3E}">
        <p14:creationId xmlns:p14="http://schemas.microsoft.com/office/powerpoint/2010/main" val="276239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11.0&quot;&gt;&lt;object type=&quot;1&quot; unique_id=&quot;10001&quot;&gt;&lt;object type=&quot;2&quot; unique_id=&quot;12210&quot;&gt;&lt;object type=&quot;3&quot; unique_id=&quot;12211&quot;&gt;&lt;property id=&quot;20148&quot; value=&quot;5&quot;/&gt;&lt;property id=&quot;20300&quot; value=&quot;Slide 1&quot;/&gt;&lt;property id=&quot;20307&quot; value=&quot;257&quot;/&gt;&lt;/object&gt;&lt;object type=&quot;3&quot; unique_id=&quot;12212&quot;&gt;&lt;property id=&quot;20148&quot; value=&quot;5&quot;/&gt;&lt;property id=&quot;20300&quot; value=&quot;Slide 2&quot;/&gt;&lt;property id=&quot;20307&quot; value=&quot;258&quot;/&gt;&lt;/object&gt;&lt;object type=&quot;3&quot; unique_id=&quot;12213&quot;&gt;&lt;property id=&quot;20148&quot; value=&quot;5&quot;/&gt;&lt;property id=&quot;20300&quot; value=&quot;Slide 3&quot;/&gt;&lt;property id=&quot;20307&quot; value=&quot;259&quot;/&gt;&lt;/object&gt;&lt;object type=&quot;3&quot; unique_id=&quot;12214&quot;&gt;&lt;property id=&quot;20148&quot; value=&quot;5&quot;/&gt;&lt;property id=&quot;20300&quot; value=&quot;Slide 4 - &amp;quot;Beù vui ñeán tröôøng&amp;quot;&quot;/&gt;&lt;property id=&quot;20307&quot; value=&quot;260&quot;/&gt;&lt;/object&gt;&lt;object type=&quot;3&quot; unique_id=&quot;12215&quot;&gt;&lt;property id=&quot;20148&quot; value=&quot;5&quot;/&gt;&lt;property id=&quot;20300&quot; value=&quot;Slide 7&quot;/&gt;&lt;property id=&quot;20307&quot; value=&quot;261&quot;/&gt;&lt;/object&gt;&lt;object type=&quot;3&quot; unique_id=&quot;12216&quot;&gt;&lt;property id=&quot;20148&quot; value=&quot;5&quot;/&gt;&lt;property id=&quot;20300&quot; value=&quot;Slide 8&quot;/&gt;&lt;property id=&quot;20307&quot; value=&quot;262&quot;/&gt;&lt;/object&gt;&lt;object type=&quot;3&quot; unique_id=&quot;12217&quot;&gt;&lt;property id=&quot;20148&quot; value=&quot;5&quot;/&gt;&lt;property id=&quot;20300&quot; value=&quot;Slide 9&quot;/&gt;&lt;property id=&quot;20307&quot; value=&quot;263&quot;/&gt;&lt;/object&gt;&lt;object type=&quot;3&quot; unique_id=&quot;12218&quot;&gt;&lt;property id=&quot;20148&quot; value=&quot;5&quot;/&gt;&lt;property id=&quot;20300&quot; value=&quot;Slide 10&quot;/&gt;&lt;property id=&quot;20307&quot; value=&quot;264&quot;/&gt;&lt;/object&gt;&lt;object type=&quot;3&quot; unique_id=&quot;12219&quot;&gt;&lt;property id=&quot;20148&quot; value=&quot;5&quot;/&gt;&lt;property id=&quot;20300&quot; value=&quot;Slide 11 - &amp;quot;Ñoà chôi cuûa lôùp&amp;quot;&quot;/&gt;&lt;property id=&quot;20307&quot; value=&quot;265&quot;/&gt;&lt;/object&gt;&lt;object type=&quot;3&quot; unique_id=&quot;12220&quot;&gt;&lt;property id=&quot;20148&quot; value=&quot;5&quot;/&gt;&lt;property id=&quot;20300&quot; value=&quot;Slide 12 - &amp;quot;Beù vui chôi cuøng baïn &amp;quot;&quot;/&gt;&lt;property id=&quot;20307&quot; value=&quot;266&quot;/&gt;&lt;/object&gt;&lt;object type=&quot;3&quot; unique_id=&quot;12221&quot;&gt;&lt;property id=&quot;20148&quot; value=&quot;5&quot;/&gt;&lt;property id=&quot;20300&quot; value=&quot;Slide 13 - &amp;quot;Beù vui chôi cuøng baïn &amp;quot;&quot;/&gt;&lt;property id=&quot;20307&quot; value=&quot;267&quot;/&gt;&lt;/object&gt;&lt;object type=&quot;3&quot; unique_id=&quot;12222&quot;&gt;&lt;property id=&quot;20148&quot; value=&quot;5&quot;/&gt;&lt;property id=&quot;20300&quot; value=&quot;Slide 14 - &amp;quot;Beù ngoài hoïc cuøng coâ&amp;quot;&quot;/&gt;&lt;property id=&quot;20307&quot; value=&quot;268&quot;/&gt;&lt;/object&gt;&lt;object type=&quot;3&quot; unique_id=&quot;12223&quot;&gt;&lt;property id=&quot;20148&quot; value=&quot;5&quot;/&gt;&lt;property id=&quot;20300&quot; value=&quot;Slide 15 - &amp;quot;Beù ngoài hoïc cuøng coâ&amp;quot;&quot;/&gt;&lt;property id=&quot;20307&quot; value=&quot;269&quot;/&gt;&lt;/object&gt;&lt;object type=&quot;3&quot; unique_id=&quot;12224&quot;&gt;&lt;property id=&quot;20148&quot; value=&quot;5&quot;/&gt;&lt;property id=&quot;20300&quot; value=&quot;Slide 16 - &amp;quot;Haønh vi ñuùng&amp;quot;&quot;/&gt;&lt;property id=&quot;20307&quot; value=&quot;270&quot;/&gt;&lt;/object&gt;&lt;object type=&quot;3&quot; unique_id=&quot;12225&quot;&gt;&lt;property id=&quot;20148&quot; value=&quot;5&quot;/&gt;&lt;property id=&quot;20300&quot; value=&quot;Slide 17 - &amp;quot;Haønh vi ñuùng&amp;quot;&quot;/&gt;&lt;property id=&quot;20307&quot; value=&quot;271&quot;/&gt;&lt;/object&gt;&lt;object type=&quot;3&quot; unique_id=&quot;12226&quot;&gt;&lt;property id=&quot;20148&quot; value=&quot;5&quot;/&gt;&lt;property id=&quot;20300&quot; value=&quot;Slide 18&quot;/&gt;&lt;property id=&quot;20307&quot; value=&quot;272&quot;/&gt;&lt;/object&gt;&lt;object type=&quot;3&quot; unique_id=&quot;12227&quot;&gt;&lt;property id=&quot;20148&quot; value=&quot;5&quot;/&gt;&lt;property id=&quot;20300&quot; value=&quot;Slide 19 - &amp;quot;Haønh vi ñuùng&amp;quot;&quot;/&gt;&lt;property id=&quot;20307&quot; value=&quot;273&quot;/&gt;&lt;/object&gt;&lt;object type=&quot;3&quot; unique_id=&quot;12228&quot;&gt;&lt;property id=&quot;20148&quot; value=&quot;5&quot;/&gt;&lt;property id=&quot;20300&quot; value=&quot;Slide 20 - &amp;quot;Haønh vi chöa ñuùng&amp;quot;&quot;/&gt;&lt;property id=&quot;20307&quot; value=&quot;274&quot;/&gt;&lt;/object&gt;&lt;object type=&quot;3&quot; unique_id=&quot;12229&quot;&gt;&lt;property id=&quot;20148&quot; value=&quot;5&quot;/&gt;&lt;property id=&quot;20300&quot; value=&quot;Slide 21 - &amp;quot;Haønh vi chöa ñuùng&amp;quot;&quot;/&gt;&lt;property id=&quot;20307&quot; value=&quot;275&quot;/&gt;&lt;/object&gt;&lt;object type=&quot;3&quot; unique_id=&quot;12230&quot;&gt;&lt;property id=&quot;20148&quot; value=&quot;5&quot;/&gt;&lt;property id=&quot;20300&quot; value=&quot;Slide 22 - &amp;quot;Haønh vi chöa ñuùng&amp;quot;&quot;/&gt;&lt;property id=&quot;20307&quot; value=&quot;276&quot;/&gt;&lt;/object&gt;&lt;object type=&quot;3&quot; unique_id=&quot;12231&quot;&gt;&lt;property id=&quot;20148&quot; value=&quot;5&quot;/&gt;&lt;property id=&quot;20300&quot; value=&quot;Slide 23&quot;/&gt;&lt;property id=&quot;20307&quot; value=&quot;277&quot;/&gt;&lt;/object&gt;&lt;object type=&quot;3&quot; unique_id=&quot;12232&quot;&gt;&lt;property id=&quot;20148&quot; value=&quot;5&quot;/&gt;&lt;property id=&quot;20300&quot; value=&quot;Slide 24&quot;/&gt;&lt;property id=&quot;20307&quot; value=&quot;278&quot;/&gt;&lt;/object&gt;&lt;object type=&quot;3&quot; unique_id=&quot;12233&quot;&gt;&lt;property id=&quot;20148&quot; value=&quot;5&quot;/&gt;&lt;property id=&quot;20300&quot; value=&quot;Slide 25&quot;/&gt;&lt;property id=&quot;20307&quot; value=&quot;279&quot;/&gt;&lt;/object&gt;&lt;object type=&quot;3&quot; unique_id=&quot;12234&quot;&gt;&lt;property id=&quot;20148&quot; value=&quot;5&quot;/&gt;&lt;property id=&quot;20300&quot; value=&quot;Slide 26&quot;/&gt;&lt;property id=&quot;20307&quot; value=&quot;280&quot;/&gt;&lt;/object&gt;&lt;object type=&quot;3&quot; unique_id=&quot;12235&quot;&gt;&lt;property id=&quot;20148&quot; value=&quot;5&quot;/&gt;&lt;property id=&quot;20300&quot; value=&quot;Slide 27&quot;/&gt;&lt;property id=&quot;20307&quot; value=&quot;281&quot;/&gt;&lt;/object&gt;&lt;object type=&quot;3&quot; unique_id=&quot;12236&quot;&gt;&lt;property id=&quot;20148&quot; value=&quot;5&quot;/&gt;&lt;property id=&quot;20300&quot; value=&quot;Slide 28&quot;/&gt;&lt;property id=&quot;20307&quot; value=&quot;282&quot;/&gt;&lt;/object&gt;&lt;object type=&quot;3&quot; unique_id=&quot;12237&quot;&gt;&lt;property id=&quot;20148&quot; value=&quot;5&quot;/&gt;&lt;property id=&quot;20300&quot; value=&quot;Slide 29&quot;/&gt;&lt;property id=&quot;20307&quot; value=&quot;283&quot;/&gt;&lt;/object&gt;&lt;object type=&quot;3&quot; unique_id=&quot;12238&quot;&gt;&lt;property id=&quot;20148&quot; value=&quot;5&quot;/&gt;&lt;property id=&quot;20300&quot; value=&quot;Slide 30&quot;/&gt;&lt;property id=&quot;20307&quot; value=&quot;284&quot;/&gt;&lt;/object&gt;&lt;object type=&quot;3&quot; unique_id=&quot;12389&quot;&gt;&lt;property id=&quot;20148&quot; value=&quot;5&quot;/&gt;&lt;property id=&quot;20300&quot; value=&quot;Slide 5 - &amp;quot;Beù vui ñeán tröôøng&amp;quot;&quot;/&gt;&lt;property id=&quot;20307&quot; value=&quot;285&quot;/&gt;&lt;/object&gt;&lt;object type=&quot;3&quot; unique_id=&quot;12390&quot;&gt;&lt;property id=&quot;20148&quot; value=&quot;5&quot;/&gt;&lt;property id=&quot;20300&quot; value=&quot;Slide 6 - &amp;quot;Beù vui ñeán tröôøng&amp;quot;&quot;/&gt;&lt;property id=&quot;20307&quot; value=&quot;286&quot;/&gt;&lt;/object&gt;&lt;/object&gt;&lt;object type=&quot;8&quot; unique_id=&quot;12268&quot;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,1560893072,D:\GIÁO ÁN 2019-2020\BÉ VUI ĐẾN TRƯỜNG_pptx\Media.ppc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,1560893072,D:\GIÁO ÁN 2019-2020\BÉ VUI ĐẾN TRƯỜNG_pptx\Media.ppcx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190</Words>
  <Application>Microsoft Office PowerPoint</Application>
  <PresentationFormat>On-screen Show (4:3)</PresentationFormat>
  <Paragraphs>55</Paragraphs>
  <Slides>29</Slides>
  <Notes>21</Notes>
  <HiddenSlides>0</HiddenSlides>
  <MMClips>50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Times New Roman</vt:lpstr>
      <vt:lpstr>VNI-Avo</vt:lpstr>
      <vt:lpstr>Office Theme</vt:lpstr>
      <vt:lpstr>PowerPoint Presentation</vt:lpstr>
      <vt:lpstr>PowerPoint Presentation</vt:lpstr>
      <vt:lpstr>PowerPoint Presentation</vt:lpstr>
      <vt:lpstr>Beù vui ñeán tröôøng</vt:lpstr>
      <vt:lpstr>Beù vui ñeán tröôøng</vt:lpstr>
      <vt:lpstr>PowerPoint Presentation</vt:lpstr>
      <vt:lpstr>PowerPoint Presentation</vt:lpstr>
      <vt:lpstr>PowerPoint Presentation</vt:lpstr>
      <vt:lpstr>PowerPoint Presentation</vt:lpstr>
      <vt:lpstr>Ñoà chôi cuûa lôùp</vt:lpstr>
      <vt:lpstr>Beù vui chôi cuøng baïn </vt:lpstr>
      <vt:lpstr>Beù vui chôi cuøng baïn </vt:lpstr>
      <vt:lpstr>Beù ngoài hoïc cuøng coâ</vt:lpstr>
      <vt:lpstr>Beù ngoài hoïc cuøng coâ</vt:lpstr>
      <vt:lpstr>Haønh vi ñuùng</vt:lpstr>
      <vt:lpstr>Haønh vi ñuùng</vt:lpstr>
      <vt:lpstr>PowerPoint Presentation</vt:lpstr>
      <vt:lpstr>Haønh vi ñuùng</vt:lpstr>
      <vt:lpstr>Haønh vi chöa ñuùng</vt:lpstr>
      <vt:lpstr>Haønh vi chöa ñuùng</vt:lpstr>
      <vt:lpstr>Haønh vi chöa ñuùng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Xuan Thanh</dc:creator>
  <cp:lastModifiedBy>Admin</cp:lastModifiedBy>
  <cp:revision>11</cp:revision>
  <dcterms:created xsi:type="dcterms:W3CDTF">2019-09-09T08:24:45Z</dcterms:created>
  <dcterms:modified xsi:type="dcterms:W3CDTF">2022-09-10T17:57:59Z</dcterms:modified>
</cp:coreProperties>
</file>