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9" r:id="rId6"/>
    <p:sldId id="262" r:id="rId7"/>
    <p:sldId id="268" r:id="rId8"/>
    <p:sldId id="267" r:id="rId9"/>
    <p:sldId id="258" r:id="rId10"/>
    <p:sldId id="263" r:id="rId11"/>
    <p:sldId id="264" r:id="rId12"/>
    <p:sldId id="265" r:id="rId13"/>
    <p:sldId id="266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66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268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43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347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370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74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152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975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578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48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9F19A-926B-4888-90C7-200F0B9CC8B1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884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9F19A-926B-4888-90C7-200F0B9CC8B1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C50B6-71C9-42D7-A20B-CCA4601A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3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9233" y="679269"/>
            <a:ext cx="10615749" cy="542108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Khám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phá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khoa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học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Đề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tài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ẢNH HƯỞNG CỦA RÁC</a:t>
            </a:r>
            <a:b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VỚI MÔI TRƯỜNG SỐNG</a:t>
            </a:r>
            <a:b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Lớp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MGL A2 </a:t>
            </a:r>
            <a:b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Giáo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viên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Lưu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Thị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Hoa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Chinh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439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Báo động rác thải nhựa: Mỗi người Việt Nam tiêu thụ hơn 41 kg nhựa mỗi nă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660" y="365125"/>
            <a:ext cx="9250680" cy="616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54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Quảng Ninh: Phát động “chống rác thải nhựa” - Đoàn Thanh Niê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298" y="426085"/>
            <a:ext cx="8923067" cy="599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52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Thanh niên Hoàng Su Phì hành động chống rác thải nhựa - Báo Hà Giang điện t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57" y="365124"/>
            <a:ext cx="5269865" cy="398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Đảm bảo an toàn cho các đội tình nguyện mùa hè xanh | baotintuc.vn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703" y="2529040"/>
            <a:ext cx="5977890" cy="39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8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Những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sản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phẩm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tái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chế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từ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rác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 descr="Những ngôi nhà làm từ chai nhựa bỏ đ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472" y="1690688"/>
            <a:ext cx="8624202" cy="499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211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Những ngôi nhà làm từ chai nhựa bỏ đ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57" y="274002"/>
            <a:ext cx="11304905" cy="638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51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338" name="Picture 2" descr="Những cách Trống Rau Bằng Chai Nhựa &quot;SÁNG TẠO NHẤT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365125"/>
            <a:ext cx="5537385" cy="303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Bí quyết trồng cây từ vỏ chai nhựa không tốn 1 xu, quanh năm vẫn có rau ăn  đủ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037" y="2960914"/>
            <a:ext cx="6346132" cy="3569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81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Junbaby: Cách làm bàn ghế bằng chai nhự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35" y="190817"/>
            <a:ext cx="5174071" cy="4587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Ngôi nhà có nội thất làm từ 10.000 chai thủy tinh ở Sài Gòn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371" y="190817"/>
            <a:ext cx="613222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574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 descr="Bản đồ chữ S được làm từ 509 chiếc nắp vỏ chai giữa nắng gió châu Ph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125"/>
            <a:ext cx="10515600" cy="596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559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 descr="Làm đồ chơi từ chai nhựa - Bpackingapp - Bpacking in Viet N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30" y="365125"/>
            <a:ext cx="6257109" cy="5931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ướng dẫn cách làm đồ chơi từ chai nhựa đơn giản và nhanh nhất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240" y="365125"/>
            <a:ext cx="5464629" cy="5931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71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6" descr="Junbaby: Cách làm ô tô bằng chai nhự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77" y="365125"/>
            <a:ext cx="5238750" cy="294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Junbaby: Cách làm ô tô bằng chai nhự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283" y="338365"/>
            <a:ext cx="5372100" cy="2969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Junbaby: Cách làm ô tô bằng chai nhự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77" y="3538765"/>
            <a:ext cx="5238750" cy="294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35 ý tưởng tái chế chai nhựa đơn giản &amp; độc đáo ai cũng có thể làm đượ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284" y="3530538"/>
            <a:ext cx="5550716" cy="295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63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447" y="460921"/>
            <a:ext cx="9967550" cy="67990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Nguyên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nhân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làm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ảnh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hưởng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đến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môi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trường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Nghị luận về rác thải nhựa (9 mẫu) - Văn mẫu lớp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04" y="1319285"/>
            <a:ext cx="9867992" cy="5364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76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Người dân huyện Lý Sơn vô tư đổ xuống biể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16" y="301239"/>
            <a:ext cx="11434898" cy="628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32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Thực hiện tiêu chí môi trường: Nhiều nơi kêu khó - ThienNhien.Net | Con  người và Thiên nhiê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11" y="194468"/>
            <a:ext cx="11522620" cy="647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47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2 năm 50 vụ ô nhiễm và sự cố môi trường nghiêm trọng | Doanh nghiệ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95" y="202791"/>
            <a:ext cx="11566162" cy="634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10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</a:rPr>
              <a:t>Tác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hại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của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việc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bỏ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rác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không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đúng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quy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định</a:t>
            </a:r>
            <a:endParaRPr lang="en-US" sz="4000" b="1" dirty="0">
              <a:solidFill>
                <a:srgbClr val="FF0000"/>
              </a:solidFill>
            </a:endParaRPr>
          </a:p>
        </p:txBody>
      </p:sp>
      <p:pic>
        <p:nvPicPr>
          <p:cNvPr id="9218" name="Picture 2" descr="Nguồn nước ô nhiễm ảnh hưởng như thế nào đến đời sống? - Tân Á M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" y="1332411"/>
            <a:ext cx="5205573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Báo động về tình trạng ô nhiễm nguồn nước nghiêm trọng tại Việt N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901" y="2216966"/>
            <a:ext cx="5715000" cy="42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47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Báo động] tình trạng ô nhiễm môi trường nước tại Việt N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17" y="314099"/>
            <a:ext cx="4148959" cy="311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Môi Trường Nước Là Gì - Tài Nguyên Nước Là Gì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486" y="365125"/>
            <a:ext cx="4153989" cy="311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ẬU QUẢ Ô NHIỄM NƯỚC THẢI – công ty xử lý nướ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8625" y="3596640"/>
            <a:ext cx="4724698" cy="3157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39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266" name="Picture 2" descr="Rác thải gây ô nhiễm nguồn nước nghiêm trọng như thế nào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66" y="365125"/>
            <a:ext cx="4445742" cy="296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Ô nhiễm nguồn nước xảy ra như thế nào? | Vinm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885" y="365125"/>
            <a:ext cx="6316724" cy="296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Nguyên nhân gây ô nhiễm nguồn nước có thể bạn chưa biết?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66" y="3718560"/>
            <a:ext cx="4445742" cy="286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ậu quả do ô nhiễm nguồn nước – CÔNG NGHỆ ME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154" y="3430621"/>
            <a:ext cx="6434455" cy="315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86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2751" y="373834"/>
            <a:ext cx="7577637" cy="67119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Hãy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chung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tay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bảo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vệ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môi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trường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Hà Nội: Hơn 200 doanh nghiệp chung tay hành động chống rác thải nhựa - Tạp  chí điện tử Môi trường và Cuộc số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751" y="1158241"/>
            <a:ext cx="8096250" cy="539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617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32</Words>
  <Application>Microsoft Office PowerPoint</Application>
  <PresentationFormat>Widescreen</PresentationFormat>
  <Paragraphs>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  Khám phá khoa học   Đề tài : ẢNH HƯỞNG CỦA RÁC  VỚI MÔI TRƯỜNG SỐNG  Lớp: MGL A2  Giáo viên: Lưu Thị Hoa Chinh</vt:lpstr>
      <vt:lpstr>Nguyên nhân làm ảnh hưởng đến môi trường</vt:lpstr>
      <vt:lpstr>PowerPoint Presentation</vt:lpstr>
      <vt:lpstr>PowerPoint Presentation</vt:lpstr>
      <vt:lpstr>PowerPoint Presentation</vt:lpstr>
      <vt:lpstr>Tác hại của việc bỏ rác không đúng quy định</vt:lpstr>
      <vt:lpstr>PowerPoint Presentation</vt:lpstr>
      <vt:lpstr>PowerPoint Presentation</vt:lpstr>
      <vt:lpstr>Hãy chung tay bảo vệ môi trường</vt:lpstr>
      <vt:lpstr>PowerPoint Presentation</vt:lpstr>
      <vt:lpstr>PowerPoint Presentation</vt:lpstr>
      <vt:lpstr>PowerPoint Presentation</vt:lpstr>
      <vt:lpstr>Những sản phẩm tái chế từ rác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ẢNH HƯỞNG CỦA RÁC VỚI MÔI TRƯỜNG</dc:title>
  <dc:creator>Admin</dc:creator>
  <cp:lastModifiedBy>Admin</cp:lastModifiedBy>
  <cp:revision>8</cp:revision>
  <dcterms:created xsi:type="dcterms:W3CDTF">2022-04-18T01:30:14Z</dcterms:created>
  <dcterms:modified xsi:type="dcterms:W3CDTF">2022-09-11T07:31:53Z</dcterms:modified>
</cp:coreProperties>
</file>