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3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8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3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99E1-6662-46F5-95DD-39A65C774C7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65034" y="3405673"/>
            <a:ext cx="508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(3-4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20- 25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Trương Thanh Hường 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50204" y="787401"/>
            <a:ext cx="3909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Gia Quất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519266" y="2771191"/>
            <a:ext cx="6988628" cy="634481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3200" noProof="1">
                <a:solidFill>
                  <a:srgbClr val="0070C0"/>
                </a:solidFill>
                <a:latin typeface="Arial" panose="020B0604020202020204" pitchFamily="34" charset="0"/>
              </a:rPr>
              <a:t>Lĩnh vực: Phát triển </a:t>
            </a:r>
            <a:r>
              <a:rPr lang="en-US" sz="3200" noProof="1" smtClean="0">
                <a:solidFill>
                  <a:srgbClr val="0070C0"/>
                </a:solidFill>
                <a:latin typeface="Arial" panose="020B0604020202020204" pitchFamily="34" charset="0"/>
              </a:rPr>
              <a:t>ngôn </a:t>
            </a:r>
            <a:r>
              <a:rPr lang="vi-VN" sz="3200" noProof="1" smtClean="0">
                <a:solidFill>
                  <a:srgbClr val="0070C0"/>
                </a:solidFill>
                <a:latin typeface="Arial" panose="020B0604020202020204" pitchFamily="34" charset="0"/>
              </a:rPr>
              <a:t>ngữ</a:t>
            </a:r>
            <a:endParaRPr lang="en-US" sz="3200" noProof="1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80" y="1771604"/>
            <a:ext cx="1072350" cy="8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277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ọi xe phòng cháy chữa cháy khi có hỏa hoạn tốn bao nhiêu tiề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5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ơ xe chữa chá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12196761" cy="68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3289" y="2634826"/>
            <a:ext cx="3286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Đàm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Thoại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dạy tiếng Anh cho trẻ em qua bài hát hiệu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6765"/>
            <a:ext cx="12382500" cy="85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54</Words>
  <Application>Microsoft Office PowerPoint</Application>
  <PresentationFormat>Widescreen</PresentationFormat>
  <Paragraphs>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ThanhHuong</cp:lastModifiedBy>
  <cp:revision>23</cp:revision>
  <dcterms:created xsi:type="dcterms:W3CDTF">2021-03-30T06:21:04Z</dcterms:created>
  <dcterms:modified xsi:type="dcterms:W3CDTF">2022-05-29T14:09:29Z</dcterms:modified>
</cp:coreProperties>
</file>