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-97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-140011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56643" y="58291"/>
            <a:ext cx="47747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TRƯỜNG MẦM NON GIA QUẤ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59302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62" y="1056329"/>
            <a:ext cx="19558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138</Words>
  <Application>Microsoft Office PowerPoint</Application>
  <PresentationFormat>Custom</PresentationFormat>
  <Paragraphs>21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23</cp:revision>
  <dcterms:created xsi:type="dcterms:W3CDTF">2021-03-30T06:21:04Z</dcterms:created>
  <dcterms:modified xsi:type="dcterms:W3CDTF">2022-05-28T09:55:45Z</dcterms:modified>
</cp:coreProperties>
</file>