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29241-DEBD-4964-8EF9-C478F4B711B2}" v="193" dt="2022-05-29T11:10:2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15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180D69F1-AB6A-D518-867D-B898ACCCFD5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FF6368-58C5-74D2-703F-787CF63B99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F54361-EB04-69FB-C7F8-5ABE94D9CC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3E737D-3E93-4F72-B6F1-84262062C2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78082D8-73B3-E1D0-BD85-8B6DE4835C27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0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6DFE1-023F-3F67-FB7E-4B1A3FAC8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EF9681-97FF-0B80-A4F3-EE773C41F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BB3E2A-662A-32FA-5201-F8A176451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45E29-65D3-4314-8A6E-95738BD7F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1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AEA987-E5A5-4B5C-4C6F-F72BD4098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5CD9D2-C323-5068-D698-D15073549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2E57A-5EF3-1701-7070-9702A29CC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BFF26-44CD-4134-9F6E-3B3379EDC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4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08EE4F-5853-FB51-E509-B2DD54E4D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B70B1E-4E9D-1483-BAE4-3DE09A877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13AD27-76B8-B967-EC71-CF1EE5BB3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1DBEC-C1A6-4FE9-917A-5CC12E6BF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37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BCE3F-5306-2ACE-E74D-472CFFFB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A400F6-D6C6-6639-616B-D4523D738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151C4-D77B-74C4-6E0D-6329B3AF0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0EDF-0DC8-43F1-B6D2-46D9D5D4D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2AF94-30F9-28BB-3784-C7871189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4B6C8-C964-019B-4309-3A5067C2E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EE3A8-FC64-8351-6ADF-D064DDE3F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A7365-040B-401C-A523-4B62E6B00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313A5C-F47F-C1BB-60A3-E25405D39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920FEA-AEE4-12B1-16AC-5D487C917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810613-2695-D17B-3166-8848DFA09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3B28-BDA2-4952-B37F-6B19C2069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74A99C-DFC3-8AD3-FCA3-669ED808B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8F3A18-F5CE-E6B5-7F34-5E88270C9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99023F-D9DE-927F-7583-1CE1D3EF4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BF76D-1896-4763-B05A-27634BB9D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6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F30B6E-041D-A68A-1D1B-8B630CF80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3C0BA7-5E73-8683-5983-1B9F202F1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DF9692-1260-6C8D-EA25-484489FF8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42973-7ECF-487C-B1B8-78CB48EBA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28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B6515-ACF7-7A2B-AB09-B558CFD4E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49A6F-07CE-D061-818B-E8A1EB865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8D0C7-5317-EB4F-A55F-2A06634C6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0BB00-EF9B-4F80-9DE6-59247BF27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4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8F32C-1BB4-32AD-B93E-3E7D19531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C4C18-9CE8-F9AF-E344-A3E7FF60C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D4197-479F-0300-7ACA-C00AE7679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4E40C-5AA7-4AF4-A9A1-7A78FAC19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F3EDFB3-31D9-AAC9-CA32-362E5379D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8838F1F-DF93-6E09-02C5-1BFF9F35A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95D929D-B3E6-FF71-9680-23DFA7E709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99F0ADC-91FA-24C0-8E66-0DCCE07681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41FC14F8-B89D-811F-2C11-11EF4ACC85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02190E8-5BDA-4D35-9165-99A81DD75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uan9">
            <a:extLst>
              <a:ext uri="{FF2B5EF4-FFF2-40B4-BE49-F238E27FC236}">
                <a16:creationId xmlns:a16="http://schemas.microsoft.com/office/drawing/2014/main" id="{796E6F2B-5453-C6A0-3E38-42B9EFD1ED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387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9">
            <a:extLst>
              <a:ext uri="{FF2B5EF4-FFF2-40B4-BE49-F238E27FC236}">
                <a16:creationId xmlns:a16="http://schemas.microsoft.com/office/drawing/2014/main" id="{D18A0C94-2FB5-51B8-597C-00D36A9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917" y="3843849"/>
            <a:ext cx="6705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chemeClr val="hlink"/>
                </a:solidFill>
                <a:latin typeface=".VnClarendon"/>
              </a:rPr>
              <a:t>Giáo</a:t>
            </a:r>
            <a:r>
              <a:rPr lang="en-US" altLang="en-US" dirty="0">
                <a:solidFill>
                  <a:schemeClr val="hlink"/>
                </a:solidFill>
                <a:latin typeface=".VnClarendon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.VnClarendon"/>
              </a:rPr>
              <a:t>viên</a:t>
            </a:r>
            <a:r>
              <a:rPr lang="en-US" altLang="en-US" dirty="0">
                <a:solidFill>
                  <a:schemeClr val="hlink"/>
                </a:solidFill>
                <a:latin typeface=".VnClarendon"/>
              </a:rPr>
              <a:t>: Nguyễn Thị Thành</a:t>
            </a:r>
            <a:endParaRPr lang="en-US" altLang="en-US" dirty="0">
              <a:solidFill>
                <a:schemeClr val="hlink"/>
              </a:solidFill>
              <a:latin typeface=".VnClarendon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07D9A0A-9380-65AD-7401-746B2FF73256}"/>
              </a:ext>
            </a:extLst>
          </p:cNvPr>
          <p:cNvSpPr txBox="1"/>
          <p:nvPr/>
        </p:nvSpPr>
        <p:spPr>
          <a:xfrm>
            <a:off x="1236050" y="-4596"/>
            <a:ext cx="685570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dirty="0">
                <a:latin typeface="Tahoma"/>
                <a:ea typeface="Tahoma"/>
                <a:cs typeface="Tahoma"/>
              </a:rPr>
              <a:t>   </a:t>
            </a:r>
            <a:r>
              <a:rPr lang="vi-VN" sz="3200" dirty="0">
                <a:latin typeface="Tahoma"/>
                <a:ea typeface="Tahoma"/>
                <a:cs typeface="Tahoma"/>
              </a:rPr>
              <a:t>     UBND QUẬN LONG BIÊN</a:t>
            </a:r>
            <a:endParaRPr lang="vi-VN" sz="3200" dirty="0">
              <a:ea typeface="Tahoma"/>
              <a:cs typeface="Tahoma"/>
            </a:endParaRPr>
          </a:p>
          <a:p>
            <a:r>
              <a:rPr lang="vi-VN" sz="3200" dirty="0">
                <a:latin typeface="Tahoma"/>
                <a:ea typeface="Tahoma"/>
                <a:cs typeface="Tahoma"/>
              </a:rPr>
              <a:t>    TRƯỜNG MẦM NON GIA QUẤT</a:t>
            </a:r>
          </a:p>
        </p:txBody>
      </p:sp>
      <p:pic>
        <p:nvPicPr>
          <p:cNvPr id="3" name="Hình ảnh 3">
            <a:extLst>
              <a:ext uri="{FF2B5EF4-FFF2-40B4-BE49-F238E27FC236}">
                <a16:creationId xmlns:a16="http://schemas.microsoft.com/office/drawing/2014/main" id="{30C05C3B-5749-C3AB-91D0-9411503A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1175572"/>
            <a:ext cx="1466850" cy="11525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981FFEF-9FBB-6AD9-AFAF-6160767500E5}"/>
              </a:ext>
            </a:extLst>
          </p:cNvPr>
          <p:cNvSpPr txBox="1"/>
          <p:nvPr/>
        </p:nvSpPr>
        <p:spPr>
          <a:xfrm>
            <a:off x="1264049" y="2654028"/>
            <a:ext cx="684421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3200" dirty="0">
                <a:latin typeface="Tahoma"/>
                <a:ea typeface="Tahoma"/>
                <a:cs typeface="Tahoma"/>
              </a:rPr>
              <a:t>LĨNH VỰC PHÁT TRIỂN NGÔN NGỮ</a:t>
            </a:r>
          </a:p>
          <a:p>
            <a:r>
              <a:rPr lang="vi-VN" sz="3200" dirty="0">
                <a:latin typeface="Tahoma"/>
                <a:ea typeface="Tahoma"/>
                <a:cs typeface="Tahoma"/>
              </a:rPr>
              <a:t>         TRUYỆN: TÍCH CHU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G1228A9">
            <a:extLst>
              <a:ext uri="{FF2B5EF4-FFF2-40B4-BE49-F238E27FC236}">
                <a16:creationId xmlns:a16="http://schemas.microsoft.com/office/drawing/2014/main" id="{E7FC8595-2440-3EA2-ABE4-9EFCCB15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U3">
            <a:extLst>
              <a:ext uri="{FF2B5EF4-FFF2-40B4-BE49-F238E27FC236}">
                <a16:creationId xmlns:a16="http://schemas.microsoft.com/office/drawing/2014/main" id="{F1EF2EFD-7352-973E-36F6-F684C1B7C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9350" y="4476750"/>
            <a:ext cx="1219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uan8">
            <a:extLst>
              <a:ext uri="{FF2B5EF4-FFF2-40B4-BE49-F238E27FC236}">
                <a16:creationId xmlns:a16="http://schemas.microsoft.com/office/drawing/2014/main" id="{856B2548-8780-B5AD-4745-677EFA77CA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24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G1229A1">
            <a:extLst>
              <a:ext uri="{FF2B5EF4-FFF2-40B4-BE49-F238E27FC236}">
                <a16:creationId xmlns:a16="http://schemas.microsoft.com/office/drawing/2014/main" id="{D3CC72B8-4499-E700-4E4A-DF9816B2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G1230A 2">
            <a:extLst>
              <a:ext uri="{FF2B5EF4-FFF2-40B4-BE49-F238E27FC236}">
                <a16:creationId xmlns:a16="http://schemas.microsoft.com/office/drawing/2014/main" id="{0C29FB93-C181-C35E-5343-F8FAF62D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G1231A3">
            <a:extLst>
              <a:ext uri="{FF2B5EF4-FFF2-40B4-BE49-F238E27FC236}">
                <a16:creationId xmlns:a16="http://schemas.microsoft.com/office/drawing/2014/main" id="{B1EBEA48-68A3-C388-5F06-A038C619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6346283-65BC-CC9E-8A5B-41EC64F0D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522D7A-9F07-23BC-81CC-217122BCC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1268" name="Picture 4" descr="IMG1232A4">
            <a:extLst>
              <a:ext uri="{FF2B5EF4-FFF2-40B4-BE49-F238E27FC236}">
                <a16:creationId xmlns:a16="http://schemas.microsoft.com/office/drawing/2014/main" id="{A0B193C6-C29E-6998-DB33-CC731D26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G1234A5">
            <a:extLst>
              <a:ext uri="{FF2B5EF4-FFF2-40B4-BE49-F238E27FC236}">
                <a16:creationId xmlns:a16="http://schemas.microsoft.com/office/drawing/2014/main" id="{CE1C2512-5F5A-92E3-8361-B0C2D6DC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3505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IMG1233A5">
            <a:extLst>
              <a:ext uri="{FF2B5EF4-FFF2-40B4-BE49-F238E27FC236}">
                <a16:creationId xmlns:a16="http://schemas.microsoft.com/office/drawing/2014/main" id="{48E628AE-5A58-1EE1-BFB1-5245934C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dangquang_613">
            <a:extLst>
              <a:ext uri="{FF2B5EF4-FFF2-40B4-BE49-F238E27FC236}">
                <a16:creationId xmlns:a16="http://schemas.microsoft.com/office/drawing/2014/main" id="{0E5817BB-0A0C-7862-4DAF-0AE760D9E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95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dangquang_432">
            <a:extLst>
              <a:ext uri="{FF2B5EF4-FFF2-40B4-BE49-F238E27FC236}">
                <a16:creationId xmlns:a16="http://schemas.microsoft.com/office/drawing/2014/main" id="{B52BD79F-9368-A566-17C6-71041050EE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Tuan8">
            <a:extLst>
              <a:ext uri="{FF2B5EF4-FFF2-40B4-BE49-F238E27FC236}">
                <a16:creationId xmlns:a16="http://schemas.microsoft.com/office/drawing/2014/main" id="{F859412E-EC1A-7A46-9B78-34ABB09FC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695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1239A6">
            <a:extLst>
              <a:ext uri="{FF2B5EF4-FFF2-40B4-BE49-F238E27FC236}">
                <a16:creationId xmlns:a16="http://schemas.microsoft.com/office/drawing/2014/main" id="{DB7F5B13-F24F-AD82-D6D2-5C5003B1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781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E0188A1F-74A7-2AA6-118F-C6F58760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huyen%20troi%20mua">
            <a:extLst>
              <a:ext uri="{FF2B5EF4-FFF2-40B4-BE49-F238E27FC236}">
                <a16:creationId xmlns:a16="http://schemas.microsoft.com/office/drawing/2014/main" id="{BC610704-AE0F-4527-9407-7D1C3CD8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>
            <a:extLst>
              <a:ext uri="{FF2B5EF4-FFF2-40B4-BE49-F238E27FC236}">
                <a16:creationId xmlns:a16="http://schemas.microsoft.com/office/drawing/2014/main" id="{79A7DD92-8344-C15B-A2FB-A880F7F2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209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>
            <a:extLst>
              <a:ext uri="{FF2B5EF4-FFF2-40B4-BE49-F238E27FC236}">
                <a16:creationId xmlns:a16="http://schemas.microsoft.com/office/drawing/2014/main" id="{D520A7D2-FC28-5A8B-204B-20C6BFBB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627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btula">
            <a:extLst>
              <a:ext uri="{FF2B5EF4-FFF2-40B4-BE49-F238E27FC236}">
                <a16:creationId xmlns:a16="http://schemas.microsoft.com/office/drawing/2014/main" id="{94BFEF85-769C-C1F6-A6D3-093B9B0557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3279">
            <a:off x="1079500" y="2578100"/>
            <a:ext cx="45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btula">
            <a:extLst>
              <a:ext uri="{FF2B5EF4-FFF2-40B4-BE49-F238E27FC236}">
                <a16:creationId xmlns:a16="http://schemas.microsoft.com/office/drawing/2014/main" id="{FCE8438F-CA0A-0863-1C34-F1FE0AEA2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8322">
            <a:off x="2133600" y="2514600"/>
            <a:ext cx="45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btula">
            <a:extLst>
              <a:ext uri="{FF2B5EF4-FFF2-40B4-BE49-F238E27FC236}">
                <a16:creationId xmlns:a16="http://schemas.microsoft.com/office/drawing/2014/main" id="{7F21EEE0-511A-CFE5-2527-5C07F9CEA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9789">
            <a:off x="5867400" y="2590800"/>
            <a:ext cx="45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btula">
            <a:extLst>
              <a:ext uri="{FF2B5EF4-FFF2-40B4-BE49-F238E27FC236}">
                <a16:creationId xmlns:a16="http://schemas.microsoft.com/office/drawing/2014/main" id="{DDA3D9C9-5A7C-07FF-6CA8-C5778A1DE1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6841">
            <a:off x="4114800" y="1905000"/>
            <a:ext cx="45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5 -0.0141 C 0.07673 -0.08114 0.09201 -0.14817 0.11909 -0.17083 C 0.14618 -0.19348 0.17465 -0.12806 0.22361 -0.15025 C 0.27257 -0.17244 0.37066 -0.30559 0.4125 -0.30398 C 0.45434 -0.30236 0.4342 -0.15349 0.47447 -0.14124 C 0.5151 -0.12899 0.60729 -0.25266 0.65468 -0.23 C 0.70208 -0.20735 0.77395 -0.07004 0.7592 -0.00508 C 0.74444 0.05987 0.59288 0.14309 0.56562 0.16043 C 0.53854 0.17776 0.58802 0.13546 0.59687 0.09848 C 0.60572 0.06149 0.60312 -0.03629 0.61909 -0.06149 C 0.63507 -0.08668 0.6802 -0.0534 0.69253 -0.05247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382E-6 C 0.09705 -0.08391 0.19409 -0.16782 0.18889 -0.19533 C 0.18368 -0.22283 0.01597 -0.2092 -0.03125 -0.16574 C -0.07813 -0.12228 -0.04532 0.00116 -0.09341 0.06519 C -0.1415 0.12922 -0.29931 0.17499 -0.31997 0.21891 C -0.34063 0.26283 -0.20556 0.32016 -0.21771 0.32848 C -0.22986 0.3368 -0.36407 0.27925 -0.39341 0.26931 " pathEditMode="relative" ptsTypes="aaaaaaA">
                                      <p:cBhvr>
                                        <p:cTn id="8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G1227A8">
            <a:extLst>
              <a:ext uri="{FF2B5EF4-FFF2-40B4-BE49-F238E27FC236}">
                <a16:creationId xmlns:a16="http://schemas.microsoft.com/office/drawing/2014/main" id="{171D04F8-C522-C7B8-BF46-106F4D3A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239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2A02EAB9-9DFA-BA1A-1A7A-03045A75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835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133</TotalTime>
  <Words>10</Words>
  <Application>Microsoft Office PowerPoint</Application>
  <PresentationFormat>Trình chiếu Trên màn hình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Ocean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SON</dc:creator>
  <cp:lastModifiedBy>10P160921</cp:lastModifiedBy>
  <cp:revision>53</cp:revision>
  <dcterms:created xsi:type="dcterms:W3CDTF">2008-11-02T10:38:24Z</dcterms:created>
  <dcterms:modified xsi:type="dcterms:W3CDTF">2022-05-29T11:10:51Z</dcterms:modified>
</cp:coreProperties>
</file>