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1" r:id="rId2"/>
    <p:sldId id="256" r:id="rId3"/>
    <p:sldId id="258" r:id="rId4"/>
    <p:sldId id="267" r:id="rId5"/>
    <p:sldId id="269" r:id="rId6"/>
    <p:sldId id="259" r:id="rId7"/>
    <p:sldId id="270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84DA0-DE34-47D9-B7E1-098BCE8396CD}" v="226" dt="2022-05-28T16:48:42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4" autoAdjust="0"/>
    <p:restoredTop sz="94737" autoAdjust="0"/>
  </p:normalViewPr>
  <p:slideViewPr>
    <p:cSldViewPr>
      <p:cViewPr varScale="1">
        <p:scale>
          <a:sx n="72" d="100"/>
          <a:sy n="72" d="100"/>
        </p:scale>
        <p:origin x="115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F5EC6F2D-B9B9-30D8-04E1-CB2088CAD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4DDAE23-D8EA-2DEF-EAC5-940BCBE05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04F0584-D65F-482F-6863-7CD1897F8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98505-B822-47D6-AD2A-6C7C7E362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2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962F2A4-27FE-45DF-82B3-778043FF0F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A6B3783-A834-9E32-FD2A-1C224D69C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E56DCFC-9124-0DE2-DB99-98C2ABC73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4E2BE-483B-43CD-98A4-8AA43BE06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35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505E5F0-0888-48C4-F73B-FB9C317AF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0F71714-6439-6C3E-9FC4-3E3054E78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34AA0CB-822D-C54B-342C-AC990310C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0F887-B211-4AB3-98B1-46BE99350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7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7FF3C3-3758-AD31-3101-F721C4B21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F58FBF-1509-8512-777B-E13DA1661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62DDD26-49A2-42D9-9879-E140F7E62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3E10C-5D2E-4BC9-A44E-E90C95EFF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5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82A215A-99A5-68B3-1188-7C9F5897E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B7F8718-764F-B33E-3381-E3EFE9DEB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2365E02-C453-09B7-FFE5-E00919216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6DE74-40AF-4482-8492-588002603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64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4D9ABA1-FB8C-BECA-3A6F-7A75A501D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3243CFB-9961-80BE-A7D1-0D1137EA2D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8E6E731-FBBC-5F65-F3CA-E6722F54A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3B6CE-4F70-4FD3-A5B2-98BC503D7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62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36C7BB-9DD9-9154-6C06-7E7A26B9D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93C146E-FD47-A5CC-6820-EF0DFF5A2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DFB5703-A0A6-2FB2-E839-0394C7305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E6530-20E6-450A-AC66-67174996E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9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3181797-E2FA-9EE0-66EE-96663C04FA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232DF4B-9CC5-770E-6CC2-A173421F7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F1D9A2F-B3BE-BB39-A724-B7BA015D21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74129-E1DC-4472-88C0-7D25C9725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64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B1E8E20-AB86-C40D-ADCE-941C66715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BDA32E0-32D3-8134-606E-256AE2F7B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8B9BC2B-E482-9BDF-67B8-874959444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52F59-44A6-47D9-A931-99DA93DFC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07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B4468BD-BC04-7F24-748F-9ACA6BBB3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9F28065-D229-B9D5-5E34-FC2E0F884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3F8FDEE-E7E5-D54C-5170-581F2AE30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EA79D-F66E-44E9-9984-4E866E43E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3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AF5855B-FEA1-AE7A-CA52-13C44793B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75CE26E-A651-2798-7775-D42A911CD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59FF246-6828-2624-A8CA-B56485C40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C9255-E3B3-4407-B01A-9F250FB74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7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>
            <a:extLst>
              <a:ext uri="{FF2B5EF4-FFF2-40B4-BE49-F238E27FC236}">
                <a16:creationId xmlns:a16="http://schemas.microsoft.com/office/drawing/2014/main" id="{AE14B640-D3D6-2578-EE31-AB45A4A50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824F557F-D960-466D-81E0-1B305F125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>
            <a:extLst>
              <a:ext uri="{FF2B5EF4-FFF2-40B4-BE49-F238E27FC236}">
                <a16:creationId xmlns:a16="http://schemas.microsoft.com/office/drawing/2014/main" id="{45ADEA07-1DF2-A2B2-020C-02E798415F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>
            <a:extLst>
              <a:ext uri="{FF2B5EF4-FFF2-40B4-BE49-F238E27FC236}">
                <a16:creationId xmlns:a16="http://schemas.microsoft.com/office/drawing/2014/main" id="{672CF994-9361-D78D-4F2A-DA454FA347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7" name="Rectangle 11">
            <a:extLst>
              <a:ext uri="{FF2B5EF4-FFF2-40B4-BE49-F238E27FC236}">
                <a16:creationId xmlns:a16="http://schemas.microsoft.com/office/drawing/2014/main" id="{4BB3D2DD-EED4-BB3F-E8E4-E00B42CD59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A9E2E4B-A5A1-4BA1-8622-60AEC82685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E2EE38B0-FD44-C8C3-1684-99EC32C84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213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vit xam 6">
            <a:extLst>
              <a:ext uri="{FF2B5EF4-FFF2-40B4-BE49-F238E27FC236}">
                <a16:creationId xmlns:a16="http://schemas.microsoft.com/office/drawing/2014/main" id="{1306457E-C85C-D697-110B-D14A901E9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906">
            <a:off x="6427788" y="3757613"/>
            <a:ext cx="28225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FDCC39-CCA4-0DE7-432B-1CC5A9304A7A}"/>
              </a:ext>
            </a:extLst>
          </p:cNvPr>
          <p:cNvSpPr/>
          <p:nvPr/>
        </p:nvSpPr>
        <p:spPr>
          <a:xfrm>
            <a:off x="1249450" y="390725"/>
            <a:ext cx="6248400" cy="83099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UBND QUẬN LONG BIÊN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TRƯỜNG MẦM NON GIIA QUẤT</a:t>
            </a:r>
            <a:endParaRPr lang="vi-VN" sz="2400" b="1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DC0134A-53B7-2115-9928-FE45640C15CF}"/>
              </a:ext>
            </a:extLst>
          </p:cNvPr>
          <p:cNvSpPr txBox="1"/>
          <p:nvPr/>
        </p:nvSpPr>
        <p:spPr>
          <a:xfrm>
            <a:off x="2470230" y="2619566"/>
            <a:ext cx="3891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TRUYỆN: CHÚ VỊT XÁM</a:t>
            </a:r>
            <a:endParaRPr lang="vi-VN" sz="2800">
              <a:solidFill>
                <a:srgbClr val="C00000"/>
              </a:solidFill>
              <a:ea typeface="Tahoma"/>
              <a:cs typeface="Tahoma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EBB1B7F-1EAA-587B-46CD-3CD80AF99D0E}"/>
              </a:ext>
            </a:extLst>
          </p:cNvPr>
          <p:cNvSpPr txBox="1"/>
          <p:nvPr/>
        </p:nvSpPr>
        <p:spPr>
          <a:xfrm>
            <a:off x="1246100" y="2750954"/>
            <a:ext cx="6970575" cy="10356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vi-VN" b="1" dirty="0">
              <a:ea typeface="Tahoma"/>
              <a:cs typeface="Tahoma"/>
            </a:endParaRPr>
          </a:p>
        </p:txBody>
      </p:sp>
      <p:pic>
        <p:nvPicPr>
          <p:cNvPr id="6" name="Hình ảnh 6">
            <a:extLst>
              <a:ext uri="{FF2B5EF4-FFF2-40B4-BE49-F238E27FC236}">
                <a16:creationId xmlns:a16="http://schemas.microsoft.com/office/drawing/2014/main" id="{8754D59E-FFAA-7610-5259-B6C2C72FC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751" y="1175572"/>
            <a:ext cx="1466850" cy="115252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1E244AE-794D-9A08-B271-931534442A04}"/>
              </a:ext>
            </a:extLst>
          </p:cNvPr>
          <p:cNvSpPr txBox="1"/>
          <p:nvPr/>
        </p:nvSpPr>
        <p:spPr>
          <a:xfrm>
            <a:off x="2239045" y="3272915"/>
            <a:ext cx="43514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Giáo</a:t>
            </a:r>
            <a:r>
              <a:rPr lang="vi-VN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 viên: Lê </a:t>
            </a:r>
            <a:r>
              <a:rPr lang="vi-VN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Thị</a:t>
            </a:r>
            <a:r>
              <a:rPr lang="vi-VN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vi-VN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Huyền</a:t>
            </a:r>
            <a:r>
              <a:rPr lang="vi-VN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 Trang</a:t>
            </a:r>
          </a:p>
          <a:p>
            <a:r>
              <a:rPr lang="vi-VN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Lứa</a:t>
            </a:r>
            <a:r>
              <a:rPr lang="vi-VN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vi-VN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tuổi</a:t>
            </a:r>
            <a:r>
              <a:rPr lang="vi-VN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: </a:t>
            </a:r>
            <a:r>
              <a:rPr lang="vi-VN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Nhà</a:t>
            </a:r>
            <a:r>
              <a:rPr lang="vi-VN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vi-VN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Trẻ</a:t>
            </a:r>
            <a:endParaRPr lang="vi-VN" sz="2400">
              <a:solidFill>
                <a:schemeClr val="bg2">
                  <a:lumMod val="60000"/>
                  <a:lumOff val="40000"/>
                </a:schemeClr>
              </a:solidFill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en 5Copy of scan0015">
            <a:extLst>
              <a:ext uri="{FF2B5EF4-FFF2-40B4-BE49-F238E27FC236}">
                <a16:creationId xmlns:a16="http://schemas.microsoft.com/office/drawing/2014/main" id="{009F63B7-11B8-4937-9F3D-20D995A1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304800"/>
            <a:ext cx="100584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nha">
            <a:extLst>
              <a:ext uri="{FF2B5EF4-FFF2-40B4-BE49-F238E27FC236}">
                <a16:creationId xmlns:a16="http://schemas.microsoft.com/office/drawing/2014/main" id="{19F9FED4-241A-BEA2-FD02-DB374CDB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4648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Picture 6" descr="vit con 3">
            <a:extLst>
              <a:ext uri="{FF2B5EF4-FFF2-40B4-BE49-F238E27FC236}">
                <a16:creationId xmlns:a16="http://schemas.microsoft.com/office/drawing/2014/main" id="{CB2BC6B5-1869-1817-5005-6F2C3AD32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0297">
            <a:off x="1447800" y="4559300"/>
            <a:ext cx="23622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1" name="Picture 7" descr="vit xam 4">
            <a:extLst>
              <a:ext uri="{FF2B5EF4-FFF2-40B4-BE49-F238E27FC236}">
                <a16:creationId xmlns:a16="http://schemas.microsoft.com/office/drawing/2014/main" id="{24C4EDFB-8123-A5D9-6A18-CD847393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927">
            <a:off x="3276600" y="3810000"/>
            <a:ext cx="22098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2" name="Picture 8" descr="v 1">
            <a:extLst>
              <a:ext uri="{FF2B5EF4-FFF2-40B4-BE49-F238E27FC236}">
                <a16:creationId xmlns:a16="http://schemas.microsoft.com/office/drawing/2014/main" id="{2412697E-05FF-4870-BD57-7D856869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604">
            <a:off x="7162800" y="3505200"/>
            <a:ext cx="1981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3" name="Picture 9" descr="v">
            <a:extLst>
              <a:ext uri="{FF2B5EF4-FFF2-40B4-BE49-F238E27FC236}">
                <a16:creationId xmlns:a16="http://schemas.microsoft.com/office/drawing/2014/main" id="{6FB5929C-612D-6AB6-2F65-F963A084A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62475"/>
            <a:ext cx="15113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4" name="Picture 10" descr="v 1">
            <a:extLst>
              <a:ext uri="{FF2B5EF4-FFF2-40B4-BE49-F238E27FC236}">
                <a16:creationId xmlns:a16="http://schemas.microsoft.com/office/drawing/2014/main" id="{EAA44402-241C-B1F1-11D2-98BEB15B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604">
            <a:off x="5029200" y="3733800"/>
            <a:ext cx="1981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5" descr="Animated-Butterfly">
            <a:extLst>
              <a:ext uri="{FF2B5EF4-FFF2-40B4-BE49-F238E27FC236}">
                <a16:creationId xmlns:a16="http://schemas.microsoft.com/office/drawing/2014/main" id="{8C7FB074-26DA-E2C7-B998-71CC5F71D7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" descr="Animated-Butterfly">
            <a:extLst>
              <a:ext uri="{FF2B5EF4-FFF2-40B4-BE49-F238E27FC236}">
                <a16:creationId xmlns:a16="http://schemas.microsoft.com/office/drawing/2014/main" id="{4A9BEB49-9CDD-A509-688D-F0211B265A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7" descr="Animated-Butterfly">
            <a:extLst>
              <a:ext uri="{FF2B5EF4-FFF2-40B4-BE49-F238E27FC236}">
                <a16:creationId xmlns:a16="http://schemas.microsoft.com/office/drawing/2014/main" id="{856135D6-5882-5491-2DA2-0C5E04E4C5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8" descr="spring-smiley-1">
            <a:extLst>
              <a:ext uri="{FF2B5EF4-FFF2-40B4-BE49-F238E27FC236}">
                <a16:creationId xmlns:a16="http://schemas.microsoft.com/office/drawing/2014/main" id="{95DBB873-84F8-D80E-F43F-652530C4DB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304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9" descr="thanvitme">
            <a:extLst>
              <a:ext uri="{FF2B5EF4-FFF2-40B4-BE49-F238E27FC236}">
                <a16:creationId xmlns:a16="http://schemas.microsoft.com/office/drawing/2014/main" id="{67F039F9-2B96-29FA-A9C9-F652E77B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30194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1" descr="dauvitme">
            <a:extLst>
              <a:ext uri="{FF2B5EF4-FFF2-40B4-BE49-F238E27FC236}">
                <a16:creationId xmlns:a16="http://schemas.microsoft.com/office/drawing/2014/main" id="{53FE24A2-0DBE-80F1-57DA-F6F8DE25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12382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5896E-6 C 0.00261 0.00069 0.00573 -2.65896E-6 0.00799 0.00208 C 0.00938 0.00324 0.00834 0.0067 0.00955 0.00832 C 0.01077 0.00994 0.01268 0.00994 0.01424 0.01064 C 0.01476 0.00855 0.0158 0.00416 0.0158 0.00416 " pathEditMode="relative" ptsTypes="ffffA">
                                      <p:cBhvr>
                                        <p:cTn id="6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91908E-6 C 0.00052 0.00346 0.00104 0.00716 0.00173 0.01063 C 0.00208 0.01271 0.0033 0.01687 0.0033 0.01687 " pathEditMode="relative" ptsTypes="ffA">
                                      <p:cBhvr>
                                        <p:cTn id="8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6605E-7 C 0.00365 -0.01503 -0.00069 -0.00023 0.00313 0.00624 C 0.00417 0.0081 0.00643 0.00486 0.00799 0.00416 C 0.01146 -0.00254 0.00921 -0.00208 0.01268 -0.00208 " pathEditMode="relative" rAng="0" ptsTypes="fffA">
                                      <p:cBhvr>
                                        <p:cTn id="10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34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0116E-6 C 0.00382 -0.01572 0.00208 -0.01664 0.00468 -0.00624 C 0.0052 -0.00416 0.0059 -0.00208 0.00642 -2.60116E-6 C 0.00816 -0.00716 0.00677 -0.00462 0.00954 -0.00832 " pathEditMode="relative" ptsTypes="fffA">
                                      <p:cBhvr>
                                        <p:cTn id="12" dur="1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04046E-6 C 0.00364 -0.01503 -0.0007 -0.00023 0.00312 0.00625 C 0.00416 0.0081 0.00642 0.00486 0.00798 0.00416 C 0.01145 -0.00254 0.00919 -0.00208 0.01267 -0.00208 " pathEditMode="relative" ptsTypes="fffA">
                                      <p:cBhvr>
                                        <p:cTn id="14" dur="1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n 5Copy of scan0015">
            <a:extLst>
              <a:ext uri="{FF2B5EF4-FFF2-40B4-BE49-F238E27FC236}">
                <a16:creationId xmlns:a16="http://schemas.microsoft.com/office/drawing/2014/main" id="{7312D8C7-7417-B230-D251-156AB708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173480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Picture 5" descr="vit xam 4">
            <a:extLst>
              <a:ext uri="{FF2B5EF4-FFF2-40B4-BE49-F238E27FC236}">
                <a16:creationId xmlns:a16="http://schemas.microsoft.com/office/drawing/2014/main" id="{D1F2531C-9112-18DA-5DE8-FB7143A4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927">
            <a:off x="0" y="3124200"/>
            <a:ext cx="180181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Picture 6" descr="vit con 3">
            <a:extLst>
              <a:ext uri="{FF2B5EF4-FFF2-40B4-BE49-F238E27FC236}">
                <a16:creationId xmlns:a16="http://schemas.microsoft.com/office/drawing/2014/main" id="{02CC7B36-FAE8-78B6-F0EE-130C46E8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0297">
            <a:off x="2133600" y="5153025"/>
            <a:ext cx="1752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9" name="Picture 7" descr="vit con 3">
            <a:extLst>
              <a:ext uri="{FF2B5EF4-FFF2-40B4-BE49-F238E27FC236}">
                <a16:creationId xmlns:a16="http://schemas.microsoft.com/office/drawing/2014/main" id="{5EFA814D-CAC3-46FE-1025-238CF81C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0297">
            <a:off x="4800600" y="5562600"/>
            <a:ext cx="1752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1" name="Picture 9" descr="v 1">
            <a:extLst>
              <a:ext uri="{FF2B5EF4-FFF2-40B4-BE49-F238E27FC236}">
                <a16:creationId xmlns:a16="http://schemas.microsoft.com/office/drawing/2014/main" id="{DA76D050-694A-5676-12B7-E5132C60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1761">
            <a:off x="3429000" y="3692525"/>
            <a:ext cx="19812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2" name="Picture 10" descr="v">
            <a:extLst>
              <a:ext uri="{FF2B5EF4-FFF2-40B4-BE49-F238E27FC236}">
                <a16:creationId xmlns:a16="http://schemas.microsoft.com/office/drawing/2014/main" id="{F7D331DC-D687-EFD3-5ACB-8D901E359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434">
            <a:off x="3962400" y="5105400"/>
            <a:ext cx="139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5" name="Picture 13" descr="Vit">
            <a:extLst>
              <a:ext uri="{FF2B5EF4-FFF2-40B4-BE49-F238E27FC236}">
                <a16:creationId xmlns:a16="http://schemas.microsoft.com/office/drawing/2014/main" id="{83CEC4B7-B1DB-5E83-ACC4-970F3A26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26733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0213E-6 L 0.275 -0.01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89362E-6 C 0.04445 0.01248 0.13091 0.01133 0.16563 0.01202 C 0.18785 0.01757 0.17049 0.01387 0.21789 0.01387 " pathEditMode="relative" ptsTypes="ffA">
                                      <p:cBhvr>
                                        <p:cTn id="10" dur="2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3 -0.07216 C 0.16684 -0.06846 0.24653 -0.06823 0.32604 -0.06823 " pathEditMode="relative" ptsTypes="fA">
                                      <p:cBhvr>
                                        <p:cTn id="14" dur="2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9769E-6 C 0.01632 0.0074 0.04306 0.00509 0.05973 0.00601 C 0.1033 0.02613 0.15261 0.01411 0.19862 0.01411 " pathEditMode="relative" ptsTypes="ffA">
                                      <p:cBhvr>
                                        <p:cTn id="18" dur="2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95097E-6 C 0.04913 0.0259 -0.00209 0.00023 0.14027 0.00601 C 0.14583 0.00625 0.15676 0.00995 0.15676 0.00995 C 0.16892 0.02058 0.18888 0.01873 0.20294 0.02174 C 0.20399 0.02313 0.20451 0.02567 0.2059 0.0259 C 0.22656 0.03007 0.24774 0.02822 0.26874 0.02983 C 0.27169 0.03007 0.26267 0.02983 0.25972 0.02983 " pathEditMode="relative" ptsTypes="ffffffA">
                                      <p:cBhvr>
                                        <p:cTn id="22" dur="2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43571E-7 C 0.02761 0.00948 0.00382 0.00301 0.05677 0.00208 C 0.08368 0.00162 0.11042 0.00208 0.13733 0.00208 " pathEditMode="relative" ptsTypes="ffA">
                                      <p:cBhvr>
                                        <p:cTn id="26" dur="2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0.00209 C 0.15226 0.00116 0.1684 0.00533 0.18229 -0.00231 C 0.18854 -0.00578 0.19219 -0.01273 0.19896 -0.01551 C 0.20417 -0.02291 0.21181 -0.02384 0.21736 -0.03125 C 0.2191 -0.03796 0.22014 -0.0449 0.22222 -0.05115 C 0.22431 -0.05717 0.22899 -0.06898 0.22899 -0.06898 C 0.22813 -0.09097 0.23038 -0.12731 0.21389 -0.14236 C 0.21163 -0.14676 0.20955 -0.15115 0.20729 -0.15555 C 0.20209 -0.16574 0.17344 -0.16597 0.16736 -0.16666 C 0.15452 -0.16643 -0.01094 -0.18564 -0.0743 -0.15555 C -0.08142 -0.14652 -0.0842 -0.13657 -0.08767 -0.12453 C -0.08958 -0.11782 -0.09271 -0.10439 -0.09271 -0.10439 C -0.09444 -0.08426 -0.09635 -0.06458 -0.09774 -0.04444 C -0.09896 0.02732 -0.10104 0.09931 -0.10104 0.17107 " pathEditMode="relative" ptsTypes="fffffffffffffA">
                                      <p:cBhvr>
                                        <p:cTn id="30" dur="2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rang nen 3trang nen 3strang nen 2can0011">
            <a:extLst>
              <a:ext uri="{FF2B5EF4-FFF2-40B4-BE49-F238E27FC236}">
                <a16:creationId xmlns:a16="http://schemas.microsoft.com/office/drawing/2014/main" id="{654191C8-4E66-4628-184B-3497357EF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3" name="Picture 5" descr="Vit xam 1">
            <a:extLst>
              <a:ext uri="{FF2B5EF4-FFF2-40B4-BE49-F238E27FC236}">
                <a16:creationId xmlns:a16="http://schemas.microsoft.com/office/drawing/2014/main" id="{225A89F1-736A-5D62-64F3-89BAB679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5336">
            <a:off x="6477000" y="2286000"/>
            <a:ext cx="21288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4" name="Picture 6" descr="vit xam 3">
            <a:extLst>
              <a:ext uri="{FF2B5EF4-FFF2-40B4-BE49-F238E27FC236}">
                <a16:creationId xmlns:a16="http://schemas.microsoft.com/office/drawing/2014/main" id="{44E695A4-2430-ED64-4360-FEE403F0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19335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7" descr="dau">
            <a:extLst>
              <a:ext uri="{FF2B5EF4-FFF2-40B4-BE49-F238E27FC236}">
                <a16:creationId xmlns:a16="http://schemas.microsoft.com/office/drawing/2014/main" id="{851EE851-2A0E-2BE7-8AD1-3729721D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2633">
            <a:off x="2286000" y="4191000"/>
            <a:ext cx="127476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6" name="Picture 8" descr="minh vit1">
            <a:extLst>
              <a:ext uri="{FF2B5EF4-FFF2-40B4-BE49-F238E27FC236}">
                <a16:creationId xmlns:a16="http://schemas.microsoft.com/office/drawing/2014/main" id="{A51D4B8B-9FB0-24C5-F638-6E4D1B9C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0844">
            <a:off x="2971800" y="5105400"/>
            <a:ext cx="19827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fish1-animated">
            <a:extLst>
              <a:ext uri="{FF2B5EF4-FFF2-40B4-BE49-F238E27FC236}">
                <a16:creationId xmlns:a16="http://schemas.microsoft.com/office/drawing/2014/main" id="{05D564E8-9981-942A-FC53-97EEDB1F4D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810000" y="5029200"/>
            <a:ext cx="69342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fish1-animated">
            <a:extLst>
              <a:ext uri="{FF2B5EF4-FFF2-40B4-BE49-F238E27FC236}">
                <a16:creationId xmlns:a16="http://schemas.microsoft.com/office/drawing/2014/main" id="{1713D41B-3023-2555-60E1-8BD774FEA8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81000" y="5105400"/>
            <a:ext cx="58674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fish1-animated">
            <a:extLst>
              <a:ext uri="{FF2B5EF4-FFF2-40B4-BE49-F238E27FC236}">
                <a16:creationId xmlns:a16="http://schemas.microsoft.com/office/drawing/2014/main" id="{51B6D840-EF40-D508-4871-8A321B624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3000" y="5562600"/>
            <a:ext cx="41148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fish1-animated">
            <a:extLst>
              <a:ext uri="{FF2B5EF4-FFF2-40B4-BE49-F238E27FC236}">
                <a16:creationId xmlns:a16="http://schemas.microsoft.com/office/drawing/2014/main" id="{55F2710F-0507-71DB-FAD8-0083A10BEB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4400" y="4572000"/>
            <a:ext cx="47244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fish2-animated">
            <a:extLst>
              <a:ext uri="{FF2B5EF4-FFF2-40B4-BE49-F238E27FC236}">
                <a16:creationId xmlns:a16="http://schemas.microsoft.com/office/drawing/2014/main" id="{38A411AA-3FBB-BAEB-9236-80D5C805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3000" y="4267200"/>
            <a:ext cx="4495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fish2-animated">
            <a:extLst>
              <a:ext uri="{FF2B5EF4-FFF2-40B4-BE49-F238E27FC236}">
                <a16:creationId xmlns:a16="http://schemas.microsoft.com/office/drawing/2014/main" id="{95309A4A-B26E-6B6F-BA61-B75852FF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8200" y="4819650"/>
            <a:ext cx="1676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fish2-animated">
            <a:extLst>
              <a:ext uri="{FF2B5EF4-FFF2-40B4-BE49-F238E27FC236}">
                <a16:creationId xmlns:a16="http://schemas.microsoft.com/office/drawing/2014/main" id="{582D498B-6928-4C5A-318A-0A9C0720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0" y="4819650"/>
            <a:ext cx="4495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98844E-6 C 0.00799 0.00995 0.02483 0.02983 0.02483 0.0333 C 0.02483 0.02983 0.00799 0.00995 -2.77778E-7 -3.98844E-6 Z " pathEditMode="relative" rAng="0" ptsTypes="fff">
                                      <p:cBhvr>
                                        <p:cTn id="6" dur="10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9 -0.06736 C -0.11424 -0.07708 -0.12639 -0.07546 -0.13958 -0.07662 C -0.16406 -0.0787 -0.1882 -0.08264 -0.21267 -0.08426 C -0.24844 -0.08356 -0.28854 -0.08588 -0.32379 -0.07523 C -0.32535 -0.07407 -0.32674 -0.07268 -0.32847 -0.07222 C -0.33056 -0.0713 -0.33299 -0.07176 -0.3349 -0.0706 C -0.3441 -0.06458 -0.34792 -0.05347 -0.35538 -0.04606 C -0.35747 -0.03889 -0.35938 -0.03171 -0.36181 -0.02454 C -0.36181 -0.02361 -0.36406 0.01435 -0.35712 0.02431 C -0.35139 0.03218 -0.34323 0.03704 -0.3349 0.04236 C -0.31997 0.05162 -0.34566 0.03796 -0.32691 0.04861 C -0.30625 0.06019 -0.28212 0.06852 -0.25868 0.07292 C -0.21823 0.07107 -0.1776 0.06945 -0.13802 0.07894 C -0.13247 0.08195 -0.12639 0.08449 -0.12049 0.08658 C -0.11736 0.08796 -0.11094 0.08958 -0.11094 0.08982 C -0.10365 0.09699 -0.1125 0.08912 -0.10313 0.09445 C -0.09722 0.09769 -0.09167 0.10301 -0.08559 0.10648 C -0.08247 0.10857 -0.08021 0.11181 -0.0776 0.11435 C -0.07604 0.11574 -0.07292 0.11875 -0.07292 0.11898 C -0.07188 0.12083 -0.07066 0.12292 -0.06979 0.125 C -0.06858 0.12801 -0.06649 0.13426 -0.06649 0.13449 C -0.06736 0.14769 -0.06094 0.15833 -0.07292 0.1632 C -0.0842 0.16783 -0.09618 0.16783 -0.10781 0.17083 C -0.11111 0.17153 -0.11424 0.17292 -0.11736 0.17384 C -0.11892 0.17431 -0.12205 0.17523 -0.12205 0.17546 C -0.15035 0.17153 -0.17795 0.1632 -0.20625 0.15857 C -0.25052 0.15972 -0.2901 0.16042 -0.3316 0.17384 C -0.34254 0.18426 -0.33733 0.18056 -0.34601 0.18611 C -0.34896 0.19468 -0.34601 0.21366 -0.34601 0.21389 " pathEditMode="relative" rAng="0" ptsTypes="ffffffffffffffffffffffffffffA">
                                      <p:cBhvr>
                                        <p:cTn id="18" dur="5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6.5896E-6 C -0.00556 0.00693 -0.0033 0.00138 -5.83333E-6 0.00855 C 0.00086 0.0104 0.00104 0.01271 0.00156 0.01479 C 0.00051 0.01687 -0.00209 0.01872 -0.00157 0.02126 C -0.00122 0.02335 0.00312 0.02126 0.00312 0.02335 C 0.00312 0.02635 -0.00157 0.02658 -0.00157 0.02959 " pathEditMode="relative" ptsTypes="fffffA">
                                      <p:cBhvr>
                                        <p:cTn id="35" dur="20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C -0.00399 0.00833 -0.00556 0.01574 -0.00833 0.02453 C -0.01163 0.03472 -0.01458 0.03032 -0.01997 0.04213 C -0.0217 0.04583 -0.02292 0.05 -0.025 0.05324 C -0.02917 0.05972 -0.03993 0.06412 -0.03993 0.07338 " pathEditMode="relative" ptsTypes="ffffA">
                                      <p:cBhvr>
                                        <p:cTn id="46" dur="2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rang nen 3trang nen 3strang nen 2can0011">
            <a:extLst>
              <a:ext uri="{FF2B5EF4-FFF2-40B4-BE49-F238E27FC236}">
                <a16:creationId xmlns:a16="http://schemas.microsoft.com/office/drawing/2014/main" id="{35693613-89E0-2102-E1E1-25401EFD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1400" y="0"/>
            <a:ext cx="1478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1" name="Picture 5" descr="vit xam 6">
            <a:extLst>
              <a:ext uri="{FF2B5EF4-FFF2-40B4-BE49-F238E27FC236}">
                <a16:creationId xmlns:a16="http://schemas.microsoft.com/office/drawing/2014/main" id="{352A85C9-7527-8F94-F6A9-7858DA80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906">
            <a:off x="-533400" y="3657600"/>
            <a:ext cx="3789363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6" descr="concao">
            <a:extLst>
              <a:ext uri="{FF2B5EF4-FFF2-40B4-BE49-F238E27FC236}">
                <a16:creationId xmlns:a16="http://schemas.microsoft.com/office/drawing/2014/main" id="{8D4431E1-E622-C5A9-299B-00117FBA9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2971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7">
            <a:extLst>
              <a:ext uri="{FF2B5EF4-FFF2-40B4-BE49-F238E27FC236}">
                <a16:creationId xmlns:a16="http://schemas.microsoft.com/office/drawing/2014/main" id="{8B49DFCE-0663-B405-F981-103A44AE56B1}"/>
              </a:ext>
            </a:extLst>
          </p:cNvPr>
          <p:cNvGrpSpPr>
            <a:grpSpLocks/>
          </p:cNvGrpSpPr>
          <p:nvPr/>
        </p:nvGrpSpPr>
        <p:grpSpPr bwMode="auto">
          <a:xfrm rot="-204545">
            <a:off x="5715000" y="0"/>
            <a:ext cx="3048000" cy="5867400"/>
            <a:chOff x="2920" y="85"/>
            <a:chExt cx="3176" cy="4235"/>
          </a:xfrm>
        </p:grpSpPr>
        <p:pic>
          <p:nvPicPr>
            <p:cNvPr id="6151" name="Picture 8" descr="tan cay">
              <a:extLst>
                <a:ext uri="{FF2B5EF4-FFF2-40B4-BE49-F238E27FC236}">
                  <a16:creationId xmlns:a16="http://schemas.microsoft.com/office/drawing/2014/main" id="{4E333BED-AAB1-6FA4-6F91-BB6C4F75D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9" descr="cay3">
              <a:hlinkClick r:id="" action="ppaction://noaction"/>
              <a:extLst>
                <a:ext uri="{FF2B5EF4-FFF2-40B4-BE49-F238E27FC236}">
                  <a16:creationId xmlns:a16="http://schemas.microsoft.com/office/drawing/2014/main" id="{88E65193-6ABE-900A-CA7D-86A0315BC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8187" name="Picture 11" descr="cao chay">
            <a:extLst>
              <a:ext uri="{FF2B5EF4-FFF2-40B4-BE49-F238E27FC236}">
                <a16:creationId xmlns:a16="http://schemas.microsoft.com/office/drawing/2014/main" id="{464F5983-4C4B-10D8-B471-D7D5CB28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456">
            <a:off x="5943600" y="2819400"/>
            <a:ext cx="3200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77778E-6 C -0.00625 -0.003 -0.23576 0.00603 -0.25659 0.00672 C -0.32291 0.00302 -0.30503 0.00302 -0.39826 0.00672 C -0.41909 0.00765 -0.44062 0.01343 -0.46163 0.01343 " pathEditMode="relative" ptsTypes="fffA">
                                      <p:cBhvr>
                                        <p:cTn id="21" dur="20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C -0.01997 -0.01319 -0.00191 -0.00278 -0.05 -0.00648 C -0.05451 -0.00694 -0.05885 -0.00857 -0.06337 -0.0088 C -0.08889 -0.01019 -0.11441 -0.01042 -0.13993 -0.01111 C -0.1901 -0.0088 -0.17222 -0.0088 -0.1934 -0.0088 " pathEditMode="relative" ptsTypes="ffffA">
                                      <p:cBhvr>
                                        <p:cTn id="23" dur="2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rang nen 3trang nen 3strang nen 2can0011">
            <a:extLst>
              <a:ext uri="{FF2B5EF4-FFF2-40B4-BE49-F238E27FC236}">
                <a16:creationId xmlns:a16="http://schemas.microsoft.com/office/drawing/2014/main" id="{B0A73DF4-4ACC-9369-88FD-5DE2C428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7941" name="Group 5">
            <a:extLst>
              <a:ext uri="{FF2B5EF4-FFF2-40B4-BE49-F238E27FC236}">
                <a16:creationId xmlns:a16="http://schemas.microsoft.com/office/drawing/2014/main" id="{525D6921-CAB7-DD97-C22B-934DCCDFEF49}"/>
              </a:ext>
            </a:extLst>
          </p:cNvPr>
          <p:cNvGrpSpPr>
            <a:grpSpLocks/>
          </p:cNvGrpSpPr>
          <p:nvPr/>
        </p:nvGrpSpPr>
        <p:grpSpPr bwMode="auto">
          <a:xfrm rot="20792538" flipH="1">
            <a:off x="685800" y="4724400"/>
            <a:ext cx="2590800" cy="2133600"/>
            <a:chOff x="2241" y="1796"/>
            <a:chExt cx="2112" cy="1499"/>
          </a:xfrm>
        </p:grpSpPr>
        <p:pic>
          <p:nvPicPr>
            <p:cNvPr id="7174" name="Picture 6" descr="dauvitme">
              <a:extLst>
                <a:ext uri="{FF2B5EF4-FFF2-40B4-BE49-F238E27FC236}">
                  <a16:creationId xmlns:a16="http://schemas.microsoft.com/office/drawing/2014/main" id="{22B85327-A901-2BF2-7AFF-28EF39F34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90200">
              <a:off x="2241" y="1796"/>
              <a:ext cx="864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7" descr="than Vit me 1">
              <a:extLst>
                <a:ext uri="{FF2B5EF4-FFF2-40B4-BE49-F238E27FC236}">
                  <a16:creationId xmlns:a16="http://schemas.microsoft.com/office/drawing/2014/main" id="{63EF6E14-4231-A790-7131-4B16FF211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256"/>
              <a:ext cx="1617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7944" name="Picture 8" descr="vit xam 3">
            <a:extLst>
              <a:ext uri="{FF2B5EF4-FFF2-40B4-BE49-F238E27FC236}">
                <a16:creationId xmlns:a16="http://schemas.microsoft.com/office/drawing/2014/main" id="{E2288AAD-8B11-5E36-39A9-0D8DEF1C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14684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5" name="Picture 9" descr="cao chay">
            <a:extLst>
              <a:ext uri="{FF2B5EF4-FFF2-40B4-BE49-F238E27FC236}">
                <a16:creationId xmlns:a16="http://schemas.microsoft.com/office/drawing/2014/main" id="{37238972-2983-5E8B-615D-D7A43140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456">
            <a:off x="5715000" y="4114800"/>
            <a:ext cx="3200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4.44444E-6 L -0.07621 0.03241 C -0.07291 0.03982 -0.06805 0.04445 -0.06284 0.04445 C -0.05711 0.04445 -0.05243 0.03982 -0.04913 0.03241 L -0.03333 -4.4444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-0.00671 C 0.07205 -0.0125 0.06979 0.00695 0.06979 0.01921 " pathEditMode="relative" rAng="0" ptsTypes="fA">
                                      <p:cBhvr>
                                        <p:cTn id="12" dur="2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67 -0.04931 L -0.13333 0.0236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36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13704 C -0.01788 -0.14884 -0.02101 -0.14745 -0.02691 -0.15695 C -0.03333 -0.16736 -0.02969 -0.17222 -0.04358 -0.18148 C -0.05643 -0.19005 -0.06927 -0.19445 -0.08351 -0.19699 C -0.09809 -0.20301 -0.11181 -0.20949 -0.12691 -0.2125 C -0.14028 -0.21088 -0.1507 -0.2088 -0.16354 -0.20579 C -0.16927 -0.2044 -0.17448 -0.2 -0.18021 -0.19908 C -0.18854 -0.19769 -0.20521 -0.19468 -0.20521 -0.19468 C -0.21563 -0.19028 -0.22344 -0.18102 -0.23195 -0.17245 C -0.23507 -0.16921 -0.24184 -0.16366 -0.24184 -0.16366 C -0.24583 -0.15556 -0.25295 -0.14838 -0.25521 -0.13912 C -0.25833 -0.12662 -0.25764 -0.12153 -0.26528 -0.11482 C -0.27327 -0.09861 -0.27136 -0.10324 -0.28195 -0.09259 C -0.28507 -0.08935 -0.29184 -0.08357 -0.29184 -0.08357 C -0.29583 -0.07546 -0.29306 -0.07685 -0.29861 -0.07685 " pathEditMode="relative" ptsTypes="ffffffffffffffA">
                                      <p:cBhvr>
                                        <p:cTn id="19" dur="2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uou dung">
            <a:extLst>
              <a:ext uri="{FF2B5EF4-FFF2-40B4-BE49-F238E27FC236}">
                <a16:creationId xmlns:a16="http://schemas.microsoft.com/office/drawing/2014/main" id="{51234AC4-9390-C73F-7B1A-9B683606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0941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9" name="Picture 5" descr="dau huou">
            <a:extLst>
              <a:ext uri="{FF2B5EF4-FFF2-40B4-BE49-F238E27FC236}">
                <a16:creationId xmlns:a16="http://schemas.microsoft.com/office/drawing/2014/main" id="{983665C7-721E-D506-FE9D-A9A751B9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9772" flipV="1">
            <a:off x="685800" y="-1524000"/>
            <a:ext cx="3409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6" descr="dau gau">
            <a:extLst>
              <a:ext uri="{FF2B5EF4-FFF2-40B4-BE49-F238E27FC236}">
                <a16:creationId xmlns:a16="http://schemas.microsoft.com/office/drawing/2014/main" id="{97AA40BA-A710-76B3-270E-B5056FDD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418" flipH="1">
            <a:off x="6019800" y="0"/>
            <a:ext cx="336708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gau hoc">
            <a:extLst>
              <a:ext uri="{FF2B5EF4-FFF2-40B4-BE49-F238E27FC236}">
                <a16:creationId xmlns:a16="http://schemas.microsoft.com/office/drawing/2014/main" id="{0F8BBB21-080D-682B-7619-A3ED76E6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73247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5" name="Picture 11" descr="tay gau">
            <a:extLst>
              <a:ext uri="{FF2B5EF4-FFF2-40B4-BE49-F238E27FC236}">
                <a16:creationId xmlns:a16="http://schemas.microsoft.com/office/drawing/2014/main" id="{D57C3961-122E-9233-2A4D-4C7FCD3C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357">
            <a:off x="5410200" y="2438400"/>
            <a:ext cx="1981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C 0.00087 0.00324 0.00243 0.00949 0.00243 0.00949 C 0.00243 0.00949 0.00087 0.00324 -3.05556E-6 -3.7037E-7 Z " pathEditMode="relative" ptsTypes="fff">
                                      <p:cBhvr>
                                        <p:cTn id="6" dur="2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77556E-17 C 0.00069 0.00324 0.00225 0.00972 0.00225 0.00972 C 0.00225 0.00972 0.00069 0.00324 -6.11111E-6 2.77556E-17 Z " pathEditMode="relative" ptsTypes="fff">
                                      <p:cBhvr>
                                        <p:cTn id="8" dur="5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03704E-6 C 0.00157 0.00209 0.00469 0.00649 0.00469 0.00649 C 0.00469 0.00649 0.00157 0.00209 -5.55556E-7 7.03704E-6 Z " pathEditMode="relative" ptsTypes="fff">
                                      <p:cBhvr>
                                        <p:cTn id="10" dur="2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138</TotalTime>
  <Words>27</Words>
  <Application>Microsoft Office PowerPoint</Application>
  <PresentationFormat>Trình chiếu Trên màn hình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8" baseType="lpstr">
      <vt:lpstr>default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bachthanh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huuchinh</dc:creator>
  <cp:lastModifiedBy>Admin</cp:lastModifiedBy>
  <cp:revision>68</cp:revision>
  <cp:lastPrinted>1601-01-01T00:00:00Z</cp:lastPrinted>
  <dcterms:created xsi:type="dcterms:W3CDTF">2009-07-18T08:12:15Z</dcterms:created>
  <dcterms:modified xsi:type="dcterms:W3CDTF">2022-05-28T16:49:35Z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