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6" r:id="rId4"/>
    <p:sldId id="258" r:id="rId5"/>
    <p:sldId id="259" r:id="rId6"/>
    <p:sldId id="260" r:id="rId7"/>
    <p:sldId id="267" r:id="rId8"/>
    <p:sldId id="268" r:id="rId9"/>
    <p:sldId id="261" r:id="rId10"/>
    <p:sldId id="262" r:id="rId11"/>
    <p:sldId id="265" r:id="rId12"/>
    <p:sldId id="274" r:id="rId13"/>
    <p:sldId id="276" r:id="rId14"/>
    <p:sldId id="275" r:id="rId15"/>
    <p:sldId id="266" r:id="rId16"/>
    <p:sldId id="271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5380EB-4824-4C6F-92FA-0E2685F60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45599D-9476-4615-AB95-8A023941CA76}"/>
              </a:ext>
            </a:extLst>
          </p:cNvPr>
          <p:cNvSpPr txBox="1"/>
          <p:nvPr/>
        </p:nvSpPr>
        <p:spPr>
          <a:xfrm>
            <a:off x="2977381" y="2655572"/>
            <a:ext cx="6225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LĨNH VỰC PHÁT TRIỂN NGÔN NGỮ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9EE75-47D0-48B9-93CC-FFEF0950C829}"/>
              </a:ext>
            </a:extLst>
          </p:cNvPr>
          <p:cNvSpPr txBox="1"/>
          <p:nvPr/>
        </p:nvSpPr>
        <p:spPr>
          <a:xfrm>
            <a:off x="4804695" y="3925592"/>
            <a:ext cx="373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Đề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tài</a:t>
            </a:r>
            <a:r>
              <a:rPr lang="en-US" b="1" dirty="0">
                <a:solidFill>
                  <a:srgbClr val="FFFF00"/>
                </a:solidFill>
              </a:rPr>
              <a:t>: “ </a:t>
            </a:r>
            <a:r>
              <a:rPr lang="en-US" b="1" dirty="0" err="1">
                <a:solidFill>
                  <a:srgbClr val="FFFF00"/>
                </a:solidFill>
              </a:rPr>
              <a:t>Truyện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chiếc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áo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mùa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xuân</a:t>
            </a:r>
            <a:r>
              <a:rPr lang="en-US" b="1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0430C5-060F-4D19-BEDB-53100C366634}"/>
              </a:ext>
            </a:extLst>
          </p:cNvPr>
          <p:cNvSpPr txBox="1"/>
          <p:nvPr/>
        </p:nvSpPr>
        <p:spPr>
          <a:xfrm>
            <a:off x="4342137" y="4430858"/>
            <a:ext cx="396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Lứa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tuổi</a:t>
            </a:r>
            <a:r>
              <a:rPr lang="en-US" b="1" dirty="0">
                <a:solidFill>
                  <a:srgbClr val="FFFF00"/>
                </a:solidFill>
              </a:rPr>
              <a:t>: </a:t>
            </a:r>
            <a:r>
              <a:rPr lang="en-US" b="1" dirty="0" err="1">
                <a:solidFill>
                  <a:srgbClr val="FFFF00"/>
                </a:solidFill>
              </a:rPr>
              <a:t>Nhà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trẻ</a:t>
            </a:r>
            <a:r>
              <a:rPr lang="en-US" b="1" dirty="0">
                <a:solidFill>
                  <a:srgbClr val="FFFF00"/>
                </a:solidFill>
              </a:rPr>
              <a:t> (24-36 </a:t>
            </a:r>
            <a:r>
              <a:rPr lang="en-US" b="1" dirty="0" err="1">
                <a:solidFill>
                  <a:srgbClr val="FFFF00"/>
                </a:solidFill>
              </a:rPr>
              <a:t>tháng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246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mặc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màu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685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885923" y="6299145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6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4520419" y="389578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Ai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34D79-6B4E-472D-8EE2-FBE1F2C8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58" y="789688"/>
            <a:ext cx="7773682" cy="5309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85009" y="6207075"/>
            <a:ext cx="38219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chế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diễu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con: Ha </a:t>
            </a:r>
            <a:r>
              <a:rPr lang="en-US" sz="1600" b="1" dirty="0" err="1">
                <a:solidFill>
                  <a:srgbClr val="000099"/>
                </a:solidFill>
              </a:rPr>
              <a:t>ha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vẫn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da </a:t>
            </a:r>
            <a:r>
              <a:rPr lang="en-US" sz="1600" b="1" dirty="0" err="1">
                <a:solidFill>
                  <a:srgbClr val="000099"/>
                </a:solidFill>
              </a:rPr>
              <a:t>trắng</a:t>
            </a:r>
            <a:r>
              <a:rPr lang="en-US" sz="1600" b="1" dirty="0">
                <a:solidFill>
                  <a:srgbClr val="000099"/>
                </a:solidFill>
              </a:rPr>
              <a:t> à?</a:t>
            </a:r>
          </a:p>
        </p:txBody>
      </p:sp>
    </p:spTree>
    <p:extLst>
      <p:ext uri="{BB962C8B-B14F-4D97-AF65-F5344CB8AC3E}">
        <p14:creationId xmlns:p14="http://schemas.microsoft.com/office/powerpoint/2010/main" val="3823777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044F72-0EBA-44FF-A643-00C1B307C87B}"/>
              </a:ext>
            </a:extLst>
          </p:cNvPr>
          <p:cNvSpPr txBox="1"/>
          <p:nvPr/>
        </p:nvSpPr>
        <p:spPr>
          <a:xfrm>
            <a:off x="3235038" y="391475"/>
            <a:ext cx="6649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000099"/>
                </a:solidFill>
              </a:rPr>
              <a:t>Khi </a:t>
            </a:r>
            <a:r>
              <a:rPr lang="en-US" sz="2000" b="1" dirty="0" err="1">
                <a:solidFill>
                  <a:srgbClr val="000099"/>
                </a:solidFill>
              </a:rPr>
              <a:t>bị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anh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Chấu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chế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diễu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ABAADE-4C8B-4089-89E1-AD62A7924932}"/>
              </a:ext>
            </a:extLst>
          </p:cNvPr>
          <p:cNvSpPr txBox="1"/>
          <p:nvPr/>
        </p:nvSpPr>
        <p:spPr>
          <a:xfrm>
            <a:off x="4168471" y="6176034"/>
            <a:ext cx="439875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xấu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hổ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chạy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thẳng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một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mạch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về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nằng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đòi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cho</a:t>
            </a:r>
            <a:endParaRPr lang="en-US" sz="1600" b="1" dirty="0">
              <a:solidFill>
                <a:srgbClr val="0000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39D37-DAC5-4282-9C22-FB0485676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93" y="941663"/>
            <a:ext cx="7845414" cy="51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2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3802966" y="23483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mẹ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bảo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Thỏ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làm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EE3CA-7828-43B5-80DB-924E71FD8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28" y="652075"/>
            <a:ext cx="8245667" cy="525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1174B4-C637-4E97-95E5-55A9F05AE804}"/>
              </a:ext>
            </a:extLst>
          </p:cNvPr>
          <p:cNvSpPr txBox="1"/>
          <p:nvPr/>
        </p:nvSpPr>
        <p:spPr>
          <a:xfrm>
            <a:off x="2208627" y="5977765"/>
            <a:ext cx="835621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cười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nói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thử</a:t>
            </a:r>
            <a:r>
              <a:rPr lang="en-US" sz="1600" b="1" dirty="0">
                <a:solidFill>
                  <a:srgbClr val="000099"/>
                </a:solidFill>
              </a:rPr>
              <a:t> soi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xem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nào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và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thật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kỳ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lạ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trong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gương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chú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thấy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mình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mọc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rất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nhiều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chiếc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lông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màu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xám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sướng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reo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lên</a:t>
            </a:r>
            <a:r>
              <a:rPr lang="en-US" sz="1600" b="1" dirty="0">
                <a:solidFill>
                  <a:srgbClr val="000099"/>
                </a:solidFill>
              </a:rPr>
              <a:t> con </a:t>
            </a:r>
            <a:r>
              <a:rPr lang="en-US" sz="1600" b="1" dirty="0" err="1">
                <a:solidFill>
                  <a:srgbClr val="000099"/>
                </a:solidFill>
              </a:rPr>
              <a:t>đã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mặc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quần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mùa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xuân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rồi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 ạ.</a:t>
            </a:r>
          </a:p>
        </p:txBody>
      </p:sp>
    </p:spTree>
    <p:extLst>
      <p:ext uri="{BB962C8B-B14F-4D97-AF65-F5344CB8AC3E}">
        <p14:creationId xmlns:p14="http://schemas.microsoft.com/office/powerpoint/2010/main" val="605006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C5770B-089E-4A08-BF8C-ECCD399FF55A}"/>
              </a:ext>
            </a:extLst>
          </p:cNvPr>
          <p:cNvSpPr txBox="1"/>
          <p:nvPr/>
        </p:nvSpPr>
        <p:spPr>
          <a:xfrm>
            <a:off x="2560320" y="1922957"/>
            <a:ext cx="66446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0099"/>
                </a:solidFill>
              </a:rPr>
              <a:t>Khi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loài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vật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đều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thay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để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cây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đâm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chồi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nảy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lộc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muôn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hoa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khoe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sắc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nên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cô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Phương</a:t>
            </a:r>
            <a:r>
              <a:rPr lang="en-US" sz="2400" b="1" dirty="0">
                <a:solidFill>
                  <a:srgbClr val="000099"/>
                </a:solidFill>
              </a:rPr>
              <a:t> Anh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sáng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tác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câu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chuyện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là</a:t>
            </a:r>
            <a:r>
              <a:rPr lang="en-US" sz="2400" b="1" dirty="0">
                <a:solidFill>
                  <a:srgbClr val="000099"/>
                </a:solidFill>
              </a:rPr>
              <a:t>: “</a:t>
            </a:r>
            <a:r>
              <a:rPr lang="en-US" sz="2400" b="1" dirty="0" err="1">
                <a:solidFill>
                  <a:srgbClr val="000099"/>
                </a:solidFill>
              </a:rPr>
              <a:t>Chiếc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”.</a:t>
            </a:r>
          </a:p>
          <a:p>
            <a:pPr algn="just"/>
            <a:r>
              <a:rPr lang="en-US" sz="2400" b="1" dirty="0" err="1">
                <a:solidFill>
                  <a:srgbClr val="000099"/>
                </a:solidFill>
              </a:rPr>
              <a:t>Mùa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xuân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đến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đã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hơn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được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mới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có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thích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không</a:t>
            </a:r>
            <a:r>
              <a:rPr lang="en-US" sz="2400" b="1" dirty="0">
                <a:solidFill>
                  <a:srgbClr val="000099"/>
                </a:solidFill>
              </a:rPr>
              <a:t>? </a:t>
            </a:r>
            <a:r>
              <a:rPr lang="en-US" sz="2400" b="1" dirty="0" err="1">
                <a:solidFill>
                  <a:srgbClr val="000099"/>
                </a:solidFill>
              </a:rPr>
              <a:t>Các</a:t>
            </a:r>
            <a:r>
              <a:rPr lang="en-US" sz="2400" b="1" dirty="0">
                <a:solidFill>
                  <a:srgbClr val="000099"/>
                </a:solidFill>
              </a:rPr>
              <a:t> con </a:t>
            </a:r>
            <a:r>
              <a:rPr lang="en-US" sz="2400" b="1" dirty="0" err="1">
                <a:solidFill>
                  <a:srgbClr val="000099"/>
                </a:solidFill>
              </a:rPr>
              <a:t>nhớ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phù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hợp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với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thời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tiết</a:t>
            </a:r>
            <a:r>
              <a:rPr lang="en-US" sz="2400" b="1" dirty="0">
                <a:solidFill>
                  <a:srgbClr val="000099"/>
                </a:solidFill>
              </a:rPr>
              <a:t>.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lạnh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phải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đội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mũ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và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đi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tất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còn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khi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trời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ấm</a:t>
            </a:r>
            <a:r>
              <a:rPr lang="en-US" sz="2400" b="1" dirty="0">
                <a:solidFill>
                  <a:srgbClr val="000099"/>
                </a:solidFill>
              </a:rPr>
              <a:t>, </a:t>
            </a:r>
            <a:r>
              <a:rPr lang="en-US" sz="2400" b="1" dirty="0" err="1">
                <a:solidFill>
                  <a:srgbClr val="000099"/>
                </a:solidFill>
              </a:rPr>
              <a:t>nóng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chúng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mình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mặc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quần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áo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mát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mẻ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b="1" dirty="0" err="1">
                <a:solidFill>
                  <a:srgbClr val="000099"/>
                </a:solidFill>
              </a:rPr>
              <a:t>nhé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2F3D454-AA33-4540-9155-539BA3285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82" y="920711"/>
            <a:ext cx="7329414" cy="50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32D9DDAA-393F-41C1-949E-26D6CDA19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31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364A9-E4BE-4C56-9D09-82F73E29CE7A}"/>
              </a:ext>
            </a:extLst>
          </p:cNvPr>
          <p:cNvSpPr txBox="1"/>
          <p:nvPr/>
        </p:nvSpPr>
        <p:spPr>
          <a:xfrm>
            <a:off x="295421" y="112541"/>
            <a:ext cx="393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</a:rPr>
              <a:t>MỤC ĐÍCH -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1B613-8BF6-41C2-AE42-B06E54607DDF}"/>
              </a:ext>
            </a:extLst>
          </p:cNvPr>
          <p:cNvSpPr txBox="1"/>
          <p:nvPr/>
        </p:nvSpPr>
        <p:spPr>
          <a:xfrm>
            <a:off x="815926" y="1199815"/>
            <a:ext cx="45561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i="1" dirty="0"/>
              <a:t>1</a:t>
            </a:r>
            <a:r>
              <a:rPr lang="en-US" sz="2000" b="1" i="1" dirty="0"/>
              <a:t>. </a:t>
            </a:r>
            <a:r>
              <a:rPr lang="en-US" sz="2000" b="1" i="1" dirty="0" err="1"/>
              <a:t>Kiến</a:t>
            </a:r>
            <a:r>
              <a:rPr lang="en-US" sz="2000" b="1" i="1" dirty="0"/>
              <a:t> </a:t>
            </a:r>
            <a:r>
              <a:rPr lang="en-US" sz="2000" b="1" i="1" dirty="0" err="1"/>
              <a:t>thức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“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”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: </a:t>
            </a:r>
            <a:r>
              <a:rPr lang="en-US" sz="2000" dirty="0" err="1"/>
              <a:t>Thỏ</a:t>
            </a:r>
            <a:r>
              <a:rPr lang="en-US" sz="2000" dirty="0"/>
              <a:t> </a:t>
            </a:r>
            <a:r>
              <a:rPr lang="en-US" sz="2000" dirty="0" err="1"/>
              <a:t>mẹ</a:t>
            </a:r>
            <a:r>
              <a:rPr lang="en-US" sz="2000" dirty="0"/>
              <a:t>, </a:t>
            </a:r>
            <a:r>
              <a:rPr lang="en-US" sz="2000" dirty="0" err="1"/>
              <a:t>thỏ</a:t>
            </a:r>
            <a:r>
              <a:rPr lang="en-US" sz="2000" dirty="0"/>
              <a:t> con,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Gà</a:t>
            </a:r>
            <a:r>
              <a:rPr lang="en-US" sz="2000" dirty="0"/>
              <a:t> </a:t>
            </a:r>
            <a:r>
              <a:rPr lang="en-US" sz="2000" dirty="0" err="1"/>
              <a:t>Gô</a:t>
            </a:r>
            <a:r>
              <a:rPr lang="en-US" sz="2000" dirty="0"/>
              <a:t>,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Nhái</a:t>
            </a:r>
            <a:r>
              <a:rPr lang="en-US" sz="2000" dirty="0"/>
              <a:t> </a:t>
            </a:r>
            <a:r>
              <a:rPr lang="en-US" sz="2000" dirty="0" err="1"/>
              <a:t>Bén</a:t>
            </a:r>
            <a:r>
              <a:rPr lang="en-US" sz="2000" dirty="0"/>
              <a:t>, </a:t>
            </a:r>
            <a:r>
              <a:rPr lang="en-US" sz="2000" dirty="0" err="1"/>
              <a:t>anh</a:t>
            </a:r>
            <a:r>
              <a:rPr lang="en-US" sz="2000" dirty="0"/>
              <a:t> </a:t>
            </a:r>
            <a:r>
              <a:rPr lang="en-US" sz="2000" dirty="0" err="1"/>
              <a:t>Châu</a:t>
            </a:r>
            <a:r>
              <a:rPr lang="en-US" sz="2000" dirty="0"/>
              <a:t> </a:t>
            </a:r>
            <a:r>
              <a:rPr lang="en-US" sz="2000" dirty="0" err="1"/>
              <a:t>Chấu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chuyện</a:t>
            </a:r>
            <a:r>
              <a:rPr lang="en-US" sz="2000" dirty="0"/>
              <a:t>: Sang </a:t>
            </a:r>
            <a:r>
              <a:rPr lang="en-US" sz="2000" dirty="0" err="1"/>
              <a:t>mùa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loài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thay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mới</a:t>
            </a:r>
            <a:r>
              <a:rPr lang="en-US" sz="2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728FF3-5468-402A-9B35-4BDBF2CB9A53}"/>
              </a:ext>
            </a:extLst>
          </p:cNvPr>
          <p:cNvSpPr txBox="1"/>
          <p:nvPr/>
        </p:nvSpPr>
        <p:spPr>
          <a:xfrm>
            <a:off x="6680395" y="1070317"/>
            <a:ext cx="4556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2. </a:t>
            </a:r>
            <a:r>
              <a:rPr lang="en-US" sz="2000" b="1" i="1" dirty="0" err="1"/>
              <a:t>Kỹ</a:t>
            </a:r>
            <a:r>
              <a:rPr lang="en-US" sz="2000" b="1" i="1" dirty="0"/>
              <a:t> </a:t>
            </a:r>
            <a:r>
              <a:rPr lang="en-US" sz="2000" b="1" i="1" dirty="0" err="1"/>
              <a:t>năng</a:t>
            </a:r>
            <a:r>
              <a:rPr lang="en-US" sz="2000" b="1" i="1" dirty="0"/>
              <a:t>: 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sự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sát</a:t>
            </a:r>
            <a:r>
              <a:rPr lang="en-US" sz="2000" dirty="0"/>
              <a:t>, </a:t>
            </a:r>
            <a:r>
              <a:rPr lang="en-US" sz="2000" dirty="0" err="1"/>
              <a:t>ghi</a:t>
            </a:r>
            <a:r>
              <a:rPr lang="en-US" sz="2000" dirty="0"/>
              <a:t> </a:t>
            </a:r>
            <a:r>
              <a:rPr lang="en-US" sz="2000" dirty="0" err="1"/>
              <a:t>nhớ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chủ</a:t>
            </a:r>
            <a:r>
              <a:rPr lang="en-US" sz="2000" dirty="0"/>
              <a:t> </a:t>
            </a:r>
            <a:r>
              <a:rPr lang="en-US" sz="2000" dirty="0" err="1"/>
              <a:t>đích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mở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r>
              <a:rPr lang="en-US" sz="2000" dirty="0"/>
              <a:t> </a:t>
            </a:r>
            <a:r>
              <a:rPr lang="en-US" sz="2000" dirty="0" err="1"/>
              <a:t>vốn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Rèn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nói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, </a:t>
            </a:r>
            <a:r>
              <a:rPr lang="en-US" sz="2000" dirty="0" err="1"/>
              <a:t>nghe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7F433-341C-4F6A-ABD8-FC09C1C09AC3}"/>
              </a:ext>
            </a:extLst>
          </p:cNvPr>
          <p:cNvSpPr txBox="1"/>
          <p:nvPr/>
        </p:nvSpPr>
        <p:spPr>
          <a:xfrm>
            <a:off x="5498123" y="5125963"/>
            <a:ext cx="45561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i="1" dirty="0"/>
              <a:t>3. </a:t>
            </a:r>
            <a:r>
              <a:rPr lang="en-US" sz="2000" b="1" i="1" dirty="0" err="1"/>
              <a:t>Thái</a:t>
            </a:r>
            <a:r>
              <a:rPr lang="en-US" sz="2000" b="1" i="1" dirty="0"/>
              <a:t> </a:t>
            </a:r>
            <a:r>
              <a:rPr lang="en-US" sz="2000" b="1" i="1" dirty="0" err="1"/>
              <a:t>độ</a:t>
            </a:r>
            <a:r>
              <a:rPr lang="en-US" sz="2000" b="1" i="1" dirty="0"/>
              <a:t>: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Thông</a:t>
            </a:r>
            <a:r>
              <a:rPr lang="en-US" sz="2000" dirty="0"/>
              <a:t> qua </a:t>
            </a:r>
            <a:r>
              <a:rPr lang="en-US" sz="2000" dirty="0" err="1"/>
              <a:t>nội</a:t>
            </a:r>
            <a:r>
              <a:rPr lang="en-US" sz="2000" dirty="0"/>
              <a:t> dung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dục</a:t>
            </a:r>
            <a:r>
              <a:rPr lang="en-US" sz="2000" dirty="0"/>
              <a:t>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mặc</a:t>
            </a:r>
            <a:r>
              <a:rPr lang="en-US" sz="2000" dirty="0"/>
              <a:t> </a:t>
            </a:r>
            <a:r>
              <a:rPr lang="en-US" sz="2000" dirty="0" err="1"/>
              <a:t>quần</a:t>
            </a:r>
            <a:r>
              <a:rPr lang="en-US" sz="2000" dirty="0"/>
              <a:t> </a:t>
            </a:r>
            <a:r>
              <a:rPr lang="en-US" sz="2000" dirty="0" err="1"/>
              <a:t>áo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tiết</a:t>
            </a:r>
            <a:r>
              <a:rPr lang="en-US" sz="2000" dirty="0"/>
              <a:t>.</a:t>
            </a:r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Hứng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0A26B4-DD76-4F5A-BB51-54B060E28528}"/>
              </a:ext>
            </a:extLst>
          </p:cNvPr>
          <p:cNvSpPr txBox="1"/>
          <p:nvPr/>
        </p:nvSpPr>
        <p:spPr>
          <a:xfrm>
            <a:off x="4942449" y="1237956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0099"/>
                </a:solidFill>
              </a:rPr>
              <a:t>CHUẨN BỊ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FCEDC-55C4-4AC7-AFF3-84872C488AD2}"/>
              </a:ext>
            </a:extLst>
          </p:cNvPr>
          <p:cNvSpPr txBox="1"/>
          <p:nvPr/>
        </p:nvSpPr>
        <p:spPr>
          <a:xfrm>
            <a:off x="4360984" y="2472397"/>
            <a:ext cx="4557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- </a:t>
            </a:r>
            <a:r>
              <a:rPr lang="en-US" sz="2000" dirty="0" err="1"/>
              <a:t>Hệ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câu</a:t>
            </a:r>
            <a:r>
              <a:rPr lang="en-US" sz="2000" dirty="0"/>
              <a:t>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đàm</a:t>
            </a:r>
            <a:r>
              <a:rPr lang="en-US" sz="2000" dirty="0"/>
              <a:t> </a:t>
            </a:r>
            <a:r>
              <a:rPr lang="en-US" sz="2000" dirty="0" err="1"/>
              <a:t>thoại</a:t>
            </a:r>
            <a:endParaRPr lang="en-US" sz="2000" dirty="0"/>
          </a:p>
          <a:p>
            <a:pPr algn="l"/>
            <a:r>
              <a:rPr lang="en-US" sz="2000" dirty="0"/>
              <a:t>- </a:t>
            </a:r>
            <a:r>
              <a:rPr lang="en-US" sz="2000" dirty="0" err="1"/>
              <a:t>Giáo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669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14662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68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câu huyện chiếc áo mùa xuân">
            <a:hlinkClick r:id="" action="ppaction://media"/>
            <a:extLst>
              <a:ext uri="{FF2B5EF4-FFF2-40B4-BE49-F238E27FC236}">
                <a16:creationId xmlns:a16="http://schemas.microsoft.com/office/drawing/2014/main" id="{C60F1BFA-20BB-47EC-A09D-77A6B2A6F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9264" y="378948"/>
            <a:ext cx="8133471" cy="610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7F451E-D3F1-4E66-9775-B54A704C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4" y="1114425"/>
            <a:ext cx="8896350" cy="5743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82331-0C58-4456-9620-98A5EE3F36D7}"/>
              </a:ext>
            </a:extLst>
          </p:cNvPr>
          <p:cNvSpPr txBox="1"/>
          <p:nvPr/>
        </p:nvSpPr>
        <p:spPr>
          <a:xfrm>
            <a:off x="3802965" y="600594"/>
            <a:ext cx="4586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Các</a:t>
            </a:r>
            <a:r>
              <a:rPr lang="en-US" sz="2000" b="1" dirty="0">
                <a:solidFill>
                  <a:srgbClr val="000099"/>
                </a:solidFill>
              </a:rPr>
              <a:t> con </a:t>
            </a:r>
            <a:r>
              <a:rPr lang="en-US" sz="2000" b="1" dirty="0" err="1">
                <a:solidFill>
                  <a:srgbClr val="000099"/>
                </a:solidFill>
              </a:rPr>
              <a:t>vừa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lắng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nghe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gì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24740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12BF35-9B56-434E-9126-090B69B2DEE1}"/>
              </a:ext>
            </a:extLst>
          </p:cNvPr>
          <p:cNvSpPr txBox="1"/>
          <p:nvPr/>
        </p:nvSpPr>
        <p:spPr>
          <a:xfrm>
            <a:off x="3362179" y="614662"/>
            <a:ext cx="5097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câu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chuyện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có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những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nhân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vật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nào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0AA97-0926-4D71-B173-A3D8F135B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7" y="1014772"/>
            <a:ext cx="3077004" cy="2867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32DE01-62D7-47FC-965C-1D057EDF0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0" y="1251567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524B10-BDFD-4D65-94A9-E0773F8A3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61" y="3505394"/>
            <a:ext cx="2105319" cy="26847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39CA23-763C-498E-B9AA-3C7E298F8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87" y="3882197"/>
            <a:ext cx="2598254" cy="1704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6CD458-D6A2-4762-B40F-7D9BF8703D02}"/>
              </a:ext>
            </a:extLst>
          </p:cNvPr>
          <p:cNvSpPr txBox="1"/>
          <p:nvPr/>
        </p:nvSpPr>
        <p:spPr>
          <a:xfrm>
            <a:off x="600953" y="39437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mẹ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thỏ</a:t>
            </a:r>
            <a:r>
              <a:rPr lang="en-US" sz="1600" b="1" dirty="0">
                <a:solidFill>
                  <a:srgbClr val="000099"/>
                </a:solidFill>
              </a:rPr>
              <a:t>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E6DF62-03F3-43A4-AF23-95E1A0A94F4D}"/>
              </a:ext>
            </a:extLst>
          </p:cNvPr>
          <p:cNvSpPr txBox="1"/>
          <p:nvPr/>
        </p:nvSpPr>
        <p:spPr>
          <a:xfrm>
            <a:off x="9524368" y="3712920"/>
            <a:ext cx="164976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CC14D-6B9F-406C-BBC0-B5BBB1ED4075}"/>
              </a:ext>
            </a:extLst>
          </p:cNvPr>
          <p:cNvSpPr txBox="1"/>
          <p:nvPr/>
        </p:nvSpPr>
        <p:spPr>
          <a:xfrm>
            <a:off x="3516321" y="6268267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92828F-9BF8-4413-A1D0-06B28BD228FE}"/>
              </a:ext>
            </a:extLst>
          </p:cNvPr>
          <p:cNvSpPr txBox="1"/>
          <p:nvPr/>
        </p:nvSpPr>
        <p:spPr>
          <a:xfrm>
            <a:off x="6923700" y="5654453"/>
            <a:ext cx="22212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endParaRPr lang="en-US" sz="16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8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 with low confidence">
            <a:extLst>
              <a:ext uri="{FF2B5EF4-FFF2-40B4-BE49-F238E27FC236}">
                <a16:creationId xmlns:a16="http://schemas.microsoft.com/office/drawing/2014/main" id="{3BAC9A38-A1A4-408C-AEDF-79A99B405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1057AA-C975-49B4-A38D-78EDEE4B9867}"/>
              </a:ext>
            </a:extLst>
          </p:cNvPr>
          <p:cNvSpPr txBox="1"/>
          <p:nvPr/>
        </p:nvSpPr>
        <p:spPr>
          <a:xfrm>
            <a:off x="3099581" y="614662"/>
            <a:ext cx="5144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000099"/>
                </a:solidFill>
              </a:rPr>
              <a:t>Mùa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xuân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đến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trong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rừng</a:t>
            </a:r>
            <a:r>
              <a:rPr lang="en-US" sz="2000" b="1" dirty="0">
                <a:solidFill>
                  <a:srgbClr val="000099"/>
                </a:solidFill>
              </a:rPr>
              <a:t> ai </a:t>
            </a:r>
            <a:r>
              <a:rPr lang="en-US" sz="2000" b="1" dirty="0" err="1">
                <a:solidFill>
                  <a:srgbClr val="000099"/>
                </a:solidFill>
              </a:rPr>
              <a:t>đã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thay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áo</a:t>
            </a:r>
            <a:r>
              <a:rPr lang="en-US" sz="2000" b="1" dirty="0">
                <a:solidFill>
                  <a:srgbClr val="000099"/>
                </a:solidFill>
              </a:rPr>
              <a:t> </a:t>
            </a:r>
            <a:r>
              <a:rPr lang="en-US" sz="2000" b="1" dirty="0" err="1">
                <a:solidFill>
                  <a:srgbClr val="000099"/>
                </a:solidFill>
              </a:rPr>
              <a:t>mới</a:t>
            </a:r>
            <a:r>
              <a:rPr lang="en-US" sz="2000" b="1" dirty="0">
                <a:solidFill>
                  <a:srgbClr val="000099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F92816-376C-490C-A2ED-A00A338DF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6" y="1058280"/>
            <a:ext cx="2760621" cy="2393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21369-3BA2-4722-9BF9-DECBE7BE9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3429000"/>
            <a:ext cx="2105319" cy="26847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B4E89B-707E-4EF2-92B7-CC315A2ED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3" y="3901696"/>
            <a:ext cx="2598254" cy="1704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A600-E2A4-4472-A8E9-075E3A3C5D61}"/>
              </a:ext>
            </a:extLst>
          </p:cNvPr>
          <p:cNvSpPr txBox="1"/>
          <p:nvPr/>
        </p:nvSpPr>
        <p:spPr>
          <a:xfrm>
            <a:off x="5047319" y="3495622"/>
            <a:ext cx="24201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Cô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Gà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Gô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hoa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E1B6B-A314-4EEA-B590-1BF9BB91CEE9}"/>
              </a:ext>
            </a:extLst>
          </p:cNvPr>
          <p:cNvSpPr txBox="1"/>
          <p:nvPr/>
        </p:nvSpPr>
        <p:spPr>
          <a:xfrm>
            <a:off x="2351236" y="6191873"/>
            <a:ext cx="22212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0099"/>
                </a:solidFill>
              </a:rPr>
              <a:t>Bạn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Nhái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Bén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xanh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như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cây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endParaRPr lang="en-US" sz="1600" b="1" dirty="0">
              <a:solidFill>
                <a:srgbClr val="00009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09CE2B-7EBC-44ED-B9A1-F30387DA5AD2}"/>
              </a:ext>
            </a:extLst>
          </p:cNvPr>
          <p:cNvSpPr txBox="1"/>
          <p:nvPr/>
        </p:nvSpPr>
        <p:spPr>
          <a:xfrm>
            <a:off x="7974196" y="5673952"/>
            <a:ext cx="222122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99"/>
                </a:solidFill>
              </a:rPr>
              <a:t>Anh </a:t>
            </a:r>
            <a:r>
              <a:rPr lang="en-US" sz="1600" b="1" dirty="0" err="1">
                <a:solidFill>
                  <a:srgbClr val="000099"/>
                </a:solidFill>
              </a:rPr>
              <a:t>Châu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Chấu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thay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anh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cỏ</a:t>
            </a:r>
            <a:r>
              <a:rPr lang="en-US" sz="1600" b="1" dirty="0">
                <a:solidFill>
                  <a:srgbClr val="000099"/>
                </a:solidFill>
              </a:rPr>
              <a:t>, </a:t>
            </a:r>
            <a:r>
              <a:rPr lang="en-US" sz="1600" b="1" dirty="0" err="1">
                <a:solidFill>
                  <a:srgbClr val="000099"/>
                </a:solidFill>
              </a:rPr>
              <a:t>áo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nâu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khi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nhảy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trên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bãi</a:t>
            </a:r>
            <a:r>
              <a:rPr lang="en-US" sz="1600" b="1" dirty="0">
                <a:solidFill>
                  <a:srgbClr val="000099"/>
                </a:solidFill>
              </a:rPr>
              <a:t> </a:t>
            </a:r>
            <a:r>
              <a:rPr lang="en-US" sz="1600" b="1" dirty="0" err="1">
                <a:solidFill>
                  <a:srgbClr val="000099"/>
                </a:solidFill>
              </a:rPr>
              <a:t>đất</a:t>
            </a:r>
            <a:r>
              <a:rPr lang="en-US" sz="1600" b="1" dirty="0">
                <a:solidFill>
                  <a:srgbClr val="000099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100</TotalTime>
  <Words>525</Words>
  <Application>Microsoft Macintosh PowerPoint</Application>
  <PresentationFormat>Widescreen</PresentationFormat>
  <Paragraphs>40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A3.OpenSans-San</vt:lpstr>
      <vt:lpstr>A3.OpenSansBold-San</vt:lpstr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Microsoft Office User</cp:lastModifiedBy>
  <cp:revision>9</cp:revision>
  <dcterms:created xsi:type="dcterms:W3CDTF">2022-02-15T03:17:25Z</dcterms:created>
  <dcterms:modified xsi:type="dcterms:W3CDTF">2022-05-31T08:26:06Z</dcterms:modified>
</cp:coreProperties>
</file>