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5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D4825-7C6A-432E-B35E-E9E569CDBB22}" v="115" dt="2022-05-28T15:46:34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9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54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2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1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5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6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64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44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16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78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2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5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2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88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2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97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446E-E6F0-47E7-A63E-40C708D9336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EE45-89AE-46F7-91E8-759141B2D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7AF0E-BBC2-48A1-A399-50E67A49E8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ECD2B-86C9-4BB6-AB7B-3AAEE0F26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F7719-B5D8-4885-A4FA-A98DA2FED94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E254-E09F-4442-B598-936D498966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38666631-F110-F435-2360-50CD63F80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0030" y="2074214"/>
            <a:ext cx="1466850" cy="1152525"/>
          </a:xfrm>
        </p:spPr>
      </p:pic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62195" y="2648610"/>
            <a:ext cx="8299940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ngữ</a:t>
            </a:r>
            <a:endParaRPr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: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quen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học</a:t>
            </a:r>
            <a:endParaRPr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Chiếc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Mới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endParaRPr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: Nhà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trẻ</a:t>
            </a:r>
            <a:endParaRPr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CF9AC0-6259-4818-90FB-D31D3A75132A}"/>
              </a:ext>
            </a:extLst>
          </p:cNvPr>
          <p:cNvSpPr txBox="1"/>
          <p:nvPr/>
        </p:nvSpPr>
        <p:spPr>
          <a:xfrm>
            <a:off x="2773218" y="798945"/>
            <a:ext cx="61144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800" dirty="0">
                <a:latin typeface="Arial"/>
                <a:cs typeface="Arial"/>
              </a:rPr>
              <a:t>       </a:t>
            </a:r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 UBND QUẬN LONG BIÊN</a:t>
            </a:r>
          </a:p>
          <a:p>
            <a:r>
              <a:rPr lang="vi-VN" sz="2800" b="1" dirty="0">
                <a:solidFill>
                  <a:srgbClr val="FF0000"/>
                </a:solidFill>
                <a:latin typeface="Arial"/>
                <a:cs typeface="Arial"/>
              </a:rPr>
              <a:t>  TRƯỜNG MẦM NON GIA QUẤT</a:t>
            </a:r>
          </a:p>
        </p:txBody>
      </p:sp>
      <p:pic>
        <p:nvPicPr>
          <p:cNvPr id="8" name="Hình ảnh 8">
            <a:extLst>
              <a:ext uri="{FF2B5EF4-FFF2-40B4-BE49-F238E27FC236}">
                <a16:creationId xmlns:a16="http://schemas.microsoft.com/office/drawing/2014/main" id="{210923BF-9287-0F25-7AA8-8F69F367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02" y="1998374"/>
            <a:ext cx="14668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7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1612900"/>
            <a:ext cx="471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VOI CÓ MẶC VỪA ÁO CỦA BẠN MÈO KHÔNG? VÌ SAO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68" y="4464562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50" y="5722470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00" y="4666931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GẤU ĐÃ BẢO GÌ VỚI BẠN MÈO ? BẠN MÈO MẶC ÁO CÓ VỪA KHÔNG?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6" y="3642046"/>
            <a:ext cx="2617787" cy="270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38" y="4996257"/>
            <a:ext cx="1560311" cy="96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3487858"/>
            <a:ext cx="1708150" cy="27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ctor khung nền trẻ em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9"/>
            <a:ext cx="12192000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463" y="1920372"/>
            <a:ext cx="731520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TIẾT HỌC LỚP 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NHÀ TRẺ 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1</a:t>
            </a:r>
            <a:endParaRPr kumimoji="0"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kumimoji="0" lang="vi-VN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ĐẾN ĐÂY LÀ KẾT THÚC</a:t>
            </a:r>
            <a:endParaRPr lang="vi-V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i="0" u="none" strike="noStrike" kern="1200" cap="none" spc="0" normalizeH="0" baseline="0" noProof="0" dirty="0">
              <a:ln w="11430"/>
              <a:solidFill>
                <a:srgbClr val="FF945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1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594" y="744583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CHIẾC ÁO MỚI</a:t>
            </a:r>
          </a:p>
        </p:txBody>
      </p:sp>
    </p:spTree>
    <p:extLst>
      <p:ext uri="{BB962C8B-B14F-4D97-AF65-F5344CB8AC3E}">
        <p14:creationId xmlns:p14="http://schemas.microsoft.com/office/powerpoint/2010/main" val="17654954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74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83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029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42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 TRUYỆN</a:t>
            </a:r>
            <a:r>
              <a:rPr 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3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509" y="613954"/>
            <a:ext cx="704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CHUYỆN GÌ ? TRONG CÂU CHUYỆN CÓ NHỮNG NHÂN VẬT NÀO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23" y="5058016"/>
            <a:ext cx="21780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4225847"/>
            <a:ext cx="1708150" cy="2749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626216"/>
            <a:ext cx="2436588" cy="2520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8" y="4495799"/>
            <a:ext cx="3053941" cy="2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697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1867989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MÈO ĐÃ BẢO BẠN NÀO MẶC THỬ ÁO? VÌ SAO BẠN KHÔNG MẶC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4149577"/>
            <a:ext cx="2617787" cy="270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3" y="4969116"/>
            <a:ext cx="2178050" cy="217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3" y="5267061"/>
            <a:ext cx="1560311" cy="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167</Words>
  <Application>Microsoft Office PowerPoint</Application>
  <PresentationFormat>Màn hình rộng</PresentationFormat>
  <Paragraphs>21</Paragraphs>
  <Slides>12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2021-11-27T07:21:52Z</dcterms:created>
  <dcterms:modified xsi:type="dcterms:W3CDTF">2022-05-28T15:46:42Z</dcterms:modified>
</cp:coreProperties>
</file>