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62" r:id="rId4"/>
    <p:sldId id="258" r:id="rId5"/>
    <p:sldId id="259" r:id="rId6"/>
    <p:sldId id="264" r:id="rId7"/>
    <p:sldId id="260" r:id="rId8"/>
    <p:sldId id="270" r:id="rId9"/>
    <p:sldId id="273" r:id="rId10"/>
    <p:sldId id="274" r:id="rId11"/>
    <p:sldId id="280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66FF66"/>
    <a:srgbClr val="FFFF00"/>
    <a:srgbClr val="00FF00"/>
    <a:srgbClr val="FFCC00"/>
    <a:srgbClr val="BBE0E3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821B6-0FB3-4CF1-9189-5018A4C15C9C}" v="68" dt="2022-05-28T15:49:25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72" autoAdjust="0"/>
    <p:restoredTop sz="94234" autoAdjust="0"/>
  </p:normalViewPr>
  <p:slideViewPr>
    <p:cSldViewPr>
      <p:cViewPr varScale="1">
        <p:scale>
          <a:sx n="71" d="100"/>
          <a:sy n="71" d="100"/>
        </p:scale>
        <p:origin x="10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BA70F1-B75E-80C2-78BA-73166FEA0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3F909D-12ED-5F56-CC26-E1B3C8BFC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F3BADD-D92A-8B22-EF22-E7156F714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E684-D2D1-4BFB-8147-6B03C8981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55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3C778E-EFFA-E410-AD95-8D630AB91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2F110-ECED-FD97-762A-D15F7BB53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23B74C-1EFE-6704-1F30-DCBF84E7F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01327-FD23-4609-B164-ACC1C49F5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2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08FEA1-E284-D563-0973-74CC95B6C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04E512-AE56-55F3-61C3-8DF3E04E1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B00FB2-E69F-31AE-7C96-AE2677A78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5B939-19E0-410E-8210-B9BBF019F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40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3A6B0-748D-93B4-AF6E-77C9FBECC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F43178-0B71-F58B-FDAA-A335CAFF6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88AFC3-B67D-D43C-B2B5-A043E6373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38C20-3F15-4139-9DFE-640A521CF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42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277E86-3E75-49E6-1D67-AF7F9F44C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C79AF2-63DD-788C-8723-1A270864D5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BDF696-6B67-B87B-246D-043AB1A9E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F89F0-BB7D-49D3-A25C-220FE3D71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61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6B030-76D1-C0C2-E397-C8FE495F9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381404-718C-B616-7AB0-4CF799F16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05F9E8-03F8-BBBB-7906-24A9F5A36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33089-D7ED-4954-AAD0-3683DB7F8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00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5B6BF4-6C7A-AFF1-23C2-CB6205212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8D2E5F-9016-8108-BF0A-8D22FFBC8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0566C6-1E0E-6EF9-9B3B-605D25D9F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26544-E2B1-4C7F-A760-D343793FF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3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75FBC0-04C3-A645-B487-DED3809E0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EA1F84-76A7-30EF-C12C-4ED3692EE8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553EC5-9C08-D3E5-E435-EB599B7E6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84D86-8599-472D-B13B-454F8B159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20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ACB728-DA28-4488-2CB1-7E6D3F0EDB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D640AE-5E33-4FA6-9051-E819652BD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171B19-8FCA-ACDA-F26B-3298950D3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9CEFC-9B43-4317-A5A4-0FD07DA3F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7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A1CB6F-0EF3-4F65-772A-E64CE6BF2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687CF8-AEA6-65A1-F246-FB8397FFD8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26D54-56C5-B7C2-E5EB-D12A78BC5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E426A-24AE-43AB-B474-2954EDBFD5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38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15D6D0-A5E0-3BF6-AB8F-DF03DED7B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9260D-B8B1-5D27-90C5-5790BED03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A4DE4-C63E-A1B7-A5F4-49C7162C8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8779F-FDA2-4421-9EDD-0E9FE4BE2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7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52878E-82CB-AA57-3461-67F007F4B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4B5E06-08DB-0344-E104-760DB53AD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912802-55C2-9344-A1BE-7A3E7C32F1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A001AD2-FB3D-3573-AAA4-77E789D1F3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63BCF7-F767-AB5A-646F-07A5171611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B414EF5-8D6B-4BDA-9C36-F9E9448421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5.wmf"/><Relationship Id="rId7" Type="http://schemas.openxmlformats.org/officeDocument/2006/relationships/image" Target="../media/image10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0.wmf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5.wmf"/><Relationship Id="rId7" Type="http://schemas.openxmlformats.org/officeDocument/2006/relationships/image" Target="../media/image10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5.wmf"/><Relationship Id="rId7" Type="http://schemas.openxmlformats.org/officeDocument/2006/relationships/image" Target="../media/image18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3.gif"/><Relationship Id="rId5" Type="http://schemas.openxmlformats.org/officeDocument/2006/relationships/image" Target="../media/image23.jpeg"/><Relationship Id="rId10" Type="http://schemas.openxmlformats.org/officeDocument/2006/relationships/image" Target="../media/image11.gif"/><Relationship Id="rId4" Type="http://schemas.openxmlformats.org/officeDocument/2006/relationships/image" Target="../media/image22.jpeg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9.gif"/><Relationship Id="rId9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5.wmf"/><Relationship Id="rId7" Type="http://schemas.openxmlformats.org/officeDocument/2006/relationships/image" Target="../media/image10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7.gif"/><Relationship Id="rId4" Type="http://schemas.openxmlformats.org/officeDocument/2006/relationships/image" Target="../media/image16.wmf"/><Relationship Id="rId9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5.wmf"/><Relationship Id="rId7" Type="http://schemas.openxmlformats.org/officeDocument/2006/relationships/image" Target="../media/image10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0.jpeg"/><Relationship Id="rId7" Type="http://schemas.openxmlformats.org/officeDocument/2006/relationships/image" Target="../media/image13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21.jpe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5.wmf"/><Relationship Id="rId7" Type="http://schemas.openxmlformats.org/officeDocument/2006/relationships/image" Target="../media/image18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3.gif"/><Relationship Id="rId5" Type="http://schemas.openxmlformats.org/officeDocument/2006/relationships/image" Target="../media/image23.jpeg"/><Relationship Id="rId10" Type="http://schemas.openxmlformats.org/officeDocument/2006/relationships/image" Target="../media/image11.gif"/><Relationship Id="rId4" Type="http://schemas.openxmlformats.org/officeDocument/2006/relationships/image" Target="../media/image22.jpeg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9.gif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1AE0EED0-7A51-2CB3-1DEC-80F8506BC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5">
            <a:extLst>
              <a:ext uri="{FF2B5EF4-FFF2-40B4-BE49-F238E27FC236}">
                <a16:creationId xmlns:a16="http://schemas.microsoft.com/office/drawing/2014/main" id="{6750A787-5D28-91CF-CB6A-C375C7F41D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9863" y="1498600"/>
            <a:ext cx="3995737" cy="11826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986"/>
              </a:avLst>
            </a:prstTxWarp>
          </a:bodyPr>
          <a:lstStyle/>
          <a:p>
            <a:pPr algn="ctr"/>
            <a:endParaRPr lang="en-US" sz="27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ngôn ngữ</a:t>
            </a:r>
          </a:p>
        </p:txBody>
      </p:sp>
      <p:sp>
        <p:nvSpPr>
          <p:cNvPr id="2052" name="Text Box 18">
            <a:extLst>
              <a:ext uri="{FF2B5EF4-FFF2-40B4-BE49-F238E27FC236}">
                <a16:creationId xmlns:a16="http://schemas.microsoft.com/office/drawing/2014/main" id="{6CCDE825-0175-D218-CA13-693EC1508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4013200"/>
            <a:ext cx="3963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CC"/>
                </a:solidFill>
                <a:latin typeface="Times New Roman" panose="02020603050405020304" pitchFamily="18" charset="0"/>
              </a:rPr>
              <a:t>Đối tượng: Trẻ 24 – 36 tháng</a:t>
            </a:r>
          </a:p>
        </p:txBody>
      </p:sp>
      <p:sp>
        <p:nvSpPr>
          <p:cNvPr id="2053" name="Rectangle 21">
            <a:extLst>
              <a:ext uri="{FF2B5EF4-FFF2-40B4-BE49-F238E27FC236}">
                <a16:creationId xmlns:a16="http://schemas.microsoft.com/office/drawing/2014/main" id="{942FE428-DAE1-CF45-A38D-AC3D5902E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4665663"/>
            <a:ext cx="365677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100" dirty="0" err="1">
                <a:solidFill>
                  <a:srgbClr val="0000FF"/>
                </a:solidFill>
                <a:latin typeface="Times New Roman"/>
                <a:cs typeface="Times New Roman"/>
              </a:rPr>
              <a:t>Giáo</a:t>
            </a:r>
            <a:r>
              <a:rPr lang="en-US" altLang="en-US" sz="2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latin typeface="Times New Roman"/>
                <a:cs typeface="Times New Roman"/>
              </a:rPr>
              <a:t>viên</a:t>
            </a:r>
            <a:r>
              <a:rPr lang="en-US" altLang="en-US" sz="2100" dirty="0">
                <a:solidFill>
                  <a:srgbClr val="0000FF"/>
                </a:solidFill>
                <a:latin typeface="Times New Roman"/>
                <a:cs typeface="Times New Roman"/>
              </a:rPr>
              <a:t> : Lê Thị </a:t>
            </a:r>
            <a:r>
              <a:rPr lang="en-US" altLang="en-US" sz="2100" dirty="0" err="1">
                <a:solidFill>
                  <a:srgbClr val="0000FF"/>
                </a:solidFill>
                <a:latin typeface="Times New Roman"/>
                <a:cs typeface="Times New Roman"/>
              </a:rPr>
              <a:t>Huyền</a:t>
            </a:r>
            <a:r>
              <a:rPr lang="en-US" altLang="en-US" sz="2100" dirty="0">
                <a:solidFill>
                  <a:srgbClr val="0000FF"/>
                </a:solidFill>
                <a:latin typeface="Times New Roman"/>
                <a:cs typeface="Times New Roman"/>
              </a:rPr>
              <a:t> Trang</a:t>
            </a:r>
            <a:endParaRPr lang="vi-VN" altLang="en-US" sz="2100" b="1" dirty="0">
              <a:solidFill>
                <a:srgbClr val="0000FF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00ECD9-9309-45B4-097C-5D6A40356135}"/>
              </a:ext>
            </a:extLst>
          </p:cNvPr>
          <p:cNvSpPr/>
          <p:nvPr/>
        </p:nvSpPr>
        <p:spPr>
          <a:xfrm>
            <a:off x="2709116" y="3107220"/>
            <a:ext cx="4224426" cy="7155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050" b="1" dirty="0" err="1">
                <a:ln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Truyện</a:t>
            </a:r>
            <a:r>
              <a:rPr lang="en-US" sz="4050" b="1" dirty="0">
                <a:ln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4050" b="1" dirty="0" err="1">
                <a:ln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Cây</a:t>
            </a:r>
            <a:r>
              <a:rPr lang="en-US" sz="4050" b="1" dirty="0">
                <a:ln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50" b="1" dirty="0" err="1">
                <a:ln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táo</a:t>
            </a:r>
            <a:r>
              <a:rPr lang="en-US" sz="4050" b="1" dirty="0">
                <a:ln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31FA23-1E52-7F15-224F-4153DE64D804}"/>
              </a:ext>
            </a:extLst>
          </p:cNvPr>
          <p:cNvSpPr/>
          <p:nvPr/>
        </p:nvSpPr>
        <p:spPr>
          <a:xfrm>
            <a:off x="2313492" y="197892"/>
            <a:ext cx="4572000" cy="6463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vi-V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/>
                <a:cs typeface="Arial"/>
              </a:rPr>
              <a:t>UBND  QUẬN LONG BIÊN</a:t>
            </a:r>
          </a:p>
          <a:p>
            <a:pPr algn="ctr">
              <a:defRPr/>
            </a:pPr>
            <a:r>
              <a:rPr lang="vi-V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/>
                <a:cs typeface="Arial"/>
              </a:rPr>
              <a:t>TRƯỜNG MẦM NON GIA QUẤT</a:t>
            </a:r>
            <a:endParaRPr lang="vi-VN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cs typeface="Arial"/>
            </a:endParaRPr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78D346ED-104F-B27E-DCFC-C6F447995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424" y="842436"/>
            <a:ext cx="1466850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atureza_0164">
            <a:extLst>
              <a:ext uri="{FF2B5EF4-FFF2-40B4-BE49-F238E27FC236}">
                <a16:creationId xmlns:a16="http://schemas.microsoft.com/office/drawing/2014/main" id="{73B59C0A-056A-2350-A5CC-A9DDA3477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Natureza_0164">
            <a:extLst>
              <a:ext uri="{FF2B5EF4-FFF2-40B4-BE49-F238E27FC236}">
                <a16:creationId xmlns:a16="http://schemas.microsoft.com/office/drawing/2014/main" id="{C86B1923-ADEB-AACB-1608-8F22A35BD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Natureza_0165">
            <a:extLst>
              <a:ext uri="{FF2B5EF4-FFF2-40B4-BE49-F238E27FC236}">
                <a16:creationId xmlns:a16="http://schemas.microsoft.com/office/drawing/2014/main" id="{0775968F-CEB2-0FFF-2F78-3564B9468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19800"/>
            <a:ext cx="576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Natureza_0165">
            <a:extLst>
              <a:ext uri="{FF2B5EF4-FFF2-40B4-BE49-F238E27FC236}">
                <a16:creationId xmlns:a16="http://schemas.microsoft.com/office/drawing/2014/main" id="{536BF1B2-F83F-6C48-B718-A9EA804C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48400"/>
            <a:ext cx="41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Natureza_0164">
            <a:extLst>
              <a:ext uri="{FF2B5EF4-FFF2-40B4-BE49-F238E27FC236}">
                <a16:creationId xmlns:a16="http://schemas.microsoft.com/office/drawing/2014/main" id="{FE1F9927-9ECC-41AD-9235-031A7CAFD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Natureza_0165">
            <a:extLst>
              <a:ext uri="{FF2B5EF4-FFF2-40B4-BE49-F238E27FC236}">
                <a16:creationId xmlns:a16="http://schemas.microsoft.com/office/drawing/2014/main" id="{1E5F917B-E7BF-FBF1-F520-D451C17D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48400"/>
            <a:ext cx="41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Natureza_0164">
            <a:extLst>
              <a:ext uri="{FF2B5EF4-FFF2-40B4-BE49-F238E27FC236}">
                <a16:creationId xmlns:a16="http://schemas.microsoft.com/office/drawing/2014/main" id="{F66F60BA-5898-32A7-A950-FEBA48C95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Natureza_0156">
            <a:extLst>
              <a:ext uri="{FF2B5EF4-FFF2-40B4-BE49-F238E27FC236}">
                <a16:creationId xmlns:a16="http://schemas.microsoft.com/office/drawing/2014/main" id="{6C066B33-0666-8753-3870-3D35ED96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20732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Natureza_0165">
            <a:extLst>
              <a:ext uri="{FF2B5EF4-FFF2-40B4-BE49-F238E27FC236}">
                <a16:creationId xmlns:a16="http://schemas.microsoft.com/office/drawing/2014/main" id="{92DB3B9B-9794-2166-F54F-4364A87F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2514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gat1">
            <a:extLst>
              <a:ext uri="{FF2B5EF4-FFF2-40B4-BE49-F238E27FC236}">
                <a16:creationId xmlns:a16="http://schemas.microsoft.com/office/drawing/2014/main" id="{03616758-26BF-7EB3-4D88-B23C54AFF9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1676400"/>
            <a:ext cx="2514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mt">
            <a:extLst>
              <a:ext uri="{FF2B5EF4-FFF2-40B4-BE49-F238E27FC236}">
                <a16:creationId xmlns:a16="http://schemas.microsoft.com/office/drawing/2014/main" id="{88E94972-D3FD-8EF0-AC98-47524EE6F2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TREEC002">
            <a:extLst>
              <a:ext uri="{FF2B5EF4-FFF2-40B4-BE49-F238E27FC236}">
                <a16:creationId xmlns:a16="http://schemas.microsoft.com/office/drawing/2014/main" id="{2E97A4C1-571F-2179-F41C-BF34E1F03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24600"/>
            <a:ext cx="2514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671260">
            <a:extLst>
              <a:ext uri="{FF2B5EF4-FFF2-40B4-BE49-F238E27FC236}">
                <a16:creationId xmlns:a16="http://schemas.microsoft.com/office/drawing/2014/main" id="{612D9626-311B-D82B-56FF-FBB0A5D78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25780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14421 L 0.0033 0.5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17223 L 0.04583 -0.68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rang nen opy of scan0021">
            <a:extLst>
              <a:ext uri="{FF2B5EF4-FFF2-40B4-BE49-F238E27FC236}">
                <a16:creationId xmlns:a16="http://schemas.microsoft.com/office/drawing/2014/main" id="{04DBEC32-9F57-EAF8-87FF-A9A11BEB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gat1">
            <a:extLst>
              <a:ext uri="{FF2B5EF4-FFF2-40B4-BE49-F238E27FC236}">
                <a16:creationId xmlns:a16="http://schemas.microsoft.com/office/drawing/2014/main" id="{E9178D41-043A-D73F-D5A2-A94A8357EF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3048000"/>
            <a:ext cx="2514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Natureza_0156">
            <a:extLst>
              <a:ext uri="{FF2B5EF4-FFF2-40B4-BE49-F238E27FC236}">
                <a16:creationId xmlns:a16="http://schemas.microsoft.com/office/drawing/2014/main" id="{12A8916A-AC17-FD8B-D2F7-C42798C7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20732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TREEC002">
            <a:extLst>
              <a:ext uri="{FF2B5EF4-FFF2-40B4-BE49-F238E27FC236}">
                <a16:creationId xmlns:a16="http://schemas.microsoft.com/office/drawing/2014/main" id="{C3725469-7700-35D4-4CDC-133C731F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248400"/>
            <a:ext cx="2514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671260">
            <a:extLst>
              <a:ext uri="{FF2B5EF4-FFF2-40B4-BE49-F238E27FC236}">
                <a16:creationId xmlns:a16="http://schemas.microsoft.com/office/drawing/2014/main" id="{6BA79577-7B22-6438-F2F1-1876679C27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8640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14421 L 0.0033 0.5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17223 L 0.04583 -0.68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atureza_0164">
            <a:extLst>
              <a:ext uri="{FF2B5EF4-FFF2-40B4-BE49-F238E27FC236}">
                <a16:creationId xmlns:a16="http://schemas.microsoft.com/office/drawing/2014/main" id="{0D2D6487-50F6-1892-3964-7E83CADB1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6573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Natureza_0164">
            <a:extLst>
              <a:ext uri="{FF2B5EF4-FFF2-40B4-BE49-F238E27FC236}">
                <a16:creationId xmlns:a16="http://schemas.microsoft.com/office/drawing/2014/main" id="{5FA055F2-6FFD-5E1E-05A3-15F1CAE3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Natureza_0165">
            <a:extLst>
              <a:ext uri="{FF2B5EF4-FFF2-40B4-BE49-F238E27FC236}">
                <a16:creationId xmlns:a16="http://schemas.microsoft.com/office/drawing/2014/main" id="{61BEAA31-8034-2D57-B721-75623AC18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19800"/>
            <a:ext cx="576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Natureza_0165">
            <a:extLst>
              <a:ext uri="{FF2B5EF4-FFF2-40B4-BE49-F238E27FC236}">
                <a16:creationId xmlns:a16="http://schemas.microsoft.com/office/drawing/2014/main" id="{6B681017-0A19-9A3E-CF43-662F711ED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48400"/>
            <a:ext cx="41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Natureza_0164">
            <a:extLst>
              <a:ext uri="{FF2B5EF4-FFF2-40B4-BE49-F238E27FC236}">
                <a16:creationId xmlns:a16="http://schemas.microsoft.com/office/drawing/2014/main" id="{96F39E30-FFC7-2E48-B9CB-C8C7955B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Natureza_0165">
            <a:extLst>
              <a:ext uri="{FF2B5EF4-FFF2-40B4-BE49-F238E27FC236}">
                <a16:creationId xmlns:a16="http://schemas.microsoft.com/office/drawing/2014/main" id="{65DC79CE-DAAC-B535-FEF4-9E7A3758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48400"/>
            <a:ext cx="41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Natureza_0164">
            <a:extLst>
              <a:ext uri="{FF2B5EF4-FFF2-40B4-BE49-F238E27FC236}">
                <a16:creationId xmlns:a16="http://schemas.microsoft.com/office/drawing/2014/main" id="{67372E8D-0229-1F91-1731-08FF3358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Natureza_0165">
            <a:extLst>
              <a:ext uri="{FF2B5EF4-FFF2-40B4-BE49-F238E27FC236}">
                <a16:creationId xmlns:a16="http://schemas.microsoft.com/office/drawing/2014/main" id="{D520FA4B-2B7B-D4F0-7B6D-13F0DFE28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3124200"/>
            <a:ext cx="25669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Butterfly-06-june">
            <a:extLst>
              <a:ext uri="{FF2B5EF4-FFF2-40B4-BE49-F238E27FC236}">
                <a16:creationId xmlns:a16="http://schemas.microsoft.com/office/drawing/2014/main" id="{3D798031-E94A-86B5-4172-9181C0FC5C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3812">
            <a:off x="-1373981" y="3656806"/>
            <a:ext cx="1371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Flower-02-june">
            <a:extLst>
              <a:ext uri="{FF2B5EF4-FFF2-40B4-BE49-F238E27FC236}">
                <a16:creationId xmlns:a16="http://schemas.microsoft.com/office/drawing/2014/main" id="{F26885FC-06EB-8EB2-D928-49C2C569A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Flower-02-june">
            <a:extLst>
              <a:ext uri="{FF2B5EF4-FFF2-40B4-BE49-F238E27FC236}">
                <a16:creationId xmlns:a16="http://schemas.microsoft.com/office/drawing/2014/main" id="{11626E89-7E3F-4F15-EA7E-C555D4EFB3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-02-june">
            <a:extLst>
              <a:ext uri="{FF2B5EF4-FFF2-40B4-BE49-F238E27FC236}">
                <a16:creationId xmlns:a16="http://schemas.microsoft.com/office/drawing/2014/main" id="{00E73B48-4CCA-8774-E02E-6258226C1D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Flower-02-june">
            <a:extLst>
              <a:ext uri="{FF2B5EF4-FFF2-40B4-BE49-F238E27FC236}">
                <a16:creationId xmlns:a16="http://schemas.microsoft.com/office/drawing/2014/main" id="{39E2CEBB-0397-919C-2FA8-93E2539B7B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Flower-02-june">
            <a:extLst>
              <a:ext uri="{FF2B5EF4-FFF2-40B4-BE49-F238E27FC236}">
                <a16:creationId xmlns:a16="http://schemas.microsoft.com/office/drawing/2014/main" id="{DF79E71F-A6EC-11EA-A097-C16B4EF456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Flower-02-june">
            <a:extLst>
              <a:ext uri="{FF2B5EF4-FFF2-40B4-BE49-F238E27FC236}">
                <a16:creationId xmlns:a16="http://schemas.microsoft.com/office/drawing/2014/main" id="{9DCABC40-E014-29D7-AF90-0DD05616BC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Flower-02-june">
            <a:extLst>
              <a:ext uri="{FF2B5EF4-FFF2-40B4-BE49-F238E27FC236}">
                <a16:creationId xmlns:a16="http://schemas.microsoft.com/office/drawing/2014/main" id="{731344D5-97E3-5F35-AE73-3716F035FC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Flower-02-june">
            <a:extLst>
              <a:ext uri="{FF2B5EF4-FFF2-40B4-BE49-F238E27FC236}">
                <a16:creationId xmlns:a16="http://schemas.microsoft.com/office/drawing/2014/main" id="{2CD5D333-0DC8-D85F-31B2-9B982C26F4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Flower-02-june">
            <a:extLst>
              <a:ext uri="{FF2B5EF4-FFF2-40B4-BE49-F238E27FC236}">
                <a16:creationId xmlns:a16="http://schemas.microsoft.com/office/drawing/2014/main" id="{5E778ADF-8142-23F7-D0BC-912FDF9401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Flower-02-june">
            <a:extLst>
              <a:ext uri="{FF2B5EF4-FFF2-40B4-BE49-F238E27FC236}">
                <a16:creationId xmlns:a16="http://schemas.microsoft.com/office/drawing/2014/main" id="{03AC7C2A-E4CD-E572-27AC-3B3D62F874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mt">
            <a:extLst>
              <a:ext uri="{FF2B5EF4-FFF2-40B4-BE49-F238E27FC236}">
                <a16:creationId xmlns:a16="http://schemas.microsoft.com/office/drawing/2014/main" id="{E845C247-1DEB-3AF0-42D6-E082D4D2C7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 descr="TREEC002">
            <a:extLst>
              <a:ext uri="{FF2B5EF4-FFF2-40B4-BE49-F238E27FC236}">
                <a16:creationId xmlns:a16="http://schemas.microsoft.com/office/drawing/2014/main" id="{256C6E4A-2E6F-8733-CB9C-94C531690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388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Flower-02-june">
            <a:extLst>
              <a:ext uri="{FF2B5EF4-FFF2-40B4-BE49-F238E27FC236}">
                <a16:creationId xmlns:a16="http://schemas.microsoft.com/office/drawing/2014/main" id="{02026642-5F21-F8B5-2A11-1ED164505B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Flower-02-june">
            <a:extLst>
              <a:ext uri="{FF2B5EF4-FFF2-40B4-BE49-F238E27FC236}">
                <a16:creationId xmlns:a16="http://schemas.microsoft.com/office/drawing/2014/main" id="{0A1B1F14-972E-A005-B60E-3C8561A16D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-02-june">
            <a:extLst>
              <a:ext uri="{FF2B5EF4-FFF2-40B4-BE49-F238E27FC236}">
                <a16:creationId xmlns:a16="http://schemas.microsoft.com/office/drawing/2014/main" id="{7D2D43BF-6FB5-2D63-34D6-B16EC47542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Flower-02-june">
            <a:extLst>
              <a:ext uri="{FF2B5EF4-FFF2-40B4-BE49-F238E27FC236}">
                <a16:creationId xmlns:a16="http://schemas.microsoft.com/office/drawing/2014/main" id="{832D4C3D-2B4B-9E93-1B8D-9753D07C21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27" descr="Flower-02-june">
            <a:extLst>
              <a:ext uri="{FF2B5EF4-FFF2-40B4-BE49-F238E27FC236}">
                <a16:creationId xmlns:a16="http://schemas.microsoft.com/office/drawing/2014/main" id="{5E19F867-780F-01F2-B1C7-8CFB11E428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28" descr="Flower-02-june">
            <a:extLst>
              <a:ext uri="{FF2B5EF4-FFF2-40B4-BE49-F238E27FC236}">
                <a16:creationId xmlns:a16="http://schemas.microsoft.com/office/drawing/2014/main" id="{BE23AC38-82B4-589E-D534-FC12032C93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Flower-02-june">
            <a:extLst>
              <a:ext uri="{FF2B5EF4-FFF2-40B4-BE49-F238E27FC236}">
                <a16:creationId xmlns:a16="http://schemas.microsoft.com/office/drawing/2014/main" id="{9C1FB71E-2C2D-0BC9-B99D-B1C2467054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Flower-02-june">
            <a:extLst>
              <a:ext uri="{FF2B5EF4-FFF2-40B4-BE49-F238E27FC236}">
                <a16:creationId xmlns:a16="http://schemas.microsoft.com/office/drawing/2014/main" id="{5035C66F-E9F3-2D7E-995F-1DBE8269AC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Flower-02-june">
            <a:extLst>
              <a:ext uri="{FF2B5EF4-FFF2-40B4-BE49-F238E27FC236}">
                <a16:creationId xmlns:a16="http://schemas.microsoft.com/office/drawing/2014/main" id="{618DE3EB-EFD0-DD22-BDA5-F08C7F1C2B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0" name="Picture 32" descr="Flower-02-june">
            <a:extLst>
              <a:ext uri="{FF2B5EF4-FFF2-40B4-BE49-F238E27FC236}">
                <a16:creationId xmlns:a16="http://schemas.microsoft.com/office/drawing/2014/main" id="{C817DB84-27E8-456A-6785-4308D2229F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3" descr="Flower-02-june">
            <a:extLst>
              <a:ext uri="{FF2B5EF4-FFF2-40B4-BE49-F238E27FC236}">
                <a16:creationId xmlns:a16="http://schemas.microsoft.com/office/drawing/2014/main" id="{6E58284F-CFDA-E7F4-3050-2BFA87DA4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34" descr="Flower-02-june">
            <a:extLst>
              <a:ext uri="{FF2B5EF4-FFF2-40B4-BE49-F238E27FC236}">
                <a16:creationId xmlns:a16="http://schemas.microsoft.com/office/drawing/2014/main" id="{E8C85F25-90C0-D94D-B7EF-AB100D6F99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35" descr="Flower-02-june">
            <a:extLst>
              <a:ext uri="{FF2B5EF4-FFF2-40B4-BE49-F238E27FC236}">
                <a16:creationId xmlns:a16="http://schemas.microsoft.com/office/drawing/2014/main" id="{D44011D0-B01F-4345-00A7-4E3C9ABBB2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Picture 36" descr="671260">
            <a:extLst>
              <a:ext uri="{FF2B5EF4-FFF2-40B4-BE49-F238E27FC236}">
                <a16:creationId xmlns:a16="http://schemas.microsoft.com/office/drawing/2014/main" id="{8BCB79FF-39E5-0C10-4B15-1212D66BF7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Picture 37" descr="671260">
            <a:extLst>
              <a:ext uri="{FF2B5EF4-FFF2-40B4-BE49-F238E27FC236}">
                <a16:creationId xmlns:a16="http://schemas.microsoft.com/office/drawing/2014/main" id="{105D64D0-6F4A-85FA-B856-F68C846167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Picture 38" descr="671260">
            <a:extLst>
              <a:ext uri="{FF2B5EF4-FFF2-40B4-BE49-F238E27FC236}">
                <a16:creationId xmlns:a16="http://schemas.microsoft.com/office/drawing/2014/main" id="{48794CC4-1E9B-F92F-2A80-A8A37C01F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4 -0.02083 C 0.06093 -0.00926 0.07951 0.00347 0.09323 -0.02083 C 0.10694 -0.04468 0.09132 -0.1169 0.12569 -0.16204 C 0.16007 -0.20671 0.22986 -0.24768 0.30017 -0.28843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atureza_0164">
            <a:extLst>
              <a:ext uri="{FF2B5EF4-FFF2-40B4-BE49-F238E27FC236}">
                <a16:creationId xmlns:a16="http://schemas.microsoft.com/office/drawing/2014/main" id="{158E69BD-1619-91BC-415E-83326CADA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Natureza_0165">
            <a:extLst>
              <a:ext uri="{FF2B5EF4-FFF2-40B4-BE49-F238E27FC236}">
                <a16:creationId xmlns:a16="http://schemas.microsoft.com/office/drawing/2014/main" id="{32B10F88-B2FE-F2A1-559D-0DBE12D6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19800"/>
            <a:ext cx="576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Natureza_0165">
            <a:extLst>
              <a:ext uri="{FF2B5EF4-FFF2-40B4-BE49-F238E27FC236}">
                <a16:creationId xmlns:a16="http://schemas.microsoft.com/office/drawing/2014/main" id="{00215214-FC8B-6CF2-D9B7-4C69574F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48400"/>
            <a:ext cx="41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ong gia chong gay">
            <a:extLst>
              <a:ext uri="{FF2B5EF4-FFF2-40B4-BE49-F238E27FC236}">
                <a16:creationId xmlns:a16="http://schemas.microsoft.com/office/drawing/2014/main" id="{16C43765-B299-69E4-66D0-1BC54C7CE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403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 hung tao">
            <a:extLst>
              <a:ext uri="{FF2B5EF4-FFF2-40B4-BE49-F238E27FC236}">
                <a16:creationId xmlns:a16="http://schemas.microsoft.com/office/drawing/2014/main" id="{F475EBC2-1E70-0EFA-BFAF-66458A03C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590800"/>
            <a:ext cx="6400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Natureza_0165">
            <a:extLst>
              <a:ext uri="{FF2B5EF4-FFF2-40B4-BE49-F238E27FC236}">
                <a16:creationId xmlns:a16="http://schemas.microsoft.com/office/drawing/2014/main" id="{FFA6643E-0100-6F9A-07CB-205BD736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19800"/>
            <a:ext cx="576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Natureza_0165">
            <a:extLst>
              <a:ext uri="{FF2B5EF4-FFF2-40B4-BE49-F238E27FC236}">
                <a16:creationId xmlns:a16="http://schemas.microsoft.com/office/drawing/2014/main" id="{0B82DE42-F299-893C-65C4-75C4EF1C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48400"/>
            <a:ext cx="41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Natureza_0164">
            <a:extLst>
              <a:ext uri="{FF2B5EF4-FFF2-40B4-BE49-F238E27FC236}">
                <a16:creationId xmlns:a16="http://schemas.microsoft.com/office/drawing/2014/main" id="{B760EA39-F2FF-9AA5-490B-CE1F7004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Natureza_0165">
            <a:extLst>
              <a:ext uri="{FF2B5EF4-FFF2-40B4-BE49-F238E27FC236}">
                <a16:creationId xmlns:a16="http://schemas.microsoft.com/office/drawing/2014/main" id="{210B55A3-BC27-3AA6-34E2-EC062DB59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48400"/>
            <a:ext cx="41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Natureza_0164">
            <a:extLst>
              <a:ext uri="{FF2B5EF4-FFF2-40B4-BE49-F238E27FC236}">
                <a16:creationId xmlns:a16="http://schemas.microsoft.com/office/drawing/2014/main" id="{24684E37-D3E7-ACB2-F981-6BCE39AAD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Natureza_0160">
            <a:extLst>
              <a:ext uri="{FF2B5EF4-FFF2-40B4-BE49-F238E27FC236}">
                <a16:creationId xmlns:a16="http://schemas.microsoft.com/office/drawing/2014/main" id="{F7104B29-A8F3-5638-5F33-776AC205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0"/>
            <a:ext cx="55753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Butterfly-06-june">
            <a:extLst>
              <a:ext uri="{FF2B5EF4-FFF2-40B4-BE49-F238E27FC236}">
                <a16:creationId xmlns:a16="http://schemas.microsoft.com/office/drawing/2014/main" id="{E3CCED63-8EC7-63CF-B893-2008992EDF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155">
            <a:off x="1262857" y="2623343"/>
            <a:ext cx="990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Natureza_0165">
            <a:extLst>
              <a:ext uri="{FF2B5EF4-FFF2-40B4-BE49-F238E27FC236}">
                <a16:creationId xmlns:a16="http://schemas.microsoft.com/office/drawing/2014/main" id="{E9F70EBA-C696-4DEA-D6BC-EFD3C3B1C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4648200"/>
            <a:ext cx="15192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3D_apple">
            <a:extLst>
              <a:ext uri="{FF2B5EF4-FFF2-40B4-BE49-F238E27FC236}">
                <a16:creationId xmlns:a16="http://schemas.microsoft.com/office/drawing/2014/main" id="{30DE696F-E7DF-A4EE-D747-125F02E019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3476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 descr="3D_apple">
            <a:extLst>
              <a:ext uri="{FF2B5EF4-FFF2-40B4-BE49-F238E27FC236}">
                <a16:creationId xmlns:a16="http://schemas.microsoft.com/office/drawing/2014/main" id="{53C55FB0-B411-66A4-EC84-D48553DF34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2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3D_apple">
            <a:extLst>
              <a:ext uri="{FF2B5EF4-FFF2-40B4-BE49-F238E27FC236}">
                <a16:creationId xmlns:a16="http://schemas.microsoft.com/office/drawing/2014/main" id="{4A41B9F2-4D18-5BE9-23CC-5676CFBF3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2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3D_apple">
            <a:extLst>
              <a:ext uri="{FF2B5EF4-FFF2-40B4-BE49-F238E27FC236}">
                <a16:creationId xmlns:a16="http://schemas.microsoft.com/office/drawing/2014/main" id="{EB827510-34E2-F92D-4337-610787E63D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0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3D_apple">
            <a:extLst>
              <a:ext uri="{FF2B5EF4-FFF2-40B4-BE49-F238E27FC236}">
                <a16:creationId xmlns:a16="http://schemas.microsoft.com/office/drawing/2014/main" id="{0A000312-62B0-E3AE-9161-543A1AAC26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152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3D_apple">
            <a:extLst>
              <a:ext uri="{FF2B5EF4-FFF2-40B4-BE49-F238E27FC236}">
                <a16:creationId xmlns:a16="http://schemas.microsoft.com/office/drawing/2014/main" id="{D77EFEFE-12D1-7E20-F8E4-CA0A71B821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22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3D_apple">
            <a:extLst>
              <a:ext uri="{FF2B5EF4-FFF2-40B4-BE49-F238E27FC236}">
                <a16:creationId xmlns:a16="http://schemas.microsoft.com/office/drawing/2014/main" id="{765BEE5F-3BC3-9A7F-6212-E84DA7603C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9400"/>
            <a:ext cx="2714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22" descr="3D_apple">
            <a:extLst>
              <a:ext uri="{FF2B5EF4-FFF2-40B4-BE49-F238E27FC236}">
                <a16:creationId xmlns:a16="http://schemas.microsoft.com/office/drawing/2014/main" id="{C09564E4-55A2-E89F-1E75-5BE0AA8E39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3476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 descr="3D_apple">
            <a:extLst>
              <a:ext uri="{FF2B5EF4-FFF2-40B4-BE49-F238E27FC236}">
                <a16:creationId xmlns:a16="http://schemas.microsoft.com/office/drawing/2014/main" id="{B4B24BCB-44EC-B8FD-4AA4-AB1BB0893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30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 descr="3D_apple">
            <a:extLst>
              <a:ext uri="{FF2B5EF4-FFF2-40B4-BE49-F238E27FC236}">
                <a16:creationId xmlns:a16="http://schemas.microsoft.com/office/drawing/2014/main" id="{0BDB77AC-1397-BC95-8031-C20D2A6E6E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0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5" descr="3D_apple">
            <a:extLst>
              <a:ext uri="{FF2B5EF4-FFF2-40B4-BE49-F238E27FC236}">
                <a16:creationId xmlns:a16="http://schemas.microsoft.com/office/drawing/2014/main" id="{900179A4-CD17-AE92-54C7-BFC18C8511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22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26" descr="3D_apple">
            <a:extLst>
              <a:ext uri="{FF2B5EF4-FFF2-40B4-BE49-F238E27FC236}">
                <a16:creationId xmlns:a16="http://schemas.microsoft.com/office/drawing/2014/main" id="{C43AC9F2-3E17-2703-B9E4-2A45FF2C72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22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7" descr="gat1">
            <a:extLst>
              <a:ext uri="{FF2B5EF4-FFF2-40B4-BE49-F238E27FC236}">
                <a16:creationId xmlns:a16="http://schemas.microsoft.com/office/drawing/2014/main" id="{B877BF03-CCBA-B7E1-D753-105B2B6EA0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41910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28" descr="mt">
            <a:extLst>
              <a:ext uri="{FF2B5EF4-FFF2-40B4-BE49-F238E27FC236}">
                <a16:creationId xmlns:a16="http://schemas.microsoft.com/office/drawing/2014/main" id="{24300DC7-84CD-A748-CD36-9AFCBC5A60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6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29" descr="3D_apple">
            <a:extLst>
              <a:ext uri="{FF2B5EF4-FFF2-40B4-BE49-F238E27FC236}">
                <a16:creationId xmlns:a16="http://schemas.microsoft.com/office/drawing/2014/main" id="{684BC0A5-6294-09AD-A0E9-913291823D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30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30" descr="3D_apple">
            <a:extLst>
              <a:ext uri="{FF2B5EF4-FFF2-40B4-BE49-F238E27FC236}">
                <a16:creationId xmlns:a16="http://schemas.microsoft.com/office/drawing/2014/main" id="{86D430DA-13D6-0FF0-612F-02A999A5A4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3476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31" descr="3D_apple">
            <a:extLst>
              <a:ext uri="{FF2B5EF4-FFF2-40B4-BE49-F238E27FC236}">
                <a16:creationId xmlns:a16="http://schemas.microsoft.com/office/drawing/2014/main" id="{901FC38D-C1AC-391A-9DEF-C07A36A3BA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22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32" descr="3D_apple">
            <a:extLst>
              <a:ext uri="{FF2B5EF4-FFF2-40B4-BE49-F238E27FC236}">
                <a16:creationId xmlns:a16="http://schemas.microsoft.com/office/drawing/2014/main" id="{656EF9EE-6C8B-4074-EE3C-BAEC76E9E6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30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33" descr="3D_apple">
            <a:extLst>
              <a:ext uri="{FF2B5EF4-FFF2-40B4-BE49-F238E27FC236}">
                <a16:creationId xmlns:a16="http://schemas.microsoft.com/office/drawing/2014/main" id="{5C20717C-10A1-E94D-852D-8076D5482C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476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34" descr="3D_apple">
            <a:extLst>
              <a:ext uri="{FF2B5EF4-FFF2-40B4-BE49-F238E27FC236}">
                <a16:creationId xmlns:a16="http://schemas.microsoft.com/office/drawing/2014/main" id="{986DE840-E79F-2907-1234-337D75FBED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22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35" descr="671260">
            <a:extLst>
              <a:ext uri="{FF2B5EF4-FFF2-40B4-BE49-F238E27FC236}">
                <a16:creationId xmlns:a16="http://schemas.microsoft.com/office/drawing/2014/main" id="{1F7EEC2E-E645-00E6-6D63-ACDC96F220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Picture 36" descr="671260">
            <a:extLst>
              <a:ext uri="{FF2B5EF4-FFF2-40B4-BE49-F238E27FC236}">
                <a16:creationId xmlns:a16="http://schemas.microsoft.com/office/drawing/2014/main" id="{D64256BF-DE8A-4D20-26AF-5346EA4CCB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48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125 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5764 L -0.00833 0.2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208 L -0.01667 0.3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97A54013-2DD4-BB36-E951-BECA100B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00FF99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5400" b="1" dirty="0">
                <a:latin typeface=".VnTime" pitchFamily="34" charset="0"/>
              </a:rPr>
              <a:t> </a:t>
            </a:r>
            <a:r>
              <a:rPr lang="en-US" altLang="en-US" sz="6000" b="1" dirty="0" err="1">
                <a:solidFill>
                  <a:srgbClr val="FF00FF"/>
                </a:solidFill>
                <a:latin typeface="+mj-lt"/>
              </a:rPr>
              <a:t>Truyện</a:t>
            </a:r>
            <a:r>
              <a:rPr lang="en-US" altLang="en-US" sz="6000" b="1" dirty="0">
                <a:solidFill>
                  <a:srgbClr val="FF00FF"/>
                </a:solidFill>
                <a:latin typeface="+mj-lt"/>
              </a:rPr>
              <a:t>: </a:t>
            </a:r>
            <a:r>
              <a:rPr lang="en-US" altLang="en-US" sz="6000" b="1" dirty="0" err="1">
                <a:solidFill>
                  <a:srgbClr val="FF00FF"/>
                </a:solidFill>
                <a:latin typeface="+mj-lt"/>
              </a:rPr>
              <a:t>Cây</a:t>
            </a:r>
            <a:r>
              <a:rPr lang="en-US" altLang="en-US" sz="6000" b="1" dirty="0">
                <a:solidFill>
                  <a:srgbClr val="FF00FF"/>
                </a:solidFill>
                <a:latin typeface="+mj-lt"/>
              </a:rPr>
              <a:t> </a:t>
            </a:r>
            <a:r>
              <a:rPr lang="en-US" altLang="en-US" sz="6000" b="1" dirty="0" err="1">
                <a:solidFill>
                  <a:srgbClr val="FF00FF"/>
                </a:solidFill>
                <a:latin typeface="+mj-lt"/>
              </a:rPr>
              <a:t>táo</a:t>
            </a:r>
            <a:endParaRPr lang="en-US" altLang="en-US" sz="6000" b="1" dirty="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3075" name="Picture 4" descr="729747d8za2kbusq">
            <a:extLst>
              <a:ext uri="{FF2B5EF4-FFF2-40B4-BE49-F238E27FC236}">
                <a16:creationId xmlns:a16="http://schemas.microsoft.com/office/drawing/2014/main" id="{1987F030-4B93-9EB6-5F11-35AF917D90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28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Picture6">
            <a:extLst>
              <a:ext uri="{FF2B5EF4-FFF2-40B4-BE49-F238E27FC236}">
                <a16:creationId xmlns:a16="http://schemas.microsoft.com/office/drawing/2014/main" id="{83F87901-2C8C-62F7-5AD3-E36D773A25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7800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blumen-pflanzen051">
            <a:extLst>
              <a:ext uri="{FF2B5EF4-FFF2-40B4-BE49-F238E27FC236}">
                <a16:creationId xmlns:a16="http://schemas.microsoft.com/office/drawing/2014/main" id="{E64012DD-22BC-0ADF-D9DB-4CDA021641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106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Natureza_0160">
            <a:extLst>
              <a:ext uri="{FF2B5EF4-FFF2-40B4-BE49-F238E27FC236}">
                <a16:creationId xmlns:a16="http://schemas.microsoft.com/office/drawing/2014/main" id="{8AE73D10-DAF0-FC4D-9416-C747FA430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990600"/>
            <a:ext cx="4038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Picture6">
            <a:extLst>
              <a:ext uri="{FF2B5EF4-FFF2-40B4-BE49-F238E27FC236}">
                <a16:creationId xmlns:a16="http://schemas.microsoft.com/office/drawing/2014/main" id="{469D5A19-A4F5-C230-F4A2-87AC40581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2800"/>
            <a:ext cx="91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7ED2A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be tuoi cay">
            <a:extLst>
              <a:ext uri="{FF2B5EF4-FFF2-40B4-BE49-F238E27FC236}">
                <a16:creationId xmlns:a16="http://schemas.microsoft.com/office/drawing/2014/main" id="{C82144E3-16E9-ED96-C7A0-2B0C0332B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65595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ong gia cuoc dat 1">
            <a:extLst>
              <a:ext uri="{FF2B5EF4-FFF2-40B4-BE49-F238E27FC236}">
                <a16:creationId xmlns:a16="http://schemas.microsoft.com/office/drawing/2014/main" id="{96834228-86CE-FAB4-01A8-3AB2D0FB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953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rain">
            <a:extLst>
              <a:ext uri="{FF2B5EF4-FFF2-40B4-BE49-F238E27FC236}">
                <a16:creationId xmlns:a16="http://schemas.microsoft.com/office/drawing/2014/main" id="{589F8D0C-5DCB-BC87-9066-E52DD52C8D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5866">
            <a:off x="3586163" y="4491037"/>
            <a:ext cx="838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TREEC002">
            <a:extLst>
              <a:ext uri="{FF2B5EF4-FFF2-40B4-BE49-F238E27FC236}">
                <a16:creationId xmlns:a16="http://schemas.microsoft.com/office/drawing/2014/main" id="{4925B7C6-3A3D-3E20-4BD6-E2F054B97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536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mt">
            <a:extLst>
              <a:ext uri="{FF2B5EF4-FFF2-40B4-BE49-F238E27FC236}">
                <a16:creationId xmlns:a16="http://schemas.microsoft.com/office/drawing/2014/main" id="{1A58EC29-E302-4BD5-C8CF-78F5762B19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rain">
            <a:extLst>
              <a:ext uri="{FF2B5EF4-FFF2-40B4-BE49-F238E27FC236}">
                <a16:creationId xmlns:a16="http://schemas.microsoft.com/office/drawing/2014/main" id="{BD07B1B5-4C5A-D800-675B-42D8CED25E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5866">
            <a:off x="3455988" y="4621212"/>
            <a:ext cx="838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rain">
            <a:extLst>
              <a:ext uri="{FF2B5EF4-FFF2-40B4-BE49-F238E27FC236}">
                <a16:creationId xmlns:a16="http://schemas.microsoft.com/office/drawing/2014/main" id="{5D284205-6866-44CE-24DE-C8B8A74896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5866">
            <a:off x="3584575" y="4721225"/>
            <a:ext cx="60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rain">
            <a:extLst>
              <a:ext uri="{FF2B5EF4-FFF2-40B4-BE49-F238E27FC236}">
                <a16:creationId xmlns:a16="http://schemas.microsoft.com/office/drawing/2014/main" id="{433D9228-F231-4EE3-84AA-FB9E8B7805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5866">
            <a:off x="3350418" y="4498182"/>
            <a:ext cx="766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AutoShape 17">
            <a:extLst>
              <a:ext uri="{FF2B5EF4-FFF2-40B4-BE49-F238E27FC236}">
                <a16:creationId xmlns:a16="http://schemas.microsoft.com/office/drawing/2014/main" id="{D72ECF7B-3C96-2992-87B2-18A34605B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04800"/>
            <a:ext cx="1600200" cy="381000"/>
          </a:xfrm>
          <a:prstGeom prst="cloudCallout">
            <a:avLst>
              <a:gd name="adj1" fmla="val -39782"/>
              <a:gd name="adj2" fmla="val 173333"/>
            </a:avLst>
          </a:prstGeom>
          <a:gradFill rotWithShape="1">
            <a:gsLst>
              <a:gs pos="0">
                <a:srgbClr val="FFFF66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107" name="AutoShape 19">
            <a:extLst>
              <a:ext uri="{FF2B5EF4-FFF2-40B4-BE49-F238E27FC236}">
                <a16:creationId xmlns:a16="http://schemas.microsoft.com/office/drawing/2014/main" id="{D40B1620-F6EB-40EA-12B5-C64C77547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1600200" cy="381000"/>
          </a:xfrm>
          <a:prstGeom prst="cloudCallout">
            <a:avLst>
              <a:gd name="adj1" fmla="val -39782"/>
              <a:gd name="adj2" fmla="val 173333"/>
            </a:avLst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4108" name="Picture 22" descr="C:\Users\NGOCTHANH\Desktop\anh dep\18541558_61673.gif">
            <a:extLst>
              <a:ext uri="{FF2B5EF4-FFF2-40B4-BE49-F238E27FC236}">
                <a16:creationId xmlns:a16="http://schemas.microsoft.com/office/drawing/2014/main" id="{9287DF2C-02F8-894B-BD53-2736AF4420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2400" y="5638800"/>
            <a:ext cx="38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2" descr="C:\Users\NGOCTHANH\Desktop\anh dep\18541558_61673.gif">
            <a:extLst>
              <a:ext uri="{FF2B5EF4-FFF2-40B4-BE49-F238E27FC236}">
                <a16:creationId xmlns:a16="http://schemas.microsoft.com/office/drawing/2014/main" id="{2AC38ABD-ED5E-A1F2-395B-B1DBB5D5B9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6400" y="6096000"/>
            <a:ext cx="53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6" descr="671260">
            <a:extLst>
              <a:ext uri="{FF2B5EF4-FFF2-40B4-BE49-F238E27FC236}">
                <a16:creationId xmlns:a16="http://schemas.microsoft.com/office/drawing/2014/main" id="{1BEBA89E-D4EC-24AE-9690-06811FB3FB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2488"/>
            <a:ext cx="12192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7" descr="671260">
            <a:extLst>
              <a:ext uri="{FF2B5EF4-FFF2-40B4-BE49-F238E27FC236}">
                <a16:creationId xmlns:a16="http://schemas.microsoft.com/office/drawing/2014/main" id="{A9D77078-5B17-205E-F430-163E90BD0E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352800"/>
            <a:ext cx="1143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8" descr="Natureza_0164">
            <a:extLst>
              <a:ext uri="{FF2B5EF4-FFF2-40B4-BE49-F238E27FC236}">
                <a16:creationId xmlns:a16="http://schemas.microsoft.com/office/drawing/2014/main" id="{9965FF99-1D4A-340F-C62B-F46DBC532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9" descr="Natureza_0164">
            <a:extLst>
              <a:ext uri="{FF2B5EF4-FFF2-40B4-BE49-F238E27FC236}">
                <a16:creationId xmlns:a16="http://schemas.microsoft.com/office/drawing/2014/main" id="{7B120373-C6C4-BB55-4C7D-4FFA56CA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30" descr="Natureza_0164">
            <a:extLst>
              <a:ext uri="{FF2B5EF4-FFF2-40B4-BE49-F238E27FC236}">
                <a16:creationId xmlns:a16="http://schemas.microsoft.com/office/drawing/2014/main" id="{2B0871B4-664D-08B1-21F6-5215C21C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722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5" name="Group 31">
            <a:extLst>
              <a:ext uri="{FF2B5EF4-FFF2-40B4-BE49-F238E27FC236}">
                <a16:creationId xmlns:a16="http://schemas.microsoft.com/office/drawing/2014/main" id="{A5018318-6B59-02B0-3EBD-CFC683F602F5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514600"/>
            <a:ext cx="381000" cy="476250"/>
            <a:chOff x="1392" y="3636"/>
            <a:chExt cx="645" cy="684"/>
          </a:xfrm>
        </p:grpSpPr>
        <p:sp>
          <p:nvSpPr>
            <p:cNvPr id="4139" name="Freeform 32">
              <a:extLst>
                <a:ext uri="{FF2B5EF4-FFF2-40B4-BE49-F238E27FC236}">
                  <a16:creationId xmlns:a16="http://schemas.microsoft.com/office/drawing/2014/main" id="{84FA55E3-EDD2-FB52-3EC8-D44E17CC9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636"/>
              <a:ext cx="645" cy="684"/>
            </a:xfrm>
            <a:custGeom>
              <a:avLst/>
              <a:gdLst>
                <a:gd name="T0" fmla="*/ 162 w 645"/>
                <a:gd name="T1" fmla="*/ 677 h 684"/>
                <a:gd name="T2" fmla="*/ 0 w 645"/>
                <a:gd name="T3" fmla="*/ 540 h 684"/>
                <a:gd name="T4" fmla="*/ 162 w 645"/>
                <a:gd name="T5" fmla="*/ 513 h 684"/>
                <a:gd name="T6" fmla="*/ 208 w 645"/>
                <a:gd name="T7" fmla="*/ 531 h 684"/>
                <a:gd name="T8" fmla="*/ 162 w 645"/>
                <a:gd name="T9" fmla="*/ 129 h 684"/>
                <a:gd name="T10" fmla="*/ 263 w 645"/>
                <a:gd name="T11" fmla="*/ 375 h 684"/>
                <a:gd name="T12" fmla="*/ 318 w 645"/>
                <a:gd name="T13" fmla="*/ 439 h 684"/>
                <a:gd name="T14" fmla="*/ 592 w 645"/>
                <a:gd name="T15" fmla="*/ 1 h 684"/>
                <a:gd name="T16" fmla="*/ 432 w 645"/>
                <a:gd name="T17" fmla="*/ 444 h 684"/>
                <a:gd name="T18" fmla="*/ 629 w 645"/>
                <a:gd name="T19" fmla="*/ 412 h 684"/>
                <a:gd name="T20" fmla="*/ 336 w 645"/>
                <a:gd name="T21" fmla="*/ 588 h 684"/>
                <a:gd name="T22" fmla="*/ 480 w 645"/>
                <a:gd name="T23" fmla="*/ 588 h 684"/>
                <a:gd name="T24" fmla="*/ 427 w 645"/>
                <a:gd name="T25" fmla="*/ 668 h 684"/>
                <a:gd name="T26" fmla="*/ 240 w 645"/>
                <a:gd name="T27" fmla="*/ 684 h 6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5" h="684">
                  <a:moveTo>
                    <a:pt x="162" y="677"/>
                  </a:moveTo>
                  <a:cubicBezTo>
                    <a:pt x="135" y="653"/>
                    <a:pt x="0" y="567"/>
                    <a:pt x="0" y="540"/>
                  </a:cubicBezTo>
                  <a:cubicBezTo>
                    <a:pt x="0" y="513"/>
                    <a:pt x="127" y="514"/>
                    <a:pt x="162" y="513"/>
                  </a:cubicBezTo>
                  <a:cubicBezTo>
                    <a:pt x="197" y="512"/>
                    <a:pt x="208" y="595"/>
                    <a:pt x="208" y="531"/>
                  </a:cubicBezTo>
                  <a:cubicBezTo>
                    <a:pt x="208" y="467"/>
                    <a:pt x="153" y="155"/>
                    <a:pt x="162" y="129"/>
                  </a:cubicBezTo>
                  <a:cubicBezTo>
                    <a:pt x="171" y="103"/>
                    <a:pt x="237" y="323"/>
                    <a:pt x="263" y="375"/>
                  </a:cubicBezTo>
                  <a:cubicBezTo>
                    <a:pt x="289" y="427"/>
                    <a:pt x="263" y="501"/>
                    <a:pt x="318" y="439"/>
                  </a:cubicBezTo>
                  <a:cubicBezTo>
                    <a:pt x="373" y="377"/>
                    <a:pt x="573" y="0"/>
                    <a:pt x="592" y="1"/>
                  </a:cubicBezTo>
                  <a:cubicBezTo>
                    <a:pt x="611" y="2"/>
                    <a:pt x="426" y="376"/>
                    <a:pt x="432" y="444"/>
                  </a:cubicBezTo>
                  <a:cubicBezTo>
                    <a:pt x="438" y="512"/>
                    <a:pt x="645" y="388"/>
                    <a:pt x="629" y="412"/>
                  </a:cubicBezTo>
                  <a:cubicBezTo>
                    <a:pt x="613" y="436"/>
                    <a:pt x="361" y="559"/>
                    <a:pt x="336" y="588"/>
                  </a:cubicBezTo>
                  <a:cubicBezTo>
                    <a:pt x="311" y="617"/>
                    <a:pt x="465" y="575"/>
                    <a:pt x="480" y="588"/>
                  </a:cubicBezTo>
                  <a:cubicBezTo>
                    <a:pt x="495" y="601"/>
                    <a:pt x="467" y="652"/>
                    <a:pt x="427" y="668"/>
                  </a:cubicBezTo>
                  <a:cubicBezTo>
                    <a:pt x="387" y="684"/>
                    <a:pt x="279" y="681"/>
                    <a:pt x="240" y="684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5400000" scaled="1"/>
            </a:gra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Oval 33">
              <a:extLst>
                <a:ext uri="{FF2B5EF4-FFF2-40B4-BE49-F238E27FC236}">
                  <a16:creationId xmlns:a16="http://schemas.microsoft.com/office/drawing/2014/main" id="{17C33FC9-989A-2EAB-15FF-F429D6C90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4016">
              <a:off x="1512" y="4008"/>
              <a:ext cx="28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grpSp>
        <p:nvGrpSpPr>
          <p:cNvPr id="4116" name="Group 37">
            <a:extLst>
              <a:ext uri="{FF2B5EF4-FFF2-40B4-BE49-F238E27FC236}">
                <a16:creationId xmlns:a16="http://schemas.microsoft.com/office/drawing/2014/main" id="{F951DAA5-69B6-B10F-539A-1F79027EDEF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895600"/>
            <a:ext cx="228600" cy="314325"/>
            <a:chOff x="1392" y="3636"/>
            <a:chExt cx="645" cy="684"/>
          </a:xfrm>
        </p:grpSpPr>
        <p:sp>
          <p:nvSpPr>
            <p:cNvPr id="4137" name="Freeform 38">
              <a:extLst>
                <a:ext uri="{FF2B5EF4-FFF2-40B4-BE49-F238E27FC236}">
                  <a16:creationId xmlns:a16="http://schemas.microsoft.com/office/drawing/2014/main" id="{BBCE3649-2C32-45D2-9F9E-4B5E8EDA1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636"/>
              <a:ext cx="645" cy="684"/>
            </a:xfrm>
            <a:custGeom>
              <a:avLst/>
              <a:gdLst>
                <a:gd name="T0" fmla="*/ 162 w 645"/>
                <a:gd name="T1" fmla="*/ 677 h 684"/>
                <a:gd name="T2" fmla="*/ 0 w 645"/>
                <a:gd name="T3" fmla="*/ 540 h 684"/>
                <a:gd name="T4" fmla="*/ 162 w 645"/>
                <a:gd name="T5" fmla="*/ 513 h 684"/>
                <a:gd name="T6" fmla="*/ 208 w 645"/>
                <a:gd name="T7" fmla="*/ 531 h 684"/>
                <a:gd name="T8" fmla="*/ 162 w 645"/>
                <a:gd name="T9" fmla="*/ 129 h 684"/>
                <a:gd name="T10" fmla="*/ 263 w 645"/>
                <a:gd name="T11" fmla="*/ 375 h 684"/>
                <a:gd name="T12" fmla="*/ 318 w 645"/>
                <a:gd name="T13" fmla="*/ 439 h 684"/>
                <a:gd name="T14" fmla="*/ 592 w 645"/>
                <a:gd name="T15" fmla="*/ 1 h 684"/>
                <a:gd name="T16" fmla="*/ 432 w 645"/>
                <a:gd name="T17" fmla="*/ 444 h 684"/>
                <a:gd name="T18" fmla="*/ 629 w 645"/>
                <a:gd name="T19" fmla="*/ 412 h 684"/>
                <a:gd name="T20" fmla="*/ 336 w 645"/>
                <a:gd name="T21" fmla="*/ 588 h 684"/>
                <a:gd name="T22" fmla="*/ 480 w 645"/>
                <a:gd name="T23" fmla="*/ 588 h 684"/>
                <a:gd name="T24" fmla="*/ 427 w 645"/>
                <a:gd name="T25" fmla="*/ 668 h 684"/>
                <a:gd name="T26" fmla="*/ 240 w 645"/>
                <a:gd name="T27" fmla="*/ 684 h 6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5" h="684">
                  <a:moveTo>
                    <a:pt x="162" y="677"/>
                  </a:moveTo>
                  <a:cubicBezTo>
                    <a:pt x="135" y="653"/>
                    <a:pt x="0" y="567"/>
                    <a:pt x="0" y="540"/>
                  </a:cubicBezTo>
                  <a:cubicBezTo>
                    <a:pt x="0" y="513"/>
                    <a:pt x="127" y="514"/>
                    <a:pt x="162" y="513"/>
                  </a:cubicBezTo>
                  <a:cubicBezTo>
                    <a:pt x="197" y="512"/>
                    <a:pt x="208" y="595"/>
                    <a:pt x="208" y="531"/>
                  </a:cubicBezTo>
                  <a:cubicBezTo>
                    <a:pt x="208" y="467"/>
                    <a:pt x="153" y="155"/>
                    <a:pt x="162" y="129"/>
                  </a:cubicBezTo>
                  <a:cubicBezTo>
                    <a:pt x="171" y="103"/>
                    <a:pt x="237" y="323"/>
                    <a:pt x="263" y="375"/>
                  </a:cubicBezTo>
                  <a:cubicBezTo>
                    <a:pt x="289" y="427"/>
                    <a:pt x="263" y="501"/>
                    <a:pt x="318" y="439"/>
                  </a:cubicBezTo>
                  <a:cubicBezTo>
                    <a:pt x="373" y="377"/>
                    <a:pt x="573" y="0"/>
                    <a:pt x="592" y="1"/>
                  </a:cubicBezTo>
                  <a:cubicBezTo>
                    <a:pt x="611" y="2"/>
                    <a:pt x="426" y="376"/>
                    <a:pt x="432" y="444"/>
                  </a:cubicBezTo>
                  <a:cubicBezTo>
                    <a:pt x="438" y="512"/>
                    <a:pt x="645" y="388"/>
                    <a:pt x="629" y="412"/>
                  </a:cubicBezTo>
                  <a:cubicBezTo>
                    <a:pt x="613" y="436"/>
                    <a:pt x="361" y="559"/>
                    <a:pt x="336" y="588"/>
                  </a:cubicBezTo>
                  <a:cubicBezTo>
                    <a:pt x="311" y="617"/>
                    <a:pt x="465" y="575"/>
                    <a:pt x="480" y="588"/>
                  </a:cubicBezTo>
                  <a:cubicBezTo>
                    <a:pt x="495" y="601"/>
                    <a:pt x="467" y="652"/>
                    <a:pt x="427" y="668"/>
                  </a:cubicBezTo>
                  <a:cubicBezTo>
                    <a:pt x="387" y="684"/>
                    <a:pt x="279" y="681"/>
                    <a:pt x="240" y="684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5400000" scaled="1"/>
            </a:gra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Oval 39">
              <a:extLst>
                <a:ext uri="{FF2B5EF4-FFF2-40B4-BE49-F238E27FC236}">
                  <a16:creationId xmlns:a16="http://schemas.microsoft.com/office/drawing/2014/main" id="{9C8C56EB-F83A-66D1-0917-74062F4305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4016">
              <a:off x="1512" y="4008"/>
              <a:ext cx="28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grpSp>
        <p:nvGrpSpPr>
          <p:cNvPr id="4117" name="Group 40">
            <a:extLst>
              <a:ext uri="{FF2B5EF4-FFF2-40B4-BE49-F238E27FC236}">
                <a16:creationId xmlns:a16="http://schemas.microsoft.com/office/drawing/2014/main" id="{5132F67A-5053-4F6C-599F-E3C9CC47E327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362200"/>
            <a:ext cx="381000" cy="228600"/>
            <a:chOff x="1392" y="3636"/>
            <a:chExt cx="645" cy="684"/>
          </a:xfrm>
        </p:grpSpPr>
        <p:sp>
          <p:nvSpPr>
            <p:cNvPr id="4135" name="Freeform 41">
              <a:extLst>
                <a:ext uri="{FF2B5EF4-FFF2-40B4-BE49-F238E27FC236}">
                  <a16:creationId xmlns:a16="http://schemas.microsoft.com/office/drawing/2014/main" id="{A5FC589E-BFDC-2817-A77E-487671782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636"/>
              <a:ext cx="645" cy="684"/>
            </a:xfrm>
            <a:custGeom>
              <a:avLst/>
              <a:gdLst>
                <a:gd name="T0" fmla="*/ 162 w 645"/>
                <a:gd name="T1" fmla="*/ 677 h 684"/>
                <a:gd name="T2" fmla="*/ 0 w 645"/>
                <a:gd name="T3" fmla="*/ 540 h 684"/>
                <a:gd name="T4" fmla="*/ 162 w 645"/>
                <a:gd name="T5" fmla="*/ 513 h 684"/>
                <a:gd name="T6" fmla="*/ 208 w 645"/>
                <a:gd name="T7" fmla="*/ 531 h 684"/>
                <a:gd name="T8" fmla="*/ 162 w 645"/>
                <a:gd name="T9" fmla="*/ 129 h 684"/>
                <a:gd name="T10" fmla="*/ 263 w 645"/>
                <a:gd name="T11" fmla="*/ 375 h 684"/>
                <a:gd name="T12" fmla="*/ 318 w 645"/>
                <a:gd name="T13" fmla="*/ 439 h 684"/>
                <a:gd name="T14" fmla="*/ 592 w 645"/>
                <a:gd name="T15" fmla="*/ 1 h 684"/>
                <a:gd name="T16" fmla="*/ 432 w 645"/>
                <a:gd name="T17" fmla="*/ 444 h 684"/>
                <a:gd name="T18" fmla="*/ 629 w 645"/>
                <a:gd name="T19" fmla="*/ 412 h 684"/>
                <a:gd name="T20" fmla="*/ 336 w 645"/>
                <a:gd name="T21" fmla="*/ 588 h 684"/>
                <a:gd name="T22" fmla="*/ 480 w 645"/>
                <a:gd name="T23" fmla="*/ 588 h 684"/>
                <a:gd name="T24" fmla="*/ 427 w 645"/>
                <a:gd name="T25" fmla="*/ 668 h 684"/>
                <a:gd name="T26" fmla="*/ 240 w 645"/>
                <a:gd name="T27" fmla="*/ 684 h 6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5" h="684">
                  <a:moveTo>
                    <a:pt x="162" y="677"/>
                  </a:moveTo>
                  <a:cubicBezTo>
                    <a:pt x="135" y="653"/>
                    <a:pt x="0" y="567"/>
                    <a:pt x="0" y="540"/>
                  </a:cubicBezTo>
                  <a:cubicBezTo>
                    <a:pt x="0" y="513"/>
                    <a:pt x="127" y="514"/>
                    <a:pt x="162" y="513"/>
                  </a:cubicBezTo>
                  <a:cubicBezTo>
                    <a:pt x="197" y="512"/>
                    <a:pt x="208" y="595"/>
                    <a:pt x="208" y="531"/>
                  </a:cubicBezTo>
                  <a:cubicBezTo>
                    <a:pt x="208" y="467"/>
                    <a:pt x="153" y="155"/>
                    <a:pt x="162" y="129"/>
                  </a:cubicBezTo>
                  <a:cubicBezTo>
                    <a:pt x="171" y="103"/>
                    <a:pt x="237" y="323"/>
                    <a:pt x="263" y="375"/>
                  </a:cubicBezTo>
                  <a:cubicBezTo>
                    <a:pt x="289" y="427"/>
                    <a:pt x="263" y="501"/>
                    <a:pt x="318" y="439"/>
                  </a:cubicBezTo>
                  <a:cubicBezTo>
                    <a:pt x="373" y="377"/>
                    <a:pt x="573" y="0"/>
                    <a:pt x="592" y="1"/>
                  </a:cubicBezTo>
                  <a:cubicBezTo>
                    <a:pt x="611" y="2"/>
                    <a:pt x="426" y="376"/>
                    <a:pt x="432" y="444"/>
                  </a:cubicBezTo>
                  <a:cubicBezTo>
                    <a:pt x="438" y="512"/>
                    <a:pt x="645" y="388"/>
                    <a:pt x="629" y="412"/>
                  </a:cubicBezTo>
                  <a:cubicBezTo>
                    <a:pt x="613" y="436"/>
                    <a:pt x="361" y="559"/>
                    <a:pt x="336" y="588"/>
                  </a:cubicBezTo>
                  <a:cubicBezTo>
                    <a:pt x="311" y="617"/>
                    <a:pt x="465" y="575"/>
                    <a:pt x="480" y="588"/>
                  </a:cubicBezTo>
                  <a:cubicBezTo>
                    <a:pt x="495" y="601"/>
                    <a:pt x="467" y="652"/>
                    <a:pt x="427" y="668"/>
                  </a:cubicBezTo>
                  <a:cubicBezTo>
                    <a:pt x="387" y="684"/>
                    <a:pt x="279" y="681"/>
                    <a:pt x="240" y="684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5400000" scaled="1"/>
            </a:gra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Oval 42">
              <a:extLst>
                <a:ext uri="{FF2B5EF4-FFF2-40B4-BE49-F238E27FC236}">
                  <a16:creationId xmlns:a16="http://schemas.microsoft.com/office/drawing/2014/main" id="{868EAB78-0360-5274-1E80-5F79A64759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4016">
              <a:off x="1512" y="4008"/>
              <a:ext cx="28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pic>
        <p:nvPicPr>
          <p:cNvPr id="4118" name="Picture 43" descr="671260">
            <a:extLst>
              <a:ext uri="{FF2B5EF4-FFF2-40B4-BE49-F238E27FC236}">
                <a16:creationId xmlns:a16="http://schemas.microsoft.com/office/drawing/2014/main" id="{5FBF165C-6B6D-64AE-2085-092D4DA282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05000"/>
            <a:ext cx="609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44" descr="671260">
            <a:extLst>
              <a:ext uri="{FF2B5EF4-FFF2-40B4-BE49-F238E27FC236}">
                <a16:creationId xmlns:a16="http://schemas.microsoft.com/office/drawing/2014/main" id="{7CE868E3-CE3A-FF88-20F8-42D1F83CC8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838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Freeform 45">
            <a:extLst>
              <a:ext uri="{FF2B5EF4-FFF2-40B4-BE49-F238E27FC236}">
                <a16:creationId xmlns:a16="http://schemas.microsoft.com/office/drawing/2014/main" id="{EAA0278F-180F-9827-4CA0-EC4CEC191F7B}"/>
              </a:ext>
            </a:extLst>
          </p:cNvPr>
          <p:cNvSpPr>
            <a:spLocks/>
          </p:cNvSpPr>
          <p:nvPr/>
        </p:nvSpPr>
        <p:spPr bwMode="auto">
          <a:xfrm rot="-345931">
            <a:off x="-1447800" y="-665163"/>
            <a:ext cx="11426825" cy="2438401"/>
          </a:xfrm>
          <a:custGeom>
            <a:avLst/>
            <a:gdLst>
              <a:gd name="T0" fmla="*/ 2117595227 w 7128"/>
              <a:gd name="T1" fmla="*/ 2147483646 h 1064"/>
              <a:gd name="T2" fmla="*/ 2147483646 w 7128"/>
              <a:gd name="T3" fmla="*/ 2147483646 h 1064"/>
              <a:gd name="T4" fmla="*/ 2147483646 w 7128"/>
              <a:gd name="T5" fmla="*/ 798308195 h 1064"/>
              <a:gd name="T6" fmla="*/ 2147483646 w 7128"/>
              <a:gd name="T7" fmla="*/ 42016583 h 1064"/>
              <a:gd name="T8" fmla="*/ 2147483646 w 7128"/>
              <a:gd name="T9" fmla="*/ 1050405399 h 1064"/>
              <a:gd name="T10" fmla="*/ 2147483646 w 7128"/>
              <a:gd name="T11" fmla="*/ 2147483646 h 1064"/>
              <a:gd name="T12" fmla="*/ 2147483646 w 7128"/>
              <a:gd name="T13" fmla="*/ 2147483646 h 1064"/>
              <a:gd name="T14" fmla="*/ 2147483646 w 7128"/>
              <a:gd name="T15" fmla="*/ 2147483646 h 1064"/>
              <a:gd name="T16" fmla="*/ 2147483646 w 7128"/>
              <a:gd name="T17" fmla="*/ 2058794216 h 1064"/>
              <a:gd name="T18" fmla="*/ 2147483646 w 7128"/>
              <a:gd name="T19" fmla="*/ 2147483646 h 1064"/>
              <a:gd name="T20" fmla="*/ 2147483646 w 7128"/>
              <a:gd name="T21" fmla="*/ 2147483646 h 1064"/>
              <a:gd name="T22" fmla="*/ 2147483646 w 7128"/>
              <a:gd name="T23" fmla="*/ 2147483646 h 1064"/>
              <a:gd name="T24" fmla="*/ 2147483646 w 7128"/>
              <a:gd name="T25" fmla="*/ 2147483646 h 1064"/>
              <a:gd name="T26" fmla="*/ 2147483646 w 7128"/>
              <a:gd name="T27" fmla="*/ 2147483646 h 1064"/>
              <a:gd name="T28" fmla="*/ 2147483646 w 7128"/>
              <a:gd name="T29" fmla="*/ 2147483646 h 1064"/>
              <a:gd name="T30" fmla="*/ 2147483646 w 7128"/>
              <a:gd name="T31" fmla="*/ 2147483646 h 1064"/>
              <a:gd name="T32" fmla="*/ 2147483646 w 7128"/>
              <a:gd name="T33" fmla="*/ 2147483646 h 1064"/>
              <a:gd name="T34" fmla="*/ 2147483646 w 7128"/>
              <a:gd name="T35" fmla="*/ 2147483646 h 1064"/>
              <a:gd name="T36" fmla="*/ 2117595227 w 7128"/>
              <a:gd name="T37" fmla="*/ 2147483646 h 10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128" h="1064">
                <a:moveTo>
                  <a:pt x="824" y="968"/>
                </a:moveTo>
                <a:cubicBezTo>
                  <a:pt x="0" y="880"/>
                  <a:pt x="1080" y="672"/>
                  <a:pt x="1208" y="536"/>
                </a:cubicBezTo>
                <a:cubicBezTo>
                  <a:pt x="1336" y="400"/>
                  <a:pt x="1456" y="240"/>
                  <a:pt x="1592" y="152"/>
                </a:cubicBezTo>
                <a:cubicBezTo>
                  <a:pt x="1728" y="64"/>
                  <a:pt x="1896" y="0"/>
                  <a:pt x="2024" y="8"/>
                </a:cubicBezTo>
                <a:cubicBezTo>
                  <a:pt x="2152" y="16"/>
                  <a:pt x="2264" y="128"/>
                  <a:pt x="2360" y="200"/>
                </a:cubicBezTo>
                <a:cubicBezTo>
                  <a:pt x="2456" y="272"/>
                  <a:pt x="2496" y="360"/>
                  <a:pt x="2600" y="440"/>
                </a:cubicBezTo>
                <a:cubicBezTo>
                  <a:pt x="2704" y="520"/>
                  <a:pt x="2872" y="656"/>
                  <a:pt x="2984" y="680"/>
                </a:cubicBezTo>
                <a:cubicBezTo>
                  <a:pt x="3096" y="704"/>
                  <a:pt x="3168" y="632"/>
                  <a:pt x="3272" y="584"/>
                </a:cubicBezTo>
                <a:cubicBezTo>
                  <a:pt x="3376" y="536"/>
                  <a:pt x="3472" y="384"/>
                  <a:pt x="3608" y="392"/>
                </a:cubicBezTo>
                <a:cubicBezTo>
                  <a:pt x="3744" y="400"/>
                  <a:pt x="3952" y="560"/>
                  <a:pt x="4088" y="632"/>
                </a:cubicBezTo>
                <a:cubicBezTo>
                  <a:pt x="4224" y="704"/>
                  <a:pt x="4296" y="792"/>
                  <a:pt x="4424" y="824"/>
                </a:cubicBezTo>
                <a:cubicBezTo>
                  <a:pt x="4552" y="856"/>
                  <a:pt x="4736" y="824"/>
                  <a:pt x="4856" y="824"/>
                </a:cubicBezTo>
                <a:cubicBezTo>
                  <a:pt x="4976" y="824"/>
                  <a:pt x="5008" y="800"/>
                  <a:pt x="5144" y="824"/>
                </a:cubicBezTo>
                <a:cubicBezTo>
                  <a:pt x="5280" y="848"/>
                  <a:pt x="5520" y="960"/>
                  <a:pt x="5672" y="968"/>
                </a:cubicBezTo>
                <a:cubicBezTo>
                  <a:pt x="5824" y="976"/>
                  <a:pt x="5920" y="880"/>
                  <a:pt x="6056" y="872"/>
                </a:cubicBezTo>
                <a:cubicBezTo>
                  <a:pt x="6192" y="864"/>
                  <a:pt x="6392" y="904"/>
                  <a:pt x="6488" y="920"/>
                </a:cubicBezTo>
                <a:cubicBezTo>
                  <a:pt x="6584" y="936"/>
                  <a:pt x="6688" y="944"/>
                  <a:pt x="6632" y="968"/>
                </a:cubicBezTo>
                <a:cubicBezTo>
                  <a:pt x="6576" y="992"/>
                  <a:pt x="7128" y="1064"/>
                  <a:pt x="6152" y="1064"/>
                </a:cubicBezTo>
                <a:cubicBezTo>
                  <a:pt x="5176" y="1064"/>
                  <a:pt x="1648" y="1056"/>
                  <a:pt x="824" y="968"/>
                </a:cubicBezTo>
                <a:close/>
              </a:path>
            </a:pathLst>
          </a:custGeom>
          <a:gradFill rotWithShape="1">
            <a:gsLst>
              <a:gs pos="0">
                <a:srgbClr val="FFFF66"/>
              </a:gs>
              <a:gs pos="100000">
                <a:srgbClr val="9933FF"/>
              </a:gs>
            </a:gsLst>
            <a:path path="rect">
              <a:fillToRect r="100000" b="100000"/>
            </a:path>
          </a:gradFill>
          <a:ln w="9525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21" name="Picture 22" descr="C:\Users\NGOCTHANH\Desktop\anh dep\18541558_61673.gif">
            <a:extLst>
              <a:ext uri="{FF2B5EF4-FFF2-40B4-BE49-F238E27FC236}">
                <a16:creationId xmlns:a16="http://schemas.microsoft.com/office/drawing/2014/main" id="{A84FD8DB-6062-EF7B-C907-C5E1F9465A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43900" y="22479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Freeform 48">
            <a:extLst>
              <a:ext uri="{FF2B5EF4-FFF2-40B4-BE49-F238E27FC236}">
                <a16:creationId xmlns:a16="http://schemas.microsoft.com/office/drawing/2014/main" id="{FF9AD239-822E-B8E2-4EC3-BB7814453380}"/>
              </a:ext>
            </a:extLst>
          </p:cNvPr>
          <p:cNvSpPr>
            <a:spLocks/>
          </p:cNvSpPr>
          <p:nvPr/>
        </p:nvSpPr>
        <p:spPr bwMode="auto">
          <a:xfrm rot="5400000">
            <a:off x="3695700" y="1371600"/>
            <a:ext cx="2514600" cy="10972800"/>
          </a:xfrm>
          <a:custGeom>
            <a:avLst/>
            <a:gdLst>
              <a:gd name="T0" fmla="*/ 1762552622 w 3344"/>
              <a:gd name="T1" fmla="*/ 2147483646 h 2749"/>
              <a:gd name="T2" fmla="*/ 1395000669 w 3344"/>
              <a:gd name="T3" fmla="*/ 2147483646 h 2749"/>
              <a:gd name="T4" fmla="*/ 1292086303 w 3344"/>
              <a:gd name="T5" fmla="*/ 2147483646 h 2749"/>
              <a:gd name="T6" fmla="*/ 1126405445 w 3344"/>
              <a:gd name="T7" fmla="*/ 2147483646 h 2749"/>
              <a:gd name="T8" fmla="*/ 604481566 w 3344"/>
              <a:gd name="T9" fmla="*/ 2147483646 h 2749"/>
              <a:gd name="T10" fmla="*/ 759418976 w 3344"/>
              <a:gd name="T11" fmla="*/ 2147483646 h 2749"/>
              <a:gd name="T12" fmla="*/ 1074947886 w 3344"/>
              <a:gd name="T13" fmla="*/ 2147483646 h 2749"/>
              <a:gd name="T14" fmla="*/ 790519103 w 3344"/>
              <a:gd name="T15" fmla="*/ 2147483646 h 2749"/>
              <a:gd name="T16" fmla="*/ 661027731 w 3344"/>
              <a:gd name="T17" fmla="*/ 2147483646 h 2749"/>
              <a:gd name="T18" fmla="*/ 547369916 w 3344"/>
              <a:gd name="T19" fmla="*/ 2147483646 h 2749"/>
              <a:gd name="T20" fmla="*/ 769596939 w 3344"/>
              <a:gd name="T21" fmla="*/ 2147483646 h 2749"/>
              <a:gd name="T22" fmla="*/ 1234974653 w 3344"/>
              <a:gd name="T23" fmla="*/ 2147483646 h 2749"/>
              <a:gd name="T24" fmla="*/ 1069293043 w 3344"/>
              <a:gd name="T25" fmla="*/ 2147483646 h 2749"/>
              <a:gd name="T26" fmla="*/ 371510343 w 3344"/>
              <a:gd name="T27" fmla="*/ 2147483646 h 2749"/>
              <a:gd name="T28" fmla="*/ 345498821 w 3344"/>
              <a:gd name="T29" fmla="*/ 2147483646 h 2749"/>
              <a:gd name="T30" fmla="*/ 423532634 w 3344"/>
              <a:gd name="T31" fmla="*/ 2147483646 h 2749"/>
              <a:gd name="T32" fmla="*/ 61635523 w 3344"/>
              <a:gd name="T33" fmla="*/ 2147483646 h 2749"/>
              <a:gd name="T34" fmla="*/ 791650072 w 3344"/>
              <a:gd name="T35" fmla="*/ 2147483646 h 2749"/>
              <a:gd name="T36" fmla="*/ 1527884947 w 3344"/>
              <a:gd name="T37" fmla="*/ 2147483646 h 2749"/>
              <a:gd name="T38" fmla="*/ 1838889983 w 3344"/>
              <a:gd name="T39" fmla="*/ 2147483646 h 2749"/>
              <a:gd name="T40" fmla="*/ 1838889983 w 3344"/>
              <a:gd name="T41" fmla="*/ 2147483646 h 2749"/>
              <a:gd name="T42" fmla="*/ 1838889983 w 3344"/>
              <a:gd name="T43" fmla="*/ 2147483646 h 2749"/>
              <a:gd name="T44" fmla="*/ 1867163441 w 3344"/>
              <a:gd name="T45" fmla="*/ 2147483646 h 2749"/>
              <a:gd name="T46" fmla="*/ 1810617276 w 3344"/>
              <a:gd name="T47" fmla="*/ 1322404016 h 2749"/>
              <a:gd name="T48" fmla="*/ 1834932345 w 3344"/>
              <a:gd name="T49" fmla="*/ 1433928218 h 27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44" h="2749">
                <a:moveTo>
                  <a:pt x="3117" y="191"/>
                </a:moveTo>
                <a:cubicBezTo>
                  <a:pt x="3009" y="214"/>
                  <a:pt x="2606" y="299"/>
                  <a:pt x="2467" y="328"/>
                </a:cubicBezTo>
                <a:cubicBezTo>
                  <a:pt x="2328" y="357"/>
                  <a:pt x="2364" y="350"/>
                  <a:pt x="2285" y="365"/>
                </a:cubicBezTo>
                <a:cubicBezTo>
                  <a:pt x="2206" y="380"/>
                  <a:pt x="2195" y="355"/>
                  <a:pt x="1992" y="420"/>
                </a:cubicBezTo>
                <a:cubicBezTo>
                  <a:pt x="1789" y="485"/>
                  <a:pt x="1177" y="711"/>
                  <a:pt x="1069" y="758"/>
                </a:cubicBezTo>
                <a:cubicBezTo>
                  <a:pt x="961" y="805"/>
                  <a:pt x="1204" y="674"/>
                  <a:pt x="1343" y="703"/>
                </a:cubicBezTo>
                <a:cubicBezTo>
                  <a:pt x="1482" y="732"/>
                  <a:pt x="1892" y="914"/>
                  <a:pt x="1901" y="932"/>
                </a:cubicBezTo>
                <a:cubicBezTo>
                  <a:pt x="1910" y="950"/>
                  <a:pt x="1520" y="836"/>
                  <a:pt x="1398" y="813"/>
                </a:cubicBezTo>
                <a:cubicBezTo>
                  <a:pt x="1276" y="790"/>
                  <a:pt x="1241" y="768"/>
                  <a:pt x="1169" y="794"/>
                </a:cubicBezTo>
                <a:cubicBezTo>
                  <a:pt x="1097" y="820"/>
                  <a:pt x="936" y="979"/>
                  <a:pt x="968" y="968"/>
                </a:cubicBezTo>
                <a:cubicBezTo>
                  <a:pt x="1000" y="957"/>
                  <a:pt x="1158" y="666"/>
                  <a:pt x="1361" y="730"/>
                </a:cubicBezTo>
                <a:cubicBezTo>
                  <a:pt x="1564" y="794"/>
                  <a:pt x="2096" y="1201"/>
                  <a:pt x="2184" y="1352"/>
                </a:cubicBezTo>
                <a:cubicBezTo>
                  <a:pt x="2272" y="1503"/>
                  <a:pt x="2146" y="1522"/>
                  <a:pt x="1891" y="1636"/>
                </a:cubicBezTo>
                <a:cubicBezTo>
                  <a:pt x="1636" y="1750"/>
                  <a:pt x="870" y="1941"/>
                  <a:pt x="657" y="2038"/>
                </a:cubicBezTo>
                <a:cubicBezTo>
                  <a:pt x="444" y="2135"/>
                  <a:pt x="596" y="2163"/>
                  <a:pt x="611" y="2221"/>
                </a:cubicBezTo>
                <a:cubicBezTo>
                  <a:pt x="626" y="2279"/>
                  <a:pt x="833" y="2309"/>
                  <a:pt x="749" y="2387"/>
                </a:cubicBezTo>
                <a:cubicBezTo>
                  <a:pt x="665" y="2465"/>
                  <a:pt x="0" y="2627"/>
                  <a:pt x="109" y="2687"/>
                </a:cubicBezTo>
                <a:cubicBezTo>
                  <a:pt x="218" y="2747"/>
                  <a:pt x="968" y="2749"/>
                  <a:pt x="1400" y="2747"/>
                </a:cubicBezTo>
                <a:cubicBezTo>
                  <a:pt x="1832" y="2745"/>
                  <a:pt x="2393" y="2699"/>
                  <a:pt x="2702" y="2675"/>
                </a:cubicBezTo>
                <a:cubicBezTo>
                  <a:pt x="3010" y="2651"/>
                  <a:pt x="3160" y="2651"/>
                  <a:pt x="3252" y="2603"/>
                </a:cubicBezTo>
                <a:cubicBezTo>
                  <a:pt x="3344" y="2555"/>
                  <a:pt x="3252" y="2591"/>
                  <a:pt x="3252" y="2387"/>
                </a:cubicBezTo>
                <a:cubicBezTo>
                  <a:pt x="3252" y="2183"/>
                  <a:pt x="3244" y="1679"/>
                  <a:pt x="3252" y="1379"/>
                </a:cubicBezTo>
                <a:cubicBezTo>
                  <a:pt x="3261" y="1079"/>
                  <a:pt x="3311" y="803"/>
                  <a:pt x="3302" y="587"/>
                </a:cubicBezTo>
                <a:cubicBezTo>
                  <a:pt x="3294" y="371"/>
                  <a:pt x="3211" y="166"/>
                  <a:pt x="3202" y="83"/>
                </a:cubicBezTo>
                <a:cubicBezTo>
                  <a:pt x="3193" y="0"/>
                  <a:pt x="3236" y="89"/>
                  <a:pt x="3245" y="90"/>
                </a:cubicBezTo>
              </a:path>
            </a:pathLst>
          </a:custGeom>
          <a:solidFill>
            <a:srgbClr val="6633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3" name="Freeform 49">
            <a:extLst>
              <a:ext uri="{FF2B5EF4-FFF2-40B4-BE49-F238E27FC236}">
                <a16:creationId xmlns:a16="http://schemas.microsoft.com/office/drawing/2014/main" id="{EF62ACBF-5701-332A-E06B-70C97986A239}"/>
              </a:ext>
            </a:extLst>
          </p:cNvPr>
          <p:cNvSpPr>
            <a:spLocks/>
          </p:cNvSpPr>
          <p:nvPr/>
        </p:nvSpPr>
        <p:spPr bwMode="auto">
          <a:xfrm rot="10564406">
            <a:off x="-500063" y="1905000"/>
            <a:ext cx="2362201" cy="6550025"/>
          </a:xfrm>
          <a:custGeom>
            <a:avLst/>
            <a:gdLst>
              <a:gd name="T0" fmla="*/ 1555385032 w 3344"/>
              <a:gd name="T1" fmla="*/ 1084349610 h 2749"/>
              <a:gd name="T2" fmla="*/ 1231034491 w 3344"/>
              <a:gd name="T3" fmla="*/ 1862132317 h 2749"/>
              <a:gd name="T4" fmla="*/ 1140216904 w 3344"/>
              <a:gd name="T5" fmla="*/ 2072188211 h 2749"/>
              <a:gd name="T6" fmla="*/ 994009095 w 3344"/>
              <a:gd name="T7" fmla="*/ 2147483646 h 2749"/>
              <a:gd name="T8" fmla="*/ 533431467 w 3344"/>
              <a:gd name="T9" fmla="*/ 2147483646 h 2749"/>
              <a:gd name="T10" fmla="*/ 670157978 w 3344"/>
              <a:gd name="T11" fmla="*/ 2147483646 h 2749"/>
              <a:gd name="T12" fmla="*/ 948600301 w 3344"/>
              <a:gd name="T13" fmla="*/ 2147483646 h 2749"/>
              <a:gd name="T14" fmla="*/ 697603024 w 3344"/>
              <a:gd name="T15" fmla="*/ 2147483646 h 2749"/>
              <a:gd name="T16" fmla="*/ 583331550 w 3344"/>
              <a:gd name="T17" fmla="*/ 2147483646 h 2749"/>
              <a:gd name="T18" fmla="*/ 483032665 w 3344"/>
              <a:gd name="T19" fmla="*/ 2147483646 h 2749"/>
              <a:gd name="T20" fmla="*/ 679139851 w 3344"/>
              <a:gd name="T21" fmla="*/ 2147483646 h 2749"/>
              <a:gd name="T22" fmla="*/ 1089817396 w 3344"/>
              <a:gd name="T23" fmla="*/ 2147483646 h 2749"/>
              <a:gd name="T24" fmla="*/ 943610293 w 3344"/>
              <a:gd name="T25" fmla="*/ 2147483646 h 2749"/>
              <a:gd name="T26" fmla="*/ 327843689 w 3344"/>
              <a:gd name="T27" fmla="*/ 2147483646 h 2749"/>
              <a:gd name="T28" fmla="*/ 304889227 w 3344"/>
              <a:gd name="T29" fmla="*/ 2147483646 h 2749"/>
              <a:gd name="T30" fmla="*/ 373751200 w 3344"/>
              <a:gd name="T31" fmla="*/ 2147483646 h 2749"/>
              <a:gd name="T32" fmla="*/ 54391373 w 3344"/>
              <a:gd name="T33" fmla="*/ 2147483646 h 2749"/>
              <a:gd name="T34" fmla="*/ 698601167 w 3344"/>
              <a:gd name="T35" fmla="*/ 2147483646 h 2749"/>
              <a:gd name="T36" fmla="*/ 1348299686 w 3344"/>
              <a:gd name="T37" fmla="*/ 2147483646 h 2749"/>
              <a:gd name="T38" fmla="*/ 1622750145 w 3344"/>
              <a:gd name="T39" fmla="*/ 2147483646 h 2749"/>
              <a:gd name="T40" fmla="*/ 1622750145 w 3344"/>
              <a:gd name="T41" fmla="*/ 2147483646 h 2749"/>
              <a:gd name="T42" fmla="*/ 1622750145 w 3344"/>
              <a:gd name="T43" fmla="*/ 2147483646 h 2749"/>
              <a:gd name="T44" fmla="*/ 1647700186 w 3344"/>
              <a:gd name="T45" fmla="*/ 2147483646 h 2749"/>
              <a:gd name="T46" fmla="*/ 1597800103 w 3344"/>
              <a:gd name="T47" fmla="*/ 471211038 h 2749"/>
              <a:gd name="T48" fmla="*/ 1619256998 w 3344"/>
              <a:gd name="T49" fmla="*/ 510949604 h 27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44" h="2749">
                <a:moveTo>
                  <a:pt x="3117" y="191"/>
                </a:moveTo>
                <a:cubicBezTo>
                  <a:pt x="3009" y="214"/>
                  <a:pt x="2606" y="299"/>
                  <a:pt x="2467" y="328"/>
                </a:cubicBezTo>
                <a:cubicBezTo>
                  <a:pt x="2328" y="357"/>
                  <a:pt x="2364" y="350"/>
                  <a:pt x="2285" y="365"/>
                </a:cubicBezTo>
                <a:cubicBezTo>
                  <a:pt x="2206" y="380"/>
                  <a:pt x="2195" y="355"/>
                  <a:pt x="1992" y="420"/>
                </a:cubicBezTo>
                <a:cubicBezTo>
                  <a:pt x="1789" y="485"/>
                  <a:pt x="1177" y="711"/>
                  <a:pt x="1069" y="758"/>
                </a:cubicBezTo>
                <a:cubicBezTo>
                  <a:pt x="961" y="805"/>
                  <a:pt x="1204" y="674"/>
                  <a:pt x="1343" y="703"/>
                </a:cubicBezTo>
                <a:cubicBezTo>
                  <a:pt x="1482" y="732"/>
                  <a:pt x="1892" y="914"/>
                  <a:pt x="1901" y="932"/>
                </a:cubicBezTo>
                <a:cubicBezTo>
                  <a:pt x="1910" y="950"/>
                  <a:pt x="1520" y="836"/>
                  <a:pt x="1398" y="813"/>
                </a:cubicBezTo>
                <a:cubicBezTo>
                  <a:pt x="1276" y="790"/>
                  <a:pt x="1241" y="768"/>
                  <a:pt x="1169" y="794"/>
                </a:cubicBezTo>
                <a:cubicBezTo>
                  <a:pt x="1097" y="820"/>
                  <a:pt x="936" y="979"/>
                  <a:pt x="968" y="968"/>
                </a:cubicBezTo>
                <a:cubicBezTo>
                  <a:pt x="1000" y="957"/>
                  <a:pt x="1158" y="666"/>
                  <a:pt x="1361" y="730"/>
                </a:cubicBezTo>
                <a:cubicBezTo>
                  <a:pt x="1564" y="794"/>
                  <a:pt x="2096" y="1201"/>
                  <a:pt x="2184" y="1352"/>
                </a:cubicBezTo>
                <a:cubicBezTo>
                  <a:pt x="2272" y="1503"/>
                  <a:pt x="2146" y="1522"/>
                  <a:pt x="1891" y="1636"/>
                </a:cubicBezTo>
                <a:cubicBezTo>
                  <a:pt x="1636" y="1750"/>
                  <a:pt x="870" y="1941"/>
                  <a:pt x="657" y="2038"/>
                </a:cubicBezTo>
                <a:cubicBezTo>
                  <a:pt x="444" y="2135"/>
                  <a:pt x="596" y="2163"/>
                  <a:pt x="611" y="2221"/>
                </a:cubicBezTo>
                <a:cubicBezTo>
                  <a:pt x="626" y="2279"/>
                  <a:pt x="833" y="2309"/>
                  <a:pt x="749" y="2387"/>
                </a:cubicBezTo>
                <a:cubicBezTo>
                  <a:pt x="665" y="2465"/>
                  <a:pt x="0" y="2627"/>
                  <a:pt x="109" y="2687"/>
                </a:cubicBezTo>
                <a:cubicBezTo>
                  <a:pt x="218" y="2747"/>
                  <a:pt x="968" y="2749"/>
                  <a:pt x="1400" y="2747"/>
                </a:cubicBezTo>
                <a:cubicBezTo>
                  <a:pt x="1832" y="2745"/>
                  <a:pt x="2393" y="2699"/>
                  <a:pt x="2702" y="2675"/>
                </a:cubicBezTo>
                <a:cubicBezTo>
                  <a:pt x="3010" y="2651"/>
                  <a:pt x="3160" y="2651"/>
                  <a:pt x="3252" y="2603"/>
                </a:cubicBezTo>
                <a:cubicBezTo>
                  <a:pt x="3344" y="2555"/>
                  <a:pt x="3252" y="2591"/>
                  <a:pt x="3252" y="2387"/>
                </a:cubicBezTo>
                <a:cubicBezTo>
                  <a:pt x="3252" y="2183"/>
                  <a:pt x="3244" y="1679"/>
                  <a:pt x="3252" y="1379"/>
                </a:cubicBezTo>
                <a:cubicBezTo>
                  <a:pt x="3261" y="1079"/>
                  <a:pt x="3311" y="803"/>
                  <a:pt x="3302" y="587"/>
                </a:cubicBezTo>
                <a:cubicBezTo>
                  <a:pt x="3294" y="371"/>
                  <a:pt x="3211" y="166"/>
                  <a:pt x="3202" y="83"/>
                </a:cubicBezTo>
                <a:cubicBezTo>
                  <a:pt x="3193" y="0"/>
                  <a:pt x="3236" y="89"/>
                  <a:pt x="3245" y="90"/>
                </a:cubicBezTo>
              </a:path>
            </a:pathLst>
          </a:custGeom>
          <a:solidFill>
            <a:srgbClr val="6633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4" name="Freeform 50">
            <a:extLst>
              <a:ext uri="{FF2B5EF4-FFF2-40B4-BE49-F238E27FC236}">
                <a16:creationId xmlns:a16="http://schemas.microsoft.com/office/drawing/2014/main" id="{514FA115-FF46-7C2B-D6B5-363BA8833158}"/>
              </a:ext>
            </a:extLst>
          </p:cNvPr>
          <p:cNvSpPr>
            <a:spLocks/>
          </p:cNvSpPr>
          <p:nvPr/>
        </p:nvSpPr>
        <p:spPr bwMode="auto">
          <a:xfrm rot="-5839446">
            <a:off x="2351088" y="-1589088"/>
            <a:ext cx="698500" cy="7381875"/>
          </a:xfrm>
          <a:custGeom>
            <a:avLst/>
            <a:gdLst>
              <a:gd name="T0" fmla="*/ 135999454 w 3344"/>
              <a:gd name="T1" fmla="*/ 1377263460 h 2749"/>
              <a:gd name="T2" fmla="*/ 107638975 w 3344"/>
              <a:gd name="T3" fmla="*/ 2147483646 h 2749"/>
              <a:gd name="T4" fmla="*/ 99697924 w 3344"/>
              <a:gd name="T5" fmla="*/ 2147483646 h 2749"/>
              <a:gd name="T6" fmla="*/ 86913954 w 3344"/>
              <a:gd name="T7" fmla="*/ 2147483646 h 2749"/>
              <a:gd name="T8" fmla="*/ 46642003 w 3344"/>
              <a:gd name="T9" fmla="*/ 2147483646 h 2749"/>
              <a:gd name="T10" fmla="*/ 58597132 w 3344"/>
              <a:gd name="T11" fmla="*/ 2147483646 h 2749"/>
              <a:gd name="T12" fmla="*/ 82943533 w 3344"/>
              <a:gd name="T13" fmla="*/ 2147483646 h 2749"/>
              <a:gd name="T14" fmla="*/ 60996763 w 3344"/>
              <a:gd name="T15" fmla="*/ 2147483646 h 2749"/>
              <a:gd name="T16" fmla="*/ 51005331 w 3344"/>
              <a:gd name="T17" fmla="*/ 2147483646 h 2749"/>
              <a:gd name="T18" fmla="*/ 42235229 w 3344"/>
              <a:gd name="T19" fmla="*/ 2147483646 h 2749"/>
              <a:gd name="T20" fmla="*/ 59382526 w 3344"/>
              <a:gd name="T21" fmla="*/ 2147483646 h 2749"/>
              <a:gd name="T22" fmla="*/ 95291150 w 3344"/>
              <a:gd name="T23" fmla="*/ 2147483646 h 2749"/>
              <a:gd name="T24" fmla="*/ 82507179 w 3344"/>
              <a:gd name="T25" fmla="*/ 2147483646 h 2749"/>
              <a:gd name="T26" fmla="*/ 28665863 w 3344"/>
              <a:gd name="T27" fmla="*/ 2147483646 h 2749"/>
              <a:gd name="T28" fmla="*/ 26658929 w 3344"/>
              <a:gd name="T29" fmla="*/ 2147483646 h 2749"/>
              <a:gd name="T30" fmla="*/ 32679941 w 3344"/>
              <a:gd name="T31" fmla="*/ 2147483646 h 2749"/>
              <a:gd name="T32" fmla="*/ 4755816 w 3344"/>
              <a:gd name="T33" fmla="*/ 2147483646 h 2749"/>
              <a:gd name="T34" fmla="*/ 61084076 w 3344"/>
              <a:gd name="T35" fmla="*/ 2147483646 h 2749"/>
              <a:gd name="T36" fmla="*/ 117892345 w 3344"/>
              <a:gd name="T37" fmla="*/ 2147483646 h 2749"/>
              <a:gd name="T38" fmla="*/ 141889706 w 3344"/>
              <a:gd name="T39" fmla="*/ 2147483646 h 2749"/>
              <a:gd name="T40" fmla="*/ 141889706 w 3344"/>
              <a:gd name="T41" fmla="*/ 2147483646 h 2749"/>
              <a:gd name="T42" fmla="*/ 141889706 w 3344"/>
              <a:gd name="T43" fmla="*/ 2147483646 h 2749"/>
              <a:gd name="T44" fmla="*/ 144071265 w 3344"/>
              <a:gd name="T45" fmla="*/ 2147483646 h 2749"/>
              <a:gd name="T46" fmla="*/ 139708146 w 3344"/>
              <a:gd name="T47" fmla="*/ 598495787 h 2749"/>
              <a:gd name="T48" fmla="*/ 141584321 w 3344"/>
              <a:gd name="T49" fmla="*/ 648973956 h 27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44" h="2749">
                <a:moveTo>
                  <a:pt x="3117" y="191"/>
                </a:moveTo>
                <a:cubicBezTo>
                  <a:pt x="3009" y="214"/>
                  <a:pt x="2606" y="299"/>
                  <a:pt x="2467" y="328"/>
                </a:cubicBezTo>
                <a:cubicBezTo>
                  <a:pt x="2328" y="357"/>
                  <a:pt x="2364" y="350"/>
                  <a:pt x="2285" y="365"/>
                </a:cubicBezTo>
                <a:cubicBezTo>
                  <a:pt x="2206" y="380"/>
                  <a:pt x="2195" y="355"/>
                  <a:pt x="1992" y="420"/>
                </a:cubicBezTo>
                <a:cubicBezTo>
                  <a:pt x="1789" y="485"/>
                  <a:pt x="1177" y="711"/>
                  <a:pt x="1069" y="758"/>
                </a:cubicBezTo>
                <a:cubicBezTo>
                  <a:pt x="961" y="805"/>
                  <a:pt x="1204" y="674"/>
                  <a:pt x="1343" y="703"/>
                </a:cubicBezTo>
                <a:cubicBezTo>
                  <a:pt x="1482" y="732"/>
                  <a:pt x="1892" y="914"/>
                  <a:pt x="1901" y="932"/>
                </a:cubicBezTo>
                <a:cubicBezTo>
                  <a:pt x="1910" y="950"/>
                  <a:pt x="1520" y="836"/>
                  <a:pt x="1398" y="813"/>
                </a:cubicBezTo>
                <a:cubicBezTo>
                  <a:pt x="1276" y="790"/>
                  <a:pt x="1241" y="768"/>
                  <a:pt x="1169" y="794"/>
                </a:cubicBezTo>
                <a:cubicBezTo>
                  <a:pt x="1097" y="820"/>
                  <a:pt x="936" y="979"/>
                  <a:pt x="968" y="968"/>
                </a:cubicBezTo>
                <a:cubicBezTo>
                  <a:pt x="1000" y="957"/>
                  <a:pt x="1158" y="666"/>
                  <a:pt x="1361" y="730"/>
                </a:cubicBezTo>
                <a:cubicBezTo>
                  <a:pt x="1564" y="794"/>
                  <a:pt x="2096" y="1201"/>
                  <a:pt x="2184" y="1352"/>
                </a:cubicBezTo>
                <a:cubicBezTo>
                  <a:pt x="2272" y="1503"/>
                  <a:pt x="2146" y="1522"/>
                  <a:pt x="1891" y="1636"/>
                </a:cubicBezTo>
                <a:cubicBezTo>
                  <a:pt x="1636" y="1750"/>
                  <a:pt x="870" y="1941"/>
                  <a:pt x="657" y="2038"/>
                </a:cubicBezTo>
                <a:cubicBezTo>
                  <a:pt x="444" y="2135"/>
                  <a:pt x="596" y="2163"/>
                  <a:pt x="611" y="2221"/>
                </a:cubicBezTo>
                <a:cubicBezTo>
                  <a:pt x="626" y="2279"/>
                  <a:pt x="833" y="2309"/>
                  <a:pt x="749" y="2387"/>
                </a:cubicBezTo>
                <a:cubicBezTo>
                  <a:pt x="665" y="2465"/>
                  <a:pt x="0" y="2627"/>
                  <a:pt x="109" y="2687"/>
                </a:cubicBezTo>
                <a:cubicBezTo>
                  <a:pt x="218" y="2747"/>
                  <a:pt x="968" y="2749"/>
                  <a:pt x="1400" y="2747"/>
                </a:cubicBezTo>
                <a:cubicBezTo>
                  <a:pt x="1832" y="2745"/>
                  <a:pt x="2393" y="2699"/>
                  <a:pt x="2702" y="2675"/>
                </a:cubicBezTo>
                <a:cubicBezTo>
                  <a:pt x="3010" y="2651"/>
                  <a:pt x="3160" y="2651"/>
                  <a:pt x="3252" y="2603"/>
                </a:cubicBezTo>
                <a:cubicBezTo>
                  <a:pt x="3344" y="2555"/>
                  <a:pt x="3252" y="2591"/>
                  <a:pt x="3252" y="2387"/>
                </a:cubicBezTo>
                <a:cubicBezTo>
                  <a:pt x="3252" y="2183"/>
                  <a:pt x="3244" y="1679"/>
                  <a:pt x="3252" y="1379"/>
                </a:cubicBezTo>
                <a:cubicBezTo>
                  <a:pt x="3261" y="1079"/>
                  <a:pt x="3311" y="803"/>
                  <a:pt x="3302" y="587"/>
                </a:cubicBezTo>
                <a:cubicBezTo>
                  <a:pt x="3294" y="371"/>
                  <a:pt x="3211" y="166"/>
                  <a:pt x="3202" y="83"/>
                </a:cubicBezTo>
                <a:cubicBezTo>
                  <a:pt x="3193" y="0"/>
                  <a:pt x="3236" y="89"/>
                  <a:pt x="3245" y="90"/>
                </a:cubicBezTo>
              </a:path>
            </a:pathLst>
          </a:custGeom>
          <a:gradFill rotWithShape="1">
            <a:gsLst>
              <a:gs pos="0">
                <a:srgbClr val="663300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5" name="Freeform 53">
            <a:extLst>
              <a:ext uri="{FF2B5EF4-FFF2-40B4-BE49-F238E27FC236}">
                <a16:creationId xmlns:a16="http://schemas.microsoft.com/office/drawing/2014/main" id="{52907467-6A3D-0E1E-5E11-9F7E941728AC}"/>
              </a:ext>
            </a:extLst>
          </p:cNvPr>
          <p:cNvSpPr>
            <a:spLocks/>
          </p:cNvSpPr>
          <p:nvPr/>
        </p:nvSpPr>
        <p:spPr bwMode="auto">
          <a:xfrm rot="-5839446">
            <a:off x="6264276" y="-539750"/>
            <a:ext cx="1371600" cy="4886325"/>
          </a:xfrm>
          <a:custGeom>
            <a:avLst/>
            <a:gdLst>
              <a:gd name="T0" fmla="*/ 524395822 w 3344"/>
              <a:gd name="T1" fmla="*/ 603460249 h 2749"/>
              <a:gd name="T2" fmla="*/ 415041484 w 3344"/>
              <a:gd name="T3" fmla="*/ 1036307946 h 2749"/>
              <a:gd name="T4" fmla="*/ 384422483 w 3344"/>
              <a:gd name="T5" fmla="*/ 1153210027 h 2749"/>
              <a:gd name="T6" fmla="*/ 335128967 w 3344"/>
              <a:gd name="T7" fmla="*/ 1326981182 h 2749"/>
              <a:gd name="T8" fmla="*/ 179845718 w 3344"/>
              <a:gd name="T9" fmla="*/ 2147483646 h 2749"/>
              <a:gd name="T10" fmla="*/ 225942798 w 3344"/>
              <a:gd name="T11" fmla="*/ 2147483646 h 2749"/>
              <a:gd name="T12" fmla="*/ 319819056 w 3344"/>
              <a:gd name="T13" fmla="*/ 2147483646 h 2749"/>
              <a:gd name="T14" fmla="*/ 235195766 w 3344"/>
              <a:gd name="T15" fmla="*/ 2147483646 h 2749"/>
              <a:gd name="T16" fmla="*/ 196669557 w 3344"/>
              <a:gd name="T17" fmla="*/ 2147483646 h 2749"/>
              <a:gd name="T18" fmla="*/ 162853710 w 3344"/>
              <a:gd name="T19" fmla="*/ 2147483646 h 2749"/>
              <a:gd name="T20" fmla="*/ 228971065 w 3344"/>
              <a:gd name="T21" fmla="*/ 2147483646 h 2749"/>
              <a:gd name="T22" fmla="*/ 367430475 w 3344"/>
              <a:gd name="T23" fmla="*/ 2147483646 h 2749"/>
              <a:gd name="T24" fmla="*/ 318136960 w 3344"/>
              <a:gd name="T25" fmla="*/ 2147483646 h 2749"/>
              <a:gd name="T26" fmla="*/ 110531928 w 3344"/>
              <a:gd name="T27" fmla="*/ 2147483646 h 2749"/>
              <a:gd name="T28" fmla="*/ 102792889 w 3344"/>
              <a:gd name="T29" fmla="*/ 2147483646 h 2749"/>
              <a:gd name="T30" fmla="*/ 126009597 w 3344"/>
              <a:gd name="T31" fmla="*/ 2147483646 h 2749"/>
              <a:gd name="T32" fmla="*/ 18337767 w 3344"/>
              <a:gd name="T33" fmla="*/ 2147483646 h 2749"/>
              <a:gd name="T34" fmla="*/ 235532104 w 3344"/>
              <a:gd name="T35" fmla="*/ 2147483646 h 2749"/>
              <a:gd name="T36" fmla="*/ 454577116 w 3344"/>
              <a:gd name="T37" fmla="*/ 2147483646 h 2749"/>
              <a:gd name="T38" fmla="*/ 547108025 w 3344"/>
              <a:gd name="T39" fmla="*/ 2147483646 h 2749"/>
              <a:gd name="T40" fmla="*/ 547108025 w 3344"/>
              <a:gd name="T41" fmla="*/ 2147483646 h 2749"/>
              <a:gd name="T42" fmla="*/ 547108025 w 3344"/>
              <a:gd name="T43" fmla="*/ 2147483646 h 2749"/>
              <a:gd name="T44" fmla="*/ 555519739 w 3344"/>
              <a:gd name="T45" fmla="*/ 1854613630 h 2749"/>
              <a:gd name="T46" fmla="*/ 538695900 w 3344"/>
              <a:gd name="T47" fmla="*/ 262236922 h 2749"/>
              <a:gd name="T48" fmla="*/ 545930024 w 3344"/>
              <a:gd name="T49" fmla="*/ 284352476 h 27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44" h="2749">
                <a:moveTo>
                  <a:pt x="3117" y="191"/>
                </a:moveTo>
                <a:cubicBezTo>
                  <a:pt x="3009" y="214"/>
                  <a:pt x="2606" y="299"/>
                  <a:pt x="2467" y="328"/>
                </a:cubicBezTo>
                <a:cubicBezTo>
                  <a:pt x="2328" y="357"/>
                  <a:pt x="2364" y="350"/>
                  <a:pt x="2285" y="365"/>
                </a:cubicBezTo>
                <a:cubicBezTo>
                  <a:pt x="2206" y="380"/>
                  <a:pt x="2195" y="355"/>
                  <a:pt x="1992" y="420"/>
                </a:cubicBezTo>
                <a:cubicBezTo>
                  <a:pt x="1789" y="485"/>
                  <a:pt x="1177" y="711"/>
                  <a:pt x="1069" y="758"/>
                </a:cubicBezTo>
                <a:cubicBezTo>
                  <a:pt x="961" y="805"/>
                  <a:pt x="1204" y="674"/>
                  <a:pt x="1343" y="703"/>
                </a:cubicBezTo>
                <a:cubicBezTo>
                  <a:pt x="1482" y="732"/>
                  <a:pt x="1892" y="914"/>
                  <a:pt x="1901" y="932"/>
                </a:cubicBezTo>
                <a:cubicBezTo>
                  <a:pt x="1910" y="950"/>
                  <a:pt x="1520" y="836"/>
                  <a:pt x="1398" y="813"/>
                </a:cubicBezTo>
                <a:cubicBezTo>
                  <a:pt x="1276" y="790"/>
                  <a:pt x="1241" y="768"/>
                  <a:pt x="1169" y="794"/>
                </a:cubicBezTo>
                <a:cubicBezTo>
                  <a:pt x="1097" y="820"/>
                  <a:pt x="936" y="979"/>
                  <a:pt x="968" y="968"/>
                </a:cubicBezTo>
                <a:cubicBezTo>
                  <a:pt x="1000" y="957"/>
                  <a:pt x="1158" y="666"/>
                  <a:pt x="1361" y="730"/>
                </a:cubicBezTo>
                <a:cubicBezTo>
                  <a:pt x="1564" y="794"/>
                  <a:pt x="2096" y="1201"/>
                  <a:pt x="2184" y="1352"/>
                </a:cubicBezTo>
                <a:cubicBezTo>
                  <a:pt x="2272" y="1503"/>
                  <a:pt x="2146" y="1522"/>
                  <a:pt x="1891" y="1636"/>
                </a:cubicBezTo>
                <a:cubicBezTo>
                  <a:pt x="1636" y="1750"/>
                  <a:pt x="870" y="1941"/>
                  <a:pt x="657" y="2038"/>
                </a:cubicBezTo>
                <a:cubicBezTo>
                  <a:pt x="444" y="2135"/>
                  <a:pt x="596" y="2163"/>
                  <a:pt x="611" y="2221"/>
                </a:cubicBezTo>
                <a:cubicBezTo>
                  <a:pt x="626" y="2279"/>
                  <a:pt x="833" y="2309"/>
                  <a:pt x="749" y="2387"/>
                </a:cubicBezTo>
                <a:cubicBezTo>
                  <a:pt x="665" y="2465"/>
                  <a:pt x="0" y="2627"/>
                  <a:pt x="109" y="2687"/>
                </a:cubicBezTo>
                <a:cubicBezTo>
                  <a:pt x="218" y="2747"/>
                  <a:pt x="968" y="2749"/>
                  <a:pt x="1400" y="2747"/>
                </a:cubicBezTo>
                <a:cubicBezTo>
                  <a:pt x="1832" y="2745"/>
                  <a:pt x="2393" y="2699"/>
                  <a:pt x="2702" y="2675"/>
                </a:cubicBezTo>
                <a:cubicBezTo>
                  <a:pt x="3010" y="2651"/>
                  <a:pt x="3160" y="2651"/>
                  <a:pt x="3252" y="2603"/>
                </a:cubicBezTo>
                <a:cubicBezTo>
                  <a:pt x="3344" y="2555"/>
                  <a:pt x="3252" y="2591"/>
                  <a:pt x="3252" y="2387"/>
                </a:cubicBezTo>
                <a:cubicBezTo>
                  <a:pt x="3252" y="2183"/>
                  <a:pt x="3244" y="1679"/>
                  <a:pt x="3252" y="1379"/>
                </a:cubicBezTo>
                <a:cubicBezTo>
                  <a:pt x="3261" y="1079"/>
                  <a:pt x="3311" y="803"/>
                  <a:pt x="3302" y="587"/>
                </a:cubicBezTo>
                <a:cubicBezTo>
                  <a:pt x="3294" y="371"/>
                  <a:pt x="3211" y="166"/>
                  <a:pt x="3202" y="83"/>
                </a:cubicBezTo>
                <a:cubicBezTo>
                  <a:pt x="3193" y="0"/>
                  <a:pt x="3236" y="89"/>
                  <a:pt x="3245" y="90"/>
                </a:cubicBezTo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Freeform 55">
            <a:extLst>
              <a:ext uri="{FF2B5EF4-FFF2-40B4-BE49-F238E27FC236}">
                <a16:creationId xmlns:a16="http://schemas.microsoft.com/office/drawing/2014/main" id="{BC39B5CB-D9FB-B94C-F117-B5CC36F1BFAF}"/>
              </a:ext>
            </a:extLst>
          </p:cNvPr>
          <p:cNvSpPr>
            <a:spLocks/>
          </p:cNvSpPr>
          <p:nvPr/>
        </p:nvSpPr>
        <p:spPr bwMode="auto">
          <a:xfrm rot="-191587">
            <a:off x="8077200" y="457200"/>
            <a:ext cx="1293813" cy="7389813"/>
          </a:xfrm>
          <a:custGeom>
            <a:avLst/>
            <a:gdLst>
              <a:gd name="T0" fmla="*/ 466602593 w 3344"/>
              <a:gd name="T1" fmla="*/ 1380228358 h 2749"/>
              <a:gd name="T2" fmla="*/ 369300427 w 3344"/>
              <a:gd name="T3" fmla="*/ 2147483646 h 2749"/>
              <a:gd name="T4" fmla="*/ 342055681 w 3344"/>
              <a:gd name="T5" fmla="*/ 2147483646 h 2749"/>
              <a:gd name="T6" fmla="*/ 298194492 w 3344"/>
              <a:gd name="T7" fmla="*/ 2147483646 h 2749"/>
              <a:gd name="T8" fmla="*/ 160025013 w 3344"/>
              <a:gd name="T9" fmla="*/ 2147483646 h 2749"/>
              <a:gd name="T10" fmla="*/ 201041671 w 3344"/>
              <a:gd name="T11" fmla="*/ 2147483646 h 2749"/>
              <a:gd name="T12" fmla="*/ 284572312 w 3344"/>
              <a:gd name="T13" fmla="*/ 2147483646 h 2749"/>
              <a:gd name="T14" fmla="*/ 209275027 w 3344"/>
              <a:gd name="T15" fmla="*/ 2147483646 h 2749"/>
              <a:gd name="T16" fmla="*/ 174994786 w 3344"/>
              <a:gd name="T17" fmla="*/ 2147483646 h 2749"/>
              <a:gd name="T18" fmla="*/ 144905895 w 3344"/>
              <a:gd name="T19" fmla="*/ 2147483646 h 2749"/>
              <a:gd name="T20" fmla="*/ 203736470 w 3344"/>
              <a:gd name="T21" fmla="*/ 2147483646 h 2749"/>
              <a:gd name="T22" fmla="*/ 326936176 w 3344"/>
              <a:gd name="T23" fmla="*/ 2147483646 h 2749"/>
              <a:gd name="T24" fmla="*/ 283075374 w 3344"/>
              <a:gd name="T25" fmla="*/ 2147483646 h 2749"/>
              <a:gd name="T26" fmla="*/ 98350294 w 3344"/>
              <a:gd name="T27" fmla="*/ 2147483646 h 2749"/>
              <a:gd name="T28" fmla="*/ 91464145 w 3344"/>
              <a:gd name="T29" fmla="*/ 2147483646 h 2749"/>
              <a:gd name="T30" fmla="*/ 112122206 w 3344"/>
              <a:gd name="T31" fmla="*/ 2147483646 h 2749"/>
              <a:gd name="T32" fmla="*/ 16316978 w 3344"/>
              <a:gd name="T33" fmla="*/ 2147483646 h 2749"/>
              <a:gd name="T34" fmla="*/ 209574492 w 3344"/>
              <a:gd name="T35" fmla="*/ 2147483646 h 2749"/>
              <a:gd name="T36" fmla="*/ 404478676 w 3344"/>
              <a:gd name="T37" fmla="*/ 2147483646 h 2749"/>
              <a:gd name="T38" fmla="*/ 486811844 w 3344"/>
              <a:gd name="T39" fmla="*/ 2147483646 h 2749"/>
              <a:gd name="T40" fmla="*/ 486811844 w 3344"/>
              <a:gd name="T41" fmla="*/ 2147483646 h 2749"/>
              <a:gd name="T42" fmla="*/ 486811844 w 3344"/>
              <a:gd name="T43" fmla="*/ 2147483646 h 2749"/>
              <a:gd name="T44" fmla="*/ 494296536 w 3344"/>
              <a:gd name="T45" fmla="*/ 2147483646 h 2749"/>
              <a:gd name="T46" fmla="*/ 479326764 w 3344"/>
              <a:gd name="T47" fmla="*/ 599784535 h 2749"/>
              <a:gd name="T48" fmla="*/ 485763716 w 3344"/>
              <a:gd name="T49" fmla="*/ 650368060 h 27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44" h="2749">
                <a:moveTo>
                  <a:pt x="3117" y="191"/>
                </a:moveTo>
                <a:cubicBezTo>
                  <a:pt x="3009" y="214"/>
                  <a:pt x="2606" y="299"/>
                  <a:pt x="2467" y="328"/>
                </a:cubicBezTo>
                <a:cubicBezTo>
                  <a:pt x="2328" y="357"/>
                  <a:pt x="2364" y="350"/>
                  <a:pt x="2285" y="365"/>
                </a:cubicBezTo>
                <a:cubicBezTo>
                  <a:pt x="2206" y="380"/>
                  <a:pt x="2195" y="355"/>
                  <a:pt x="1992" y="420"/>
                </a:cubicBezTo>
                <a:cubicBezTo>
                  <a:pt x="1789" y="485"/>
                  <a:pt x="1177" y="711"/>
                  <a:pt x="1069" y="758"/>
                </a:cubicBezTo>
                <a:cubicBezTo>
                  <a:pt x="961" y="805"/>
                  <a:pt x="1204" y="674"/>
                  <a:pt x="1343" y="703"/>
                </a:cubicBezTo>
                <a:cubicBezTo>
                  <a:pt x="1482" y="732"/>
                  <a:pt x="1892" y="914"/>
                  <a:pt x="1901" y="932"/>
                </a:cubicBezTo>
                <a:cubicBezTo>
                  <a:pt x="1910" y="950"/>
                  <a:pt x="1520" y="836"/>
                  <a:pt x="1398" y="813"/>
                </a:cubicBezTo>
                <a:cubicBezTo>
                  <a:pt x="1276" y="790"/>
                  <a:pt x="1241" y="768"/>
                  <a:pt x="1169" y="794"/>
                </a:cubicBezTo>
                <a:cubicBezTo>
                  <a:pt x="1097" y="820"/>
                  <a:pt x="936" y="979"/>
                  <a:pt x="968" y="968"/>
                </a:cubicBezTo>
                <a:cubicBezTo>
                  <a:pt x="1000" y="957"/>
                  <a:pt x="1158" y="666"/>
                  <a:pt x="1361" y="730"/>
                </a:cubicBezTo>
                <a:cubicBezTo>
                  <a:pt x="1564" y="794"/>
                  <a:pt x="2096" y="1201"/>
                  <a:pt x="2184" y="1352"/>
                </a:cubicBezTo>
                <a:cubicBezTo>
                  <a:pt x="2272" y="1503"/>
                  <a:pt x="2146" y="1522"/>
                  <a:pt x="1891" y="1636"/>
                </a:cubicBezTo>
                <a:cubicBezTo>
                  <a:pt x="1636" y="1750"/>
                  <a:pt x="870" y="1941"/>
                  <a:pt x="657" y="2038"/>
                </a:cubicBezTo>
                <a:cubicBezTo>
                  <a:pt x="444" y="2135"/>
                  <a:pt x="596" y="2163"/>
                  <a:pt x="611" y="2221"/>
                </a:cubicBezTo>
                <a:cubicBezTo>
                  <a:pt x="626" y="2279"/>
                  <a:pt x="833" y="2309"/>
                  <a:pt x="749" y="2387"/>
                </a:cubicBezTo>
                <a:cubicBezTo>
                  <a:pt x="665" y="2465"/>
                  <a:pt x="0" y="2627"/>
                  <a:pt x="109" y="2687"/>
                </a:cubicBezTo>
                <a:cubicBezTo>
                  <a:pt x="218" y="2747"/>
                  <a:pt x="968" y="2749"/>
                  <a:pt x="1400" y="2747"/>
                </a:cubicBezTo>
                <a:cubicBezTo>
                  <a:pt x="1832" y="2745"/>
                  <a:pt x="2393" y="2699"/>
                  <a:pt x="2702" y="2675"/>
                </a:cubicBezTo>
                <a:cubicBezTo>
                  <a:pt x="3010" y="2651"/>
                  <a:pt x="3160" y="2651"/>
                  <a:pt x="3252" y="2603"/>
                </a:cubicBezTo>
                <a:cubicBezTo>
                  <a:pt x="3344" y="2555"/>
                  <a:pt x="3252" y="2591"/>
                  <a:pt x="3252" y="2387"/>
                </a:cubicBezTo>
                <a:cubicBezTo>
                  <a:pt x="3252" y="2183"/>
                  <a:pt x="3244" y="1679"/>
                  <a:pt x="3252" y="1379"/>
                </a:cubicBezTo>
                <a:cubicBezTo>
                  <a:pt x="3261" y="1079"/>
                  <a:pt x="3311" y="803"/>
                  <a:pt x="3302" y="587"/>
                </a:cubicBezTo>
                <a:cubicBezTo>
                  <a:pt x="3294" y="371"/>
                  <a:pt x="3211" y="166"/>
                  <a:pt x="3202" y="83"/>
                </a:cubicBezTo>
                <a:cubicBezTo>
                  <a:pt x="3193" y="0"/>
                  <a:pt x="3236" y="89"/>
                  <a:pt x="3245" y="90"/>
                </a:cubicBezTo>
              </a:path>
            </a:pathLst>
          </a:custGeom>
          <a:solidFill>
            <a:srgbClr val="6633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" name="AutoShape 56">
            <a:extLst>
              <a:ext uri="{FF2B5EF4-FFF2-40B4-BE49-F238E27FC236}">
                <a16:creationId xmlns:a16="http://schemas.microsoft.com/office/drawing/2014/main" id="{DD5D9FBC-0296-744B-15C5-AED63C96F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"/>
            <a:ext cx="1600200" cy="381000"/>
          </a:xfrm>
          <a:prstGeom prst="cloudCallout">
            <a:avLst>
              <a:gd name="adj1" fmla="val -39782"/>
              <a:gd name="adj2" fmla="val 173333"/>
            </a:avLst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4128" name="Picture 57" descr="671260">
            <a:extLst>
              <a:ext uri="{FF2B5EF4-FFF2-40B4-BE49-F238E27FC236}">
                <a16:creationId xmlns:a16="http://schemas.microsoft.com/office/drawing/2014/main" id="{ECC25C31-0AE3-5639-9837-5D431E24F6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58" descr="671260">
            <a:extLst>
              <a:ext uri="{FF2B5EF4-FFF2-40B4-BE49-F238E27FC236}">
                <a16:creationId xmlns:a16="http://schemas.microsoft.com/office/drawing/2014/main" id="{70423E18-7E08-2153-21EE-D522FBD6CB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0"/>
            <a:ext cx="8382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59" descr="671260">
            <a:extLst>
              <a:ext uri="{FF2B5EF4-FFF2-40B4-BE49-F238E27FC236}">
                <a16:creationId xmlns:a16="http://schemas.microsoft.com/office/drawing/2014/main" id="{EB60939D-6E9E-7823-2665-F850B53E8C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60" descr="671260">
            <a:extLst>
              <a:ext uri="{FF2B5EF4-FFF2-40B4-BE49-F238E27FC236}">
                <a16:creationId xmlns:a16="http://schemas.microsoft.com/office/drawing/2014/main" id="{F3FACF59-8811-DD9A-2D51-BA97C8DA0C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858000"/>
            <a:ext cx="8382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32" name="Group 61">
            <a:extLst>
              <a:ext uri="{FF2B5EF4-FFF2-40B4-BE49-F238E27FC236}">
                <a16:creationId xmlns:a16="http://schemas.microsoft.com/office/drawing/2014/main" id="{D5EE0AC3-EB40-2A22-8415-108749791AE6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1066800"/>
            <a:ext cx="457200" cy="533400"/>
            <a:chOff x="1392" y="3636"/>
            <a:chExt cx="645" cy="684"/>
          </a:xfrm>
        </p:grpSpPr>
        <p:sp>
          <p:nvSpPr>
            <p:cNvPr id="4133" name="Freeform 62">
              <a:extLst>
                <a:ext uri="{FF2B5EF4-FFF2-40B4-BE49-F238E27FC236}">
                  <a16:creationId xmlns:a16="http://schemas.microsoft.com/office/drawing/2014/main" id="{4F0F81DC-3D68-EDBF-A505-25F902FD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636"/>
              <a:ext cx="645" cy="684"/>
            </a:xfrm>
            <a:custGeom>
              <a:avLst/>
              <a:gdLst>
                <a:gd name="T0" fmla="*/ 162 w 645"/>
                <a:gd name="T1" fmla="*/ 677 h 684"/>
                <a:gd name="T2" fmla="*/ 0 w 645"/>
                <a:gd name="T3" fmla="*/ 540 h 684"/>
                <a:gd name="T4" fmla="*/ 162 w 645"/>
                <a:gd name="T5" fmla="*/ 513 h 684"/>
                <a:gd name="T6" fmla="*/ 208 w 645"/>
                <a:gd name="T7" fmla="*/ 531 h 684"/>
                <a:gd name="T8" fmla="*/ 162 w 645"/>
                <a:gd name="T9" fmla="*/ 129 h 684"/>
                <a:gd name="T10" fmla="*/ 263 w 645"/>
                <a:gd name="T11" fmla="*/ 375 h 684"/>
                <a:gd name="T12" fmla="*/ 318 w 645"/>
                <a:gd name="T13" fmla="*/ 439 h 684"/>
                <a:gd name="T14" fmla="*/ 592 w 645"/>
                <a:gd name="T15" fmla="*/ 1 h 684"/>
                <a:gd name="T16" fmla="*/ 432 w 645"/>
                <a:gd name="T17" fmla="*/ 444 h 684"/>
                <a:gd name="T18" fmla="*/ 629 w 645"/>
                <a:gd name="T19" fmla="*/ 412 h 684"/>
                <a:gd name="T20" fmla="*/ 336 w 645"/>
                <a:gd name="T21" fmla="*/ 588 h 684"/>
                <a:gd name="T22" fmla="*/ 480 w 645"/>
                <a:gd name="T23" fmla="*/ 588 h 684"/>
                <a:gd name="T24" fmla="*/ 427 w 645"/>
                <a:gd name="T25" fmla="*/ 668 h 684"/>
                <a:gd name="T26" fmla="*/ 240 w 645"/>
                <a:gd name="T27" fmla="*/ 684 h 6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5" h="684">
                  <a:moveTo>
                    <a:pt x="162" y="677"/>
                  </a:moveTo>
                  <a:cubicBezTo>
                    <a:pt x="135" y="653"/>
                    <a:pt x="0" y="567"/>
                    <a:pt x="0" y="540"/>
                  </a:cubicBezTo>
                  <a:cubicBezTo>
                    <a:pt x="0" y="513"/>
                    <a:pt x="127" y="514"/>
                    <a:pt x="162" y="513"/>
                  </a:cubicBezTo>
                  <a:cubicBezTo>
                    <a:pt x="197" y="512"/>
                    <a:pt x="208" y="595"/>
                    <a:pt x="208" y="531"/>
                  </a:cubicBezTo>
                  <a:cubicBezTo>
                    <a:pt x="208" y="467"/>
                    <a:pt x="153" y="155"/>
                    <a:pt x="162" y="129"/>
                  </a:cubicBezTo>
                  <a:cubicBezTo>
                    <a:pt x="171" y="103"/>
                    <a:pt x="237" y="323"/>
                    <a:pt x="263" y="375"/>
                  </a:cubicBezTo>
                  <a:cubicBezTo>
                    <a:pt x="289" y="427"/>
                    <a:pt x="263" y="501"/>
                    <a:pt x="318" y="439"/>
                  </a:cubicBezTo>
                  <a:cubicBezTo>
                    <a:pt x="373" y="377"/>
                    <a:pt x="573" y="0"/>
                    <a:pt x="592" y="1"/>
                  </a:cubicBezTo>
                  <a:cubicBezTo>
                    <a:pt x="611" y="2"/>
                    <a:pt x="426" y="376"/>
                    <a:pt x="432" y="444"/>
                  </a:cubicBezTo>
                  <a:cubicBezTo>
                    <a:pt x="438" y="512"/>
                    <a:pt x="645" y="388"/>
                    <a:pt x="629" y="412"/>
                  </a:cubicBezTo>
                  <a:cubicBezTo>
                    <a:pt x="613" y="436"/>
                    <a:pt x="361" y="559"/>
                    <a:pt x="336" y="588"/>
                  </a:cubicBezTo>
                  <a:cubicBezTo>
                    <a:pt x="311" y="617"/>
                    <a:pt x="465" y="575"/>
                    <a:pt x="480" y="588"/>
                  </a:cubicBezTo>
                  <a:cubicBezTo>
                    <a:pt x="495" y="601"/>
                    <a:pt x="467" y="652"/>
                    <a:pt x="427" y="668"/>
                  </a:cubicBezTo>
                  <a:cubicBezTo>
                    <a:pt x="387" y="684"/>
                    <a:pt x="279" y="681"/>
                    <a:pt x="240" y="684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5400000" scaled="1"/>
            </a:gra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Oval 63">
              <a:extLst>
                <a:ext uri="{FF2B5EF4-FFF2-40B4-BE49-F238E27FC236}">
                  <a16:creationId xmlns:a16="http://schemas.microsoft.com/office/drawing/2014/main" id="{0A37768B-B76F-D199-53B4-9C93552B1D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4016">
              <a:off x="1512" y="4008"/>
              <a:ext cx="28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Natureza_0164">
            <a:extLst>
              <a:ext uri="{FF2B5EF4-FFF2-40B4-BE49-F238E27FC236}">
                <a16:creationId xmlns:a16="http://schemas.microsoft.com/office/drawing/2014/main" id="{030BF9DF-6D07-5777-227C-F77F3EE2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6573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 descr="Natureza_0164">
            <a:extLst>
              <a:ext uri="{FF2B5EF4-FFF2-40B4-BE49-F238E27FC236}">
                <a16:creationId xmlns:a16="http://schemas.microsoft.com/office/drawing/2014/main" id="{872A19E9-A481-FA15-6E7C-1486A3B54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Natureza_0165">
            <a:extLst>
              <a:ext uri="{FF2B5EF4-FFF2-40B4-BE49-F238E27FC236}">
                <a16:creationId xmlns:a16="http://schemas.microsoft.com/office/drawing/2014/main" id="{34E8ADD7-DED6-E675-8B4E-2D13CEA9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19800"/>
            <a:ext cx="576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Natureza_0165">
            <a:extLst>
              <a:ext uri="{FF2B5EF4-FFF2-40B4-BE49-F238E27FC236}">
                <a16:creationId xmlns:a16="http://schemas.microsoft.com/office/drawing/2014/main" id="{25270183-D368-8A3C-C681-FDC8C8B15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48400"/>
            <a:ext cx="41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Natureza_0164">
            <a:extLst>
              <a:ext uri="{FF2B5EF4-FFF2-40B4-BE49-F238E27FC236}">
                <a16:creationId xmlns:a16="http://schemas.microsoft.com/office/drawing/2014/main" id="{7880D631-6BA2-1473-9E3B-A185DDFFD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" descr="Natureza_0165">
            <a:extLst>
              <a:ext uri="{FF2B5EF4-FFF2-40B4-BE49-F238E27FC236}">
                <a16:creationId xmlns:a16="http://schemas.microsoft.com/office/drawing/2014/main" id="{D332794D-046E-8738-434B-450A9B5D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48400"/>
            <a:ext cx="41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Natureza_0164">
            <a:extLst>
              <a:ext uri="{FF2B5EF4-FFF2-40B4-BE49-F238E27FC236}">
                <a16:creationId xmlns:a16="http://schemas.microsoft.com/office/drawing/2014/main" id="{F7491E78-6E76-03EA-2157-230A066B2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Natureza_0156">
            <a:extLst>
              <a:ext uri="{FF2B5EF4-FFF2-40B4-BE49-F238E27FC236}">
                <a16:creationId xmlns:a16="http://schemas.microsoft.com/office/drawing/2014/main" id="{4833A3B2-419C-B72C-BD1C-4DC40430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20732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 descr="Natureza_0165">
            <a:extLst>
              <a:ext uri="{FF2B5EF4-FFF2-40B4-BE49-F238E27FC236}">
                <a16:creationId xmlns:a16="http://schemas.microsoft.com/office/drawing/2014/main" id="{83C52B5A-A960-ABD9-809E-BB6CE9664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2514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9" descr="gat1">
            <a:extLst>
              <a:ext uri="{FF2B5EF4-FFF2-40B4-BE49-F238E27FC236}">
                <a16:creationId xmlns:a16="http://schemas.microsoft.com/office/drawing/2014/main" id="{D783218E-E854-AF81-2386-AE3A5AB4AF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2057400"/>
            <a:ext cx="2514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30" descr="mt">
            <a:extLst>
              <a:ext uri="{FF2B5EF4-FFF2-40B4-BE49-F238E27FC236}">
                <a16:creationId xmlns:a16="http://schemas.microsoft.com/office/drawing/2014/main" id="{F3531241-444B-0E08-60FA-3B66327377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1" descr="TREEC002">
            <a:extLst>
              <a:ext uri="{FF2B5EF4-FFF2-40B4-BE49-F238E27FC236}">
                <a16:creationId xmlns:a16="http://schemas.microsoft.com/office/drawing/2014/main" id="{DF8BDAD4-EE74-1311-88B1-9EB786B9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24600"/>
            <a:ext cx="2514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33" descr="671260">
            <a:extLst>
              <a:ext uri="{FF2B5EF4-FFF2-40B4-BE49-F238E27FC236}">
                <a16:creationId xmlns:a16="http://schemas.microsoft.com/office/drawing/2014/main" id="{623A2DFB-45A8-6BD4-8D75-A32EECDFAC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25780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34" descr="729747d8za2kbusq">
            <a:extLst>
              <a:ext uri="{FF2B5EF4-FFF2-40B4-BE49-F238E27FC236}">
                <a16:creationId xmlns:a16="http://schemas.microsoft.com/office/drawing/2014/main" id="{5C9B8319-53E7-C4BE-1029-004882C023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666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14421 L 0.0033 0.5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17223 L 0.04583 -0.68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atureza_0164">
            <a:extLst>
              <a:ext uri="{FF2B5EF4-FFF2-40B4-BE49-F238E27FC236}">
                <a16:creationId xmlns:a16="http://schemas.microsoft.com/office/drawing/2014/main" id="{381B232B-8790-12A6-DE68-2ECA45FF5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6573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Natureza_0164">
            <a:extLst>
              <a:ext uri="{FF2B5EF4-FFF2-40B4-BE49-F238E27FC236}">
                <a16:creationId xmlns:a16="http://schemas.microsoft.com/office/drawing/2014/main" id="{7329A93B-9E0F-5F02-EC8E-C0A29815C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Natureza_0165">
            <a:extLst>
              <a:ext uri="{FF2B5EF4-FFF2-40B4-BE49-F238E27FC236}">
                <a16:creationId xmlns:a16="http://schemas.microsoft.com/office/drawing/2014/main" id="{65562AD4-AA1B-FC1C-83A0-581F3105F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19800"/>
            <a:ext cx="576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Natureza_0165">
            <a:extLst>
              <a:ext uri="{FF2B5EF4-FFF2-40B4-BE49-F238E27FC236}">
                <a16:creationId xmlns:a16="http://schemas.microsoft.com/office/drawing/2014/main" id="{C3D01D43-3C15-6B0A-7D76-DA409187D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48400"/>
            <a:ext cx="41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Natureza_0164">
            <a:extLst>
              <a:ext uri="{FF2B5EF4-FFF2-40B4-BE49-F238E27FC236}">
                <a16:creationId xmlns:a16="http://schemas.microsoft.com/office/drawing/2014/main" id="{4EA2D5CA-0F5C-55B7-2324-BC5C9B71B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Natureza_0165">
            <a:extLst>
              <a:ext uri="{FF2B5EF4-FFF2-40B4-BE49-F238E27FC236}">
                <a16:creationId xmlns:a16="http://schemas.microsoft.com/office/drawing/2014/main" id="{CBA8EDC6-F020-0E59-31CF-A7C05220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48400"/>
            <a:ext cx="41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Natureza_0164">
            <a:extLst>
              <a:ext uri="{FF2B5EF4-FFF2-40B4-BE49-F238E27FC236}">
                <a16:creationId xmlns:a16="http://schemas.microsoft.com/office/drawing/2014/main" id="{8AC26BC0-6626-054B-2F94-F857DE2AA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Natureza_0165">
            <a:extLst>
              <a:ext uri="{FF2B5EF4-FFF2-40B4-BE49-F238E27FC236}">
                <a16:creationId xmlns:a16="http://schemas.microsoft.com/office/drawing/2014/main" id="{361555E8-D760-F27B-8644-632B280D2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3124200"/>
            <a:ext cx="25669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 descr="Butterfly-06-june">
            <a:extLst>
              <a:ext uri="{FF2B5EF4-FFF2-40B4-BE49-F238E27FC236}">
                <a16:creationId xmlns:a16="http://schemas.microsoft.com/office/drawing/2014/main" id="{BBA3455F-0D1E-7090-B605-74A6DC215B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3812">
            <a:off x="-1373981" y="3656806"/>
            <a:ext cx="1371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1" name="Picture 71" descr="Flower-02-june">
            <a:extLst>
              <a:ext uri="{FF2B5EF4-FFF2-40B4-BE49-F238E27FC236}">
                <a16:creationId xmlns:a16="http://schemas.microsoft.com/office/drawing/2014/main" id="{75C0435B-CEFB-F75B-0A5C-1176276176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4" name="Picture 84" descr="Flower-02-june">
            <a:extLst>
              <a:ext uri="{FF2B5EF4-FFF2-40B4-BE49-F238E27FC236}">
                <a16:creationId xmlns:a16="http://schemas.microsoft.com/office/drawing/2014/main" id="{79743C24-7913-F259-D55A-3D0821793A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6" name="Picture 86" descr="Flower-02-june">
            <a:extLst>
              <a:ext uri="{FF2B5EF4-FFF2-40B4-BE49-F238E27FC236}">
                <a16:creationId xmlns:a16="http://schemas.microsoft.com/office/drawing/2014/main" id="{81089A94-2128-5454-0E07-618540A921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8" name="Picture 88" descr="Flower-02-june">
            <a:extLst>
              <a:ext uri="{FF2B5EF4-FFF2-40B4-BE49-F238E27FC236}">
                <a16:creationId xmlns:a16="http://schemas.microsoft.com/office/drawing/2014/main" id="{C6F6A413-566B-B8A5-C658-839DA67214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9" name="Picture 89" descr="Flower-02-june">
            <a:extLst>
              <a:ext uri="{FF2B5EF4-FFF2-40B4-BE49-F238E27FC236}">
                <a16:creationId xmlns:a16="http://schemas.microsoft.com/office/drawing/2014/main" id="{3206EEDF-E1F0-D395-48A7-DD5312DD45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0" name="Picture 90" descr="Flower-02-june">
            <a:extLst>
              <a:ext uri="{FF2B5EF4-FFF2-40B4-BE49-F238E27FC236}">
                <a16:creationId xmlns:a16="http://schemas.microsoft.com/office/drawing/2014/main" id="{E9A086A5-793D-76F0-883E-B6A0A189B0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2" name="Picture 92" descr="Flower-02-june">
            <a:extLst>
              <a:ext uri="{FF2B5EF4-FFF2-40B4-BE49-F238E27FC236}">
                <a16:creationId xmlns:a16="http://schemas.microsoft.com/office/drawing/2014/main" id="{43BB3C41-3981-E7E2-F0BF-854A223F99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3" name="Picture 93" descr="Flower-02-june">
            <a:extLst>
              <a:ext uri="{FF2B5EF4-FFF2-40B4-BE49-F238E27FC236}">
                <a16:creationId xmlns:a16="http://schemas.microsoft.com/office/drawing/2014/main" id="{B7385D3C-2FA1-4F69-E84D-30D38C3D7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4" name="Picture 94" descr="Flower-02-june">
            <a:extLst>
              <a:ext uri="{FF2B5EF4-FFF2-40B4-BE49-F238E27FC236}">
                <a16:creationId xmlns:a16="http://schemas.microsoft.com/office/drawing/2014/main" id="{25959C3D-047A-99BF-EFF2-0F2B7F87B3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5" name="Picture 95" descr="Flower-02-june">
            <a:extLst>
              <a:ext uri="{FF2B5EF4-FFF2-40B4-BE49-F238E27FC236}">
                <a16:creationId xmlns:a16="http://schemas.microsoft.com/office/drawing/2014/main" id="{52A325E9-945A-D5AD-609D-5841A97110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98" descr="mt">
            <a:extLst>
              <a:ext uri="{FF2B5EF4-FFF2-40B4-BE49-F238E27FC236}">
                <a16:creationId xmlns:a16="http://schemas.microsoft.com/office/drawing/2014/main" id="{60D17179-044A-6348-0A4D-B88CCF826D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99" descr="TREEC002">
            <a:extLst>
              <a:ext uri="{FF2B5EF4-FFF2-40B4-BE49-F238E27FC236}">
                <a16:creationId xmlns:a16="http://schemas.microsoft.com/office/drawing/2014/main" id="{85A1A0F9-482B-938F-8CCA-706D43541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388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0" name="Picture 100" descr="Flower-02-june">
            <a:extLst>
              <a:ext uri="{FF2B5EF4-FFF2-40B4-BE49-F238E27FC236}">
                <a16:creationId xmlns:a16="http://schemas.microsoft.com/office/drawing/2014/main" id="{ED4CA672-BA99-EF85-2910-8AD6707A74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" name="Picture 102" descr="Flower-02-june">
            <a:extLst>
              <a:ext uri="{FF2B5EF4-FFF2-40B4-BE49-F238E27FC236}">
                <a16:creationId xmlns:a16="http://schemas.microsoft.com/office/drawing/2014/main" id="{23CAE4CD-F79E-B6C9-9648-46C9E67BD1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" name="Picture 103" descr="Flower-02-june">
            <a:extLst>
              <a:ext uri="{FF2B5EF4-FFF2-40B4-BE49-F238E27FC236}">
                <a16:creationId xmlns:a16="http://schemas.microsoft.com/office/drawing/2014/main" id="{2DE51684-CA5C-CBC2-4525-28FDBD8F29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" name="Picture 104" descr="Flower-02-june">
            <a:extLst>
              <a:ext uri="{FF2B5EF4-FFF2-40B4-BE49-F238E27FC236}">
                <a16:creationId xmlns:a16="http://schemas.microsoft.com/office/drawing/2014/main" id="{AAA008BD-3EFC-A0AB-FC1D-7BC39D859C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" name="Picture 105" descr="Flower-02-june">
            <a:extLst>
              <a:ext uri="{FF2B5EF4-FFF2-40B4-BE49-F238E27FC236}">
                <a16:creationId xmlns:a16="http://schemas.microsoft.com/office/drawing/2014/main" id="{1A1AC923-D313-39A9-E59C-095597F9AA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" name="Picture 106" descr="Flower-02-june">
            <a:extLst>
              <a:ext uri="{FF2B5EF4-FFF2-40B4-BE49-F238E27FC236}">
                <a16:creationId xmlns:a16="http://schemas.microsoft.com/office/drawing/2014/main" id="{F6C1CF30-F39F-446F-1AE8-DCEE20CB3E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" name="Picture 107" descr="Flower-02-june">
            <a:extLst>
              <a:ext uri="{FF2B5EF4-FFF2-40B4-BE49-F238E27FC236}">
                <a16:creationId xmlns:a16="http://schemas.microsoft.com/office/drawing/2014/main" id="{83FD8D18-EE73-46CD-210B-ED623F8E82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8" name="Picture 108" descr="Flower-02-june">
            <a:extLst>
              <a:ext uri="{FF2B5EF4-FFF2-40B4-BE49-F238E27FC236}">
                <a16:creationId xmlns:a16="http://schemas.microsoft.com/office/drawing/2014/main" id="{C1B81873-5726-5EB5-1143-2EF9F29679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9" name="Picture 109" descr="Flower-02-june">
            <a:extLst>
              <a:ext uri="{FF2B5EF4-FFF2-40B4-BE49-F238E27FC236}">
                <a16:creationId xmlns:a16="http://schemas.microsoft.com/office/drawing/2014/main" id="{6FDFDA27-124E-E4CC-BBE9-4C95778151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1" name="Picture 111" descr="Flower-02-june">
            <a:extLst>
              <a:ext uri="{FF2B5EF4-FFF2-40B4-BE49-F238E27FC236}">
                <a16:creationId xmlns:a16="http://schemas.microsoft.com/office/drawing/2014/main" id="{C76E033C-17B4-3632-BF6C-3075C9C7A7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2" name="Picture 112" descr="Flower-02-june">
            <a:extLst>
              <a:ext uri="{FF2B5EF4-FFF2-40B4-BE49-F238E27FC236}">
                <a16:creationId xmlns:a16="http://schemas.microsoft.com/office/drawing/2014/main" id="{07B177A5-78A2-5A3E-661F-06DE0C0337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3" name="Picture 113" descr="Flower-02-june">
            <a:extLst>
              <a:ext uri="{FF2B5EF4-FFF2-40B4-BE49-F238E27FC236}">
                <a16:creationId xmlns:a16="http://schemas.microsoft.com/office/drawing/2014/main" id="{FED9C984-9AED-ADE8-01F1-27A3D3FB5E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4" name="Picture 114" descr="Flower-02-june">
            <a:extLst>
              <a:ext uri="{FF2B5EF4-FFF2-40B4-BE49-F238E27FC236}">
                <a16:creationId xmlns:a16="http://schemas.microsoft.com/office/drawing/2014/main" id="{477263C8-D9CF-B428-5E0C-05358A1F25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116" descr="671260">
            <a:extLst>
              <a:ext uri="{FF2B5EF4-FFF2-40B4-BE49-F238E27FC236}">
                <a16:creationId xmlns:a16="http://schemas.microsoft.com/office/drawing/2014/main" id="{E0D5677A-9D0A-3AD4-A082-841A7771B1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Picture 117" descr="671260">
            <a:extLst>
              <a:ext uri="{FF2B5EF4-FFF2-40B4-BE49-F238E27FC236}">
                <a16:creationId xmlns:a16="http://schemas.microsoft.com/office/drawing/2014/main" id="{B36926C5-6BAC-D552-BD0A-CC076DD89E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Picture 118" descr="671260">
            <a:extLst>
              <a:ext uri="{FF2B5EF4-FFF2-40B4-BE49-F238E27FC236}">
                <a16:creationId xmlns:a16="http://schemas.microsoft.com/office/drawing/2014/main" id="{C9DCE09E-5788-693B-E26D-1C4D34A700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119" descr="729747d8za2kbusq">
            <a:extLst>
              <a:ext uri="{FF2B5EF4-FFF2-40B4-BE49-F238E27FC236}">
                <a16:creationId xmlns:a16="http://schemas.microsoft.com/office/drawing/2014/main" id="{A11A6523-37A8-7DE5-D503-9D62A8B7EF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90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4 -0.02083 C 0.06093 -0.00926 0.07951 0.00347 0.09323 -0.02083 C 0.10694 -0.04468 0.09132 -0.1169 0.12569 -0.16204 C 0.16007 -0.20671 0.22986 -0.24768 0.30017 -0.28843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REEC002">
            <a:extLst>
              <a:ext uri="{FF2B5EF4-FFF2-40B4-BE49-F238E27FC236}">
                <a16:creationId xmlns:a16="http://schemas.microsoft.com/office/drawing/2014/main" id="{3E8A751B-3B29-099C-E4F6-BF65449BD0C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67000"/>
            <a:ext cx="16002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7" descr="be hung tao">
            <a:extLst>
              <a:ext uri="{FF2B5EF4-FFF2-40B4-BE49-F238E27FC236}">
                <a16:creationId xmlns:a16="http://schemas.microsoft.com/office/drawing/2014/main" id="{C4EF111F-AAA2-82BC-21D7-BD245E3F8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371600"/>
            <a:ext cx="67818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ong gia chong gay">
            <a:extLst>
              <a:ext uri="{FF2B5EF4-FFF2-40B4-BE49-F238E27FC236}">
                <a16:creationId xmlns:a16="http://schemas.microsoft.com/office/drawing/2014/main" id="{F5E4695F-3DD4-BE70-CFEE-8A6CDDF8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4038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gat1">
            <a:extLst>
              <a:ext uri="{FF2B5EF4-FFF2-40B4-BE49-F238E27FC236}">
                <a16:creationId xmlns:a16="http://schemas.microsoft.com/office/drawing/2014/main" id="{7F3821E2-BEB4-846E-8838-A155B56C51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434340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Butterfly-06-june">
            <a:extLst>
              <a:ext uri="{FF2B5EF4-FFF2-40B4-BE49-F238E27FC236}">
                <a16:creationId xmlns:a16="http://schemas.microsoft.com/office/drawing/2014/main" id="{CBF36A90-FDA6-DF36-39E2-AB24F76418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155">
            <a:off x="1415257" y="1861343"/>
            <a:ext cx="990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 descr="671260">
            <a:extLst>
              <a:ext uri="{FF2B5EF4-FFF2-40B4-BE49-F238E27FC236}">
                <a16:creationId xmlns:a16="http://schemas.microsoft.com/office/drawing/2014/main" id="{0778AD42-F918-BFE7-B814-F3F9CC496F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42672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 descr="671260">
            <a:extLst>
              <a:ext uri="{FF2B5EF4-FFF2-40B4-BE49-F238E27FC236}">
                <a16:creationId xmlns:a16="http://schemas.microsoft.com/office/drawing/2014/main" id="{316FCEC1-8075-209E-7498-F1D6A4E9C7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4" descr="mt">
            <a:extLst>
              <a:ext uri="{FF2B5EF4-FFF2-40B4-BE49-F238E27FC236}">
                <a16:creationId xmlns:a16="http://schemas.microsoft.com/office/drawing/2014/main" id="{471DA85D-AAD9-09AA-2087-BB6697318A41}"/>
              </a:ext>
            </a:extLst>
          </p:cNvPr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0"/>
            <a:ext cx="914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9" name="Picture 15" descr="Flower-02-june">
            <a:extLst>
              <a:ext uri="{FF2B5EF4-FFF2-40B4-BE49-F238E27FC236}">
                <a16:creationId xmlns:a16="http://schemas.microsoft.com/office/drawing/2014/main" id="{4BF8A5A9-42EF-7F00-9299-7F4B30BF1F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Flower-02-june">
            <a:extLst>
              <a:ext uri="{FF2B5EF4-FFF2-40B4-BE49-F238E27FC236}">
                <a16:creationId xmlns:a16="http://schemas.microsoft.com/office/drawing/2014/main" id="{47A803DC-A754-4DC9-890E-803A01B884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90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 descr="Flower-02-june">
            <a:extLst>
              <a:ext uri="{FF2B5EF4-FFF2-40B4-BE49-F238E27FC236}">
                <a16:creationId xmlns:a16="http://schemas.microsoft.com/office/drawing/2014/main" id="{C017EC75-C7D2-0EA2-90F9-D8DBE35B6F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 descr="Flower-02-june">
            <a:extLst>
              <a:ext uri="{FF2B5EF4-FFF2-40B4-BE49-F238E27FC236}">
                <a16:creationId xmlns:a16="http://schemas.microsoft.com/office/drawing/2014/main" id="{E1DC5EB0-BA1B-7F42-DEF0-19EC63C506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Flower-02-june">
            <a:extLst>
              <a:ext uri="{FF2B5EF4-FFF2-40B4-BE49-F238E27FC236}">
                <a16:creationId xmlns:a16="http://schemas.microsoft.com/office/drawing/2014/main" id="{35F057DD-29C4-3137-E6C3-5E88F2606A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 descr="Flower-02-june">
            <a:extLst>
              <a:ext uri="{FF2B5EF4-FFF2-40B4-BE49-F238E27FC236}">
                <a16:creationId xmlns:a16="http://schemas.microsoft.com/office/drawing/2014/main" id="{C6CAF8D2-C538-06F0-59D1-3C34FF2E6C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1" descr="Flower-02-june">
            <a:extLst>
              <a:ext uri="{FF2B5EF4-FFF2-40B4-BE49-F238E27FC236}">
                <a16:creationId xmlns:a16="http://schemas.microsoft.com/office/drawing/2014/main" id="{8B618E47-3185-8D78-2F5E-8B7CDFE22B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2" descr="Flower-02-june">
            <a:extLst>
              <a:ext uri="{FF2B5EF4-FFF2-40B4-BE49-F238E27FC236}">
                <a16:creationId xmlns:a16="http://schemas.microsoft.com/office/drawing/2014/main" id="{B45BB1CE-FB0D-076B-F5AB-77A4EA6CF6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3" descr="Flower-02-june">
            <a:extLst>
              <a:ext uri="{FF2B5EF4-FFF2-40B4-BE49-F238E27FC236}">
                <a16:creationId xmlns:a16="http://schemas.microsoft.com/office/drawing/2014/main" id="{953F7769-A476-EB24-1BED-8799868CD2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4" descr="Flower-02-june">
            <a:extLst>
              <a:ext uri="{FF2B5EF4-FFF2-40B4-BE49-F238E27FC236}">
                <a16:creationId xmlns:a16="http://schemas.microsoft.com/office/drawing/2014/main" id="{BFA61860-8D81-7A15-49D9-DCD46E1EC6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 descr="Flower-02-june">
            <a:extLst>
              <a:ext uri="{FF2B5EF4-FFF2-40B4-BE49-F238E27FC236}">
                <a16:creationId xmlns:a16="http://schemas.microsoft.com/office/drawing/2014/main" id="{D5D68E7A-B953-17CD-00E3-C873C25983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Flower-02-june">
            <a:extLst>
              <a:ext uri="{FF2B5EF4-FFF2-40B4-BE49-F238E27FC236}">
                <a16:creationId xmlns:a16="http://schemas.microsoft.com/office/drawing/2014/main" id="{27E8C6C3-55E5-4753-65F0-CC1970E02A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Flower-02-june">
            <a:extLst>
              <a:ext uri="{FF2B5EF4-FFF2-40B4-BE49-F238E27FC236}">
                <a16:creationId xmlns:a16="http://schemas.microsoft.com/office/drawing/2014/main" id="{A21A9387-2510-DC31-0D5C-22629CE469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28" descr="Flower-02-june">
            <a:extLst>
              <a:ext uri="{FF2B5EF4-FFF2-40B4-BE49-F238E27FC236}">
                <a16:creationId xmlns:a16="http://schemas.microsoft.com/office/drawing/2014/main" id="{73AD21B3-DD56-6EDF-7234-78D3C0F06F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29" descr="Flower-02-june">
            <a:extLst>
              <a:ext uri="{FF2B5EF4-FFF2-40B4-BE49-F238E27FC236}">
                <a16:creationId xmlns:a16="http://schemas.microsoft.com/office/drawing/2014/main" id="{2431109B-12C2-705D-1356-D04BBCA116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30" descr="Flower-02-june">
            <a:extLst>
              <a:ext uri="{FF2B5EF4-FFF2-40B4-BE49-F238E27FC236}">
                <a16:creationId xmlns:a16="http://schemas.microsoft.com/office/drawing/2014/main" id="{175AC239-626E-76BE-F00A-81545F551A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31" descr="Flower-02-june">
            <a:extLst>
              <a:ext uri="{FF2B5EF4-FFF2-40B4-BE49-F238E27FC236}">
                <a16:creationId xmlns:a16="http://schemas.microsoft.com/office/drawing/2014/main" id="{C4F1F4CA-2FC9-D7ED-FD6A-667D6E80D9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95" name="Group 32">
            <a:extLst>
              <a:ext uri="{FF2B5EF4-FFF2-40B4-BE49-F238E27FC236}">
                <a16:creationId xmlns:a16="http://schemas.microsoft.com/office/drawing/2014/main" id="{7F0E2BD6-BC21-4C39-0F37-002AA041A4EC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5943600"/>
            <a:ext cx="381000" cy="476250"/>
            <a:chOff x="1392" y="3636"/>
            <a:chExt cx="645" cy="684"/>
          </a:xfrm>
        </p:grpSpPr>
        <p:sp>
          <p:nvSpPr>
            <p:cNvPr id="7229" name="Freeform 33">
              <a:extLst>
                <a:ext uri="{FF2B5EF4-FFF2-40B4-BE49-F238E27FC236}">
                  <a16:creationId xmlns:a16="http://schemas.microsoft.com/office/drawing/2014/main" id="{AE70F16B-9F0E-32A0-9B33-12C421336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636"/>
              <a:ext cx="645" cy="684"/>
            </a:xfrm>
            <a:custGeom>
              <a:avLst/>
              <a:gdLst>
                <a:gd name="T0" fmla="*/ 162 w 645"/>
                <a:gd name="T1" fmla="*/ 677 h 684"/>
                <a:gd name="T2" fmla="*/ 0 w 645"/>
                <a:gd name="T3" fmla="*/ 540 h 684"/>
                <a:gd name="T4" fmla="*/ 162 w 645"/>
                <a:gd name="T5" fmla="*/ 513 h 684"/>
                <a:gd name="T6" fmla="*/ 208 w 645"/>
                <a:gd name="T7" fmla="*/ 531 h 684"/>
                <a:gd name="T8" fmla="*/ 162 w 645"/>
                <a:gd name="T9" fmla="*/ 129 h 684"/>
                <a:gd name="T10" fmla="*/ 263 w 645"/>
                <a:gd name="T11" fmla="*/ 375 h 684"/>
                <a:gd name="T12" fmla="*/ 318 w 645"/>
                <a:gd name="T13" fmla="*/ 439 h 684"/>
                <a:gd name="T14" fmla="*/ 592 w 645"/>
                <a:gd name="T15" fmla="*/ 1 h 684"/>
                <a:gd name="T16" fmla="*/ 432 w 645"/>
                <a:gd name="T17" fmla="*/ 444 h 684"/>
                <a:gd name="T18" fmla="*/ 629 w 645"/>
                <a:gd name="T19" fmla="*/ 412 h 684"/>
                <a:gd name="T20" fmla="*/ 336 w 645"/>
                <a:gd name="T21" fmla="*/ 588 h 684"/>
                <a:gd name="T22" fmla="*/ 480 w 645"/>
                <a:gd name="T23" fmla="*/ 588 h 684"/>
                <a:gd name="T24" fmla="*/ 427 w 645"/>
                <a:gd name="T25" fmla="*/ 668 h 684"/>
                <a:gd name="T26" fmla="*/ 240 w 645"/>
                <a:gd name="T27" fmla="*/ 684 h 6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5" h="684">
                  <a:moveTo>
                    <a:pt x="162" y="677"/>
                  </a:moveTo>
                  <a:cubicBezTo>
                    <a:pt x="135" y="653"/>
                    <a:pt x="0" y="567"/>
                    <a:pt x="0" y="540"/>
                  </a:cubicBezTo>
                  <a:cubicBezTo>
                    <a:pt x="0" y="513"/>
                    <a:pt x="127" y="514"/>
                    <a:pt x="162" y="513"/>
                  </a:cubicBezTo>
                  <a:cubicBezTo>
                    <a:pt x="197" y="512"/>
                    <a:pt x="208" y="595"/>
                    <a:pt x="208" y="531"/>
                  </a:cubicBezTo>
                  <a:cubicBezTo>
                    <a:pt x="208" y="467"/>
                    <a:pt x="153" y="155"/>
                    <a:pt x="162" y="129"/>
                  </a:cubicBezTo>
                  <a:cubicBezTo>
                    <a:pt x="171" y="103"/>
                    <a:pt x="237" y="323"/>
                    <a:pt x="263" y="375"/>
                  </a:cubicBezTo>
                  <a:cubicBezTo>
                    <a:pt x="289" y="427"/>
                    <a:pt x="263" y="501"/>
                    <a:pt x="318" y="439"/>
                  </a:cubicBezTo>
                  <a:cubicBezTo>
                    <a:pt x="373" y="377"/>
                    <a:pt x="573" y="0"/>
                    <a:pt x="592" y="1"/>
                  </a:cubicBezTo>
                  <a:cubicBezTo>
                    <a:pt x="611" y="2"/>
                    <a:pt x="426" y="376"/>
                    <a:pt x="432" y="444"/>
                  </a:cubicBezTo>
                  <a:cubicBezTo>
                    <a:pt x="438" y="512"/>
                    <a:pt x="645" y="388"/>
                    <a:pt x="629" y="412"/>
                  </a:cubicBezTo>
                  <a:cubicBezTo>
                    <a:pt x="613" y="436"/>
                    <a:pt x="361" y="559"/>
                    <a:pt x="336" y="588"/>
                  </a:cubicBezTo>
                  <a:cubicBezTo>
                    <a:pt x="311" y="617"/>
                    <a:pt x="465" y="575"/>
                    <a:pt x="480" y="588"/>
                  </a:cubicBezTo>
                  <a:cubicBezTo>
                    <a:pt x="495" y="601"/>
                    <a:pt x="467" y="652"/>
                    <a:pt x="427" y="668"/>
                  </a:cubicBezTo>
                  <a:cubicBezTo>
                    <a:pt x="387" y="684"/>
                    <a:pt x="279" y="681"/>
                    <a:pt x="240" y="684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5400000" scaled="1"/>
            </a:gra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Oval 34">
              <a:extLst>
                <a:ext uri="{FF2B5EF4-FFF2-40B4-BE49-F238E27FC236}">
                  <a16:creationId xmlns:a16="http://schemas.microsoft.com/office/drawing/2014/main" id="{9C6DBAB1-B6B8-4D80-918D-5BB2CB905A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4016">
              <a:off x="1512" y="4008"/>
              <a:ext cx="28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grpSp>
        <p:nvGrpSpPr>
          <p:cNvPr id="7196" name="Group 35">
            <a:extLst>
              <a:ext uri="{FF2B5EF4-FFF2-40B4-BE49-F238E27FC236}">
                <a16:creationId xmlns:a16="http://schemas.microsoft.com/office/drawing/2014/main" id="{8D6F5939-D9A5-3DD0-0D40-37D38250610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581400"/>
            <a:ext cx="381000" cy="476250"/>
            <a:chOff x="1392" y="3636"/>
            <a:chExt cx="645" cy="684"/>
          </a:xfrm>
        </p:grpSpPr>
        <p:sp>
          <p:nvSpPr>
            <p:cNvPr id="7227" name="Freeform 36">
              <a:extLst>
                <a:ext uri="{FF2B5EF4-FFF2-40B4-BE49-F238E27FC236}">
                  <a16:creationId xmlns:a16="http://schemas.microsoft.com/office/drawing/2014/main" id="{4312E8D8-4FCD-B926-8BD6-FE1A2418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636"/>
              <a:ext cx="645" cy="684"/>
            </a:xfrm>
            <a:custGeom>
              <a:avLst/>
              <a:gdLst>
                <a:gd name="T0" fmla="*/ 162 w 645"/>
                <a:gd name="T1" fmla="*/ 677 h 684"/>
                <a:gd name="T2" fmla="*/ 0 w 645"/>
                <a:gd name="T3" fmla="*/ 540 h 684"/>
                <a:gd name="T4" fmla="*/ 162 w 645"/>
                <a:gd name="T5" fmla="*/ 513 h 684"/>
                <a:gd name="T6" fmla="*/ 208 w 645"/>
                <a:gd name="T7" fmla="*/ 531 h 684"/>
                <a:gd name="T8" fmla="*/ 162 w 645"/>
                <a:gd name="T9" fmla="*/ 129 h 684"/>
                <a:gd name="T10" fmla="*/ 263 w 645"/>
                <a:gd name="T11" fmla="*/ 375 h 684"/>
                <a:gd name="T12" fmla="*/ 318 w 645"/>
                <a:gd name="T13" fmla="*/ 439 h 684"/>
                <a:gd name="T14" fmla="*/ 592 w 645"/>
                <a:gd name="T15" fmla="*/ 1 h 684"/>
                <a:gd name="T16" fmla="*/ 432 w 645"/>
                <a:gd name="T17" fmla="*/ 444 h 684"/>
                <a:gd name="T18" fmla="*/ 629 w 645"/>
                <a:gd name="T19" fmla="*/ 412 h 684"/>
                <a:gd name="T20" fmla="*/ 336 w 645"/>
                <a:gd name="T21" fmla="*/ 588 h 684"/>
                <a:gd name="T22" fmla="*/ 480 w 645"/>
                <a:gd name="T23" fmla="*/ 588 h 684"/>
                <a:gd name="T24" fmla="*/ 427 w 645"/>
                <a:gd name="T25" fmla="*/ 668 h 684"/>
                <a:gd name="T26" fmla="*/ 240 w 645"/>
                <a:gd name="T27" fmla="*/ 684 h 6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5" h="684">
                  <a:moveTo>
                    <a:pt x="162" y="677"/>
                  </a:moveTo>
                  <a:cubicBezTo>
                    <a:pt x="135" y="653"/>
                    <a:pt x="0" y="567"/>
                    <a:pt x="0" y="540"/>
                  </a:cubicBezTo>
                  <a:cubicBezTo>
                    <a:pt x="0" y="513"/>
                    <a:pt x="127" y="514"/>
                    <a:pt x="162" y="513"/>
                  </a:cubicBezTo>
                  <a:cubicBezTo>
                    <a:pt x="197" y="512"/>
                    <a:pt x="208" y="595"/>
                    <a:pt x="208" y="531"/>
                  </a:cubicBezTo>
                  <a:cubicBezTo>
                    <a:pt x="208" y="467"/>
                    <a:pt x="153" y="155"/>
                    <a:pt x="162" y="129"/>
                  </a:cubicBezTo>
                  <a:cubicBezTo>
                    <a:pt x="171" y="103"/>
                    <a:pt x="237" y="323"/>
                    <a:pt x="263" y="375"/>
                  </a:cubicBezTo>
                  <a:cubicBezTo>
                    <a:pt x="289" y="427"/>
                    <a:pt x="263" y="501"/>
                    <a:pt x="318" y="439"/>
                  </a:cubicBezTo>
                  <a:cubicBezTo>
                    <a:pt x="373" y="377"/>
                    <a:pt x="573" y="0"/>
                    <a:pt x="592" y="1"/>
                  </a:cubicBezTo>
                  <a:cubicBezTo>
                    <a:pt x="611" y="2"/>
                    <a:pt x="426" y="376"/>
                    <a:pt x="432" y="444"/>
                  </a:cubicBezTo>
                  <a:cubicBezTo>
                    <a:pt x="438" y="512"/>
                    <a:pt x="645" y="388"/>
                    <a:pt x="629" y="412"/>
                  </a:cubicBezTo>
                  <a:cubicBezTo>
                    <a:pt x="613" y="436"/>
                    <a:pt x="361" y="559"/>
                    <a:pt x="336" y="588"/>
                  </a:cubicBezTo>
                  <a:cubicBezTo>
                    <a:pt x="311" y="617"/>
                    <a:pt x="465" y="575"/>
                    <a:pt x="480" y="588"/>
                  </a:cubicBezTo>
                  <a:cubicBezTo>
                    <a:pt x="495" y="601"/>
                    <a:pt x="467" y="652"/>
                    <a:pt x="427" y="668"/>
                  </a:cubicBezTo>
                  <a:cubicBezTo>
                    <a:pt x="387" y="684"/>
                    <a:pt x="279" y="681"/>
                    <a:pt x="240" y="684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5400000" scaled="1"/>
            </a:gra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Oval 37">
              <a:extLst>
                <a:ext uri="{FF2B5EF4-FFF2-40B4-BE49-F238E27FC236}">
                  <a16:creationId xmlns:a16="http://schemas.microsoft.com/office/drawing/2014/main" id="{9662AC4F-95D7-7227-9DCF-D30CFEF684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4016">
              <a:off x="1512" y="4008"/>
              <a:ext cx="28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grpSp>
        <p:nvGrpSpPr>
          <p:cNvPr id="7197" name="Group 38">
            <a:extLst>
              <a:ext uri="{FF2B5EF4-FFF2-40B4-BE49-F238E27FC236}">
                <a16:creationId xmlns:a16="http://schemas.microsoft.com/office/drawing/2014/main" id="{6CBF906B-CE25-1155-AD54-B76C82DB9B0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352800"/>
            <a:ext cx="381000" cy="476250"/>
            <a:chOff x="1392" y="3636"/>
            <a:chExt cx="645" cy="684"/>
          </a:xfrm>
        </p:grpSpPr>
        <p:sp>
          <p:nvSpPr>
            <p:cNvPr id="7225" name="Freeform 39">
              <a:extLst>
                <a:ext uri="{FF2B5EF4-FFF2-40B4-BE49-F238E27FC236}">
                  <a16:creationId xmlns:a16="http://schemas.microsoft.com/office/drawing/2014/main" id="{C929A267-26C7-369A-D126-A7B624FE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636"/>
              <a:ext cx="645" cy="684"/>
            </a:xfrm>
            <a:custGeom>
              <a:avLst/>
              <a:gdLst>
                <a:gd name="T0" fmla="*/ 162 w 645"/>
                <a:gd name="T1" fmla="*/ 677 h 684"/>
                <a:gd name="T2" fmla="*/ 0 w 645"/>
                <a:gd name="T3" fmla="*/ 540 h 684"/>
                <a:gd name="T4" fmla="*/ 162 w 645"/>
                <a:gd name="T5" fmla="*/ 513 h 684"/>
                <a:gd name="T6" fmla="*/ 208 w 645"/>
                <a:gd name="T7" fmla="*/ 531 h 684"/>
                <a:gd name="T8" fmla="*/ 162 w 645"/>
                <a:gd name="T9" fmla="*/ 129 h 684"/>
                <a:gd name="T10" fmla="*/ 263 w 645"/>
                <a:gd name="T11" fmla="*/ 375 h 684"/>
                <a:gd name="T12" fmla="*/ 318 w 645"/>
                <a:gd name="T13" fmla="*/ 439 h 684"/>
                <a:gd name="T14" fmla="*/ 592 w 645"/>
                <a:gd name="T15" fmla="*/ 1 h 684"/>
                <a:gd name="T16" fmla="*/ 432 w 645"/>
                <a:gd name="T17" fmla="*/ 444 h 684"/>
                <a:gd name="T18" fmla="*/ 629 w 645"/>
                <a:gd name="T19" fmla="*/ 412 h 684"/>
                <a:gd name="T20" fmla="*/ 336 w 645"/>
                <a:gd name="T21" fmla="*/ 588 h 684"/>
                <a:gd name="T22" fmla="*/ 480 w 645"/>
                <a:gd name="T23" fmla="*/ 588 h 684"/>
                <a:gd name="T24" fmla="*/ 427 w 645"/>
                <a:gd name="T25" fmla="*/ 668 h 684"/>
                <a:gd name="T26" fmla="*/ 240 w 645"/>
                <a:gd name="T27" fmla="*/ 684 h 6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5" h="684">
                  <a:moveTo>
                    <a:pt x="162" y="677"/>
                  </a:moveTo>
                  <a:cubicBezTo>
                    <a:pt x="135" y="653"/>
                    <a:pt x="0" y="567"/>
                    <a:pt x="0" y="540"/>
                  </a:cubicBezTo>
                  <a:cubicBezTo>
                    <a:pt x="0" y="513"/>
                    <a:pt x="127" y="514"/>
                    <a:pt x="162" y="513"/>
                  </a:cubicBezTo>
                  <a:cubicBezTo>
                    <a:pt x="197" y="512"/>
                    <a:pt x="208" y="595"/>
                    <a:pt x="208" y="531"/>
                  </a:cubicBezTo>
                  <a:cubicBezTo>
                    <a:pt x="208" y="467"/>
                    <a:pt x="153" y="155"/>
                    <a:pt x="162" y="129"/>
                  </a:cubicBezTo>
                  <a:cubicBezTo>
                    <a:pt x="171" y="103"/>
                    <a:pt x="237" y="323"/>
                    <a:pt x="263" y="375"/>
                  </a:cubicBezTo>
                  <a:cubicBezTo>
                    <a:pt x="289" y="427"/>
                    <a:pt x="263" y="501"/>
                    <a:pt x="318" y="439"/>
                  </a:cubicBezTo>
                  <a:cubicBezTo>
                    <a:pt x="373" y="377"/>
                    <a:pt x="573" y="0"/>
                    <a:pt x="592" y="1"/>
                  </a:cubicBezTo>
                  <a:cubicBezTo>
                    <a:pt x="611" y="2"/>
                    <a:pt x="426" y="376"/>
                    <a:pt x="432" y="444"/>
                  </a:cubicBezTo>
                  <a:cubicBezTo>
                    <a:pt x="438" y="512"/>
                    <a:pt x="645" y="388"/>
                    <a:pt x="629" y="412"/>
                  </a:cubicBezTo>
                  <a:cubicBezTo>
                    <a:pt x="613" y="436"/>
                    <a:pt x="361" y="559"/>
                    <a:pt x="336" y="588"/>
                  </a:cubicBezTo>
                  <a:cubicBezTo>
                    <a:pt x="311" y="617"/>
                    <a:pt x="465" y="575"/>
                    <a:pt x="480" y="588"/>
                  </a:cubicBezTo>
                  <a:cubicBezTo>
                    <a:pt x="495" y="601"/>
                    <a:pt x="467" y="652"/>
                    <a:pt x="427" y="668"/>
                  </a:cubicBezTo>
                  <a:cubicBezTo>
                    <a:pt x="387" y="684"/>
                    <a:pt x="279" y="681"/>
                    <a:pt x="240" y="684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5400000" scaled="1"/>
            </a:gra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Oval 40">
              <a:extLst>
                <a:ext uri="{FF2B5EF4-FFF2-40B4-BE49-F238E27FC236}">
                  <a16:creationId xmlns:a16="http://schemas.microsoft.com/office/drawing/2014/main" id="{80679997-17E0-678A-D835-3DE7A1DD88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4016">
              <a:off x="1512" y="4008"/>
              <a:ext cx="28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grpSp>
        <p:nvGrpSpPr>
          <p:cNvPr id="7198" name="Group 41">
            <a:extLst>
              <a:ext uri="{FF2B5EF4-FFF2-40B4-BE49-F238E27FC236}">
                <a16:creationId xmlns:a16="http://schemas.microsoft.com/office/drawing/2014/main" id="{F62B5317-ACA7-EF54-E09C-28AB044EEDBD}"/>
              </a:ext>
            </a:extLst>
          </p:cNvPr>
          <p:cNvGrpSpPr>
            <a:grpSpLocks/>
          </p:cNvGrpSpPr>
          <p:nvPr/>
        </p:nvGrpSpPr>
        <p:grpSpPr bwMode="auto">
          <a:xfrm>
            <a:off x="-190500" y="2514600"/>
            <a:ext cx="381000" cy="476250"/>
            <a:chOff x="1392" y="3636"/>
            <a:chExt cx="645" cy="684"/>
          </a:xfrm>
        </p:grpSpPr>
        <p:sp>
          <p:nvSpPr>
            <p:cNvPr id="7223" name="Freeform 42">
              <a:extLst>
                <a:ext uri="{FF2B5EF4-FFF2-40B4-BE49-F238E27FC236}">
                  <a16:creationId xmlns:a16="http://schemas.microsoft.com/office/drawing/2014/main" id="{F7FE16C5-A571-3212-FE50-43DB919A7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636"/>
              <a:ext cx="645" cy="684"/>
            </a:xfrm>
            <a:custGeom>
              <a:avLst/>
              <a:gdLst>
                <a:gd name="T0" fmla="*/ 162 w 645"/>
                <a:gd name="T1" fmla="*/ 677 h 684"/>
                <a:gd name="T2" fmla="*/ 0 w 645"/>
                <a:gd name="T3" fmla="*/ 540 h 684"/>
                <a:gd name="T4" fmla="*/ 162 w 645"/>
                <a:gd name="T5" fmla="*/ 513 h 684"/>
                <a:gd name="T6" fmla="*/ 208 w 645"/>
                <a:gd name="T7" fmla="*/ 531 h 684"/>
                <a:gd name="T8" fmla="*/ 162 w 645"/>
                <a:gd name="T9" fmla="*/ 129 h 684"/>
                <a:gd name="T10" fmla="*/ 263 w 645"/>
                <a:gd name="T11" fmla="*/ 375 h 684"/>
                <a:gd name="T12" fmla="*/ 318 w 645"/>
                <a:gd name="T13" fmla="*/ 439 h 684"/>
                <a:gd name="T14" fmla="*/ 592 w 645"/>
                <a:gd name="T15" fmla="*/ 1 h 684"/>
                <a:gd name="T16" fmla="*/ 432 w 645"/>
                <a:gd name="T17" fmla="*/ 444 h 684"/>
                <a:gd name="T18" fmla="*/ 629 w 645"/>
                <a:gd name="T19" fmla="*/ 412 h 684"/>
                <a:gd name="T20" fmla="*/ 336 w 645"/>
                <a:gd name="T21" fmla="*/ 588 h 684"/>
                <a:gd name="T22" fmla="*/ 480 w 645"/>
                <a:gd name="T23" fmla="*/ 588 h 684"/>
                <a:gd name="T24" fmla="*/ 427 w 645"/>
                <a:gd name="T25" fmla="*/ 668 h 684"/>
                <a:gd name="T26" fmla="*/ 240 w 645"/>
                <a:gd name="T27" fmla="*/ 684 h 6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5" h="684">
                  <a:moveTo>
                    <a:pt x="162" y="677"/>
                  </a:moveTo>
                  <a:cubicBezTo>
                    <a:pt x="135" y="653"/>
                    <a:pt x="0" y="567"/>
                    <a:pt x="0" y="540"/>
                  </a:cubicBezTo>
                  <a:cubicBezTo>
                    <a:pt x="0" y="513"/>
                    <a:pt x="127" y="514"/>
                    <a:pt x="162" y="513"/>
                  </a:cubicBezTo>
                  <a:cubicBezTo>
                    <a:pt x="197" y="512"/>
                    <a:pt x="208" y="595"/>
                    <a:pt x="208" y="531"/>
                  </a:cubicBezTo>
                  <a:cubicBezTo>
                    <a:pt x="208" y="467"/>
                    <a:pt x="153" y="155"/>
                    <a:pt x="162" y="129"/>
                  </a:cubicBezTo>
                  <a:cubicBezTo>
                    <a:pt x="171" y="103"/>
                    <a:pt x="237" y="323"/>
                    <a:pt x="263" y="375"/>
                  </a:cubicBezTo>
                  <a:cubicBezTo>
                    <a:pt x="289" y="427"/>
                    <a:pt x="263" y="501"/>
                    <a:pt x="318" y="439"/>
                  </a:cubicBezTo>
                  <a:cubicBezTo>
                    <a:pt x="373" y="377"/>
                    <a:pt x="573" y="0"/>
                    <a:pt x="592" y="1"/>
                  </a:cubicBezTo>
                  <a:cubicBezTo>
                    <a:pt x="611" y="2"/>
                    <a:pt x="426" y="376"/>
                    <a:pt x="432" y="444"/>
                  </a:cubicBezTo>
                  <a:cubicBezTo>
                    <a:pt x="438" y="512"/>
                    <a:pt x="645" y="388"/>
                    <a:pt x="629" y="412"/>
                  </a:cubicBezTo>
                  <a:cubicBezTo>
                    <a:pt x="613" y="436"/>
                    <a:pt x="361" y="559"/>
                    <a:pt x="336" y="588"/>
                  </a:cubicBezTo>
                  <a:cubicBezTo>
                    <a:pt x="311" y="617"/>
                    <a:pt x="465" y="575"/>
                    <a:pt x="480" y="588"/>
                  </a:cubicBezTo>
                  <a:cubicBezTo>
                    <a:pt x="495" y="601"/>
                    <a:pt x="467" y="652"/>
                    <a:pt x="427" y="668"/>
                  </a:cubicBezTo>
                  <a:cubicBezTo>
                    <a:pt x="387" y="684"/>
                    <a:pt x="279" y="681"/>
                    <a:pt x="240" y="684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5400000" scaled="1"/>
            </a:gra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Oval 43">
              <a:extLst>
                <a:ext uri="{FF2B5EF4-FFF2-40B4-BE49-F238E27FC236}">
                  <a16:creationId xmlns:a16="http://schemas.microsoft.com/office/drawing/2014/main" id="{4FC9AF76-C16A-F257-DD65-195B6CA927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4016">
              <a:off x="1512" y="4008"/>
              <a:ext cx="28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7199" name="Freeform 44">
            <a:extLst>
              <a:ext uri="{FF2B5EF4-FFF2-40B4-BE49-F238E27FC236}">
                <a16:creationId xmlns:a16="http://schemas.microsoft.com/office/drawing/2014/main" id="{11976D1D-BD97-E24D-F14C-B0890879BBCD}"/>
              </a:ext>
            </a:extLst>
          </p:cNvPr>
          <p:cNvSpPr>
            <a:spLocks/>
          </p:cNvSpPr>
          <p:nvPr/>
        </p:nvSpPr>
        <p:spPr bwMode="auto">
          <a:xfrm rot="414053">
            <a:off x="-2532063" y="5408613"/>
            <a:ext cx="12726988" cy="4338637"/>
          </a:xfrm>
          <a:custGeom>
            <a:avLst/>
            <a:gdLst>
              <a:gd name="T0" fmla="*/ 2147483646 w 7072"/>
              <a:gd name="T1" fmla="*/ 2147483646 h 1578"/>
              <a:gd name="T2" fmla="*/ 2147483646 w 7072"/>
              <a:gd name="T3" fmla="*/ 2147483646 h 1578"/>
              <a:gd name="T4" fmla="*/ 2147483646 w 7072"/>
              <a:gd name="T5" fmla="*/ 1421184062 h 1578"/>
              <a:gd name="T6" fmla="*/ 2147483646 w 7072"/>
              <a:gd name="T7" fmla="*/ 98273702 h 1578"/>
              <a:gd name="T8" fmla="*/ 2147483646 w 7072"/>
              <a:gd name="T9" fmla="*/ 2003265280 h 1578"/>
              <a:gd name="T10" fmla="*/ 2147483646 w 7072"/>
              <a:gd name="T11" fmla="*/ 2147483646 h 1578"/>
              <a:gd name="T12" fmla="*/ 2147483646 w 7072"/>
              <a:gd name="T13" fmla="*/ 2071300497 h 1578"/>
              <a:gd name="T14" fmla="*/ 2147483646 w 7072"/>
              <a:gd name="T15" fmla="*/ 1345590598 h 1578"/>
              <a:gd name="T16" fmla="*/ 2147483646 w 7072"/>
              <a:gd name="T17" fmla="*/ 2071300497 h 1578"/>
              <a:gd name="T18" fmla="*/ 2147483646 w 7072"/>
              <a:gd name="T19" fmla="*/ 619877950 h 1578"/>
              <a:gd name="T20" fmla="*/ 2147483646 w 7072"/>
              <a:gd name="T21" fmla="*/ 2147483646 h 1578"/>
              <a:gd name="T22" fmla="*/ 2147483646 w 7072"/>
              <a:gd name="T23" fmla="*/ 2147483646 h 1578"/>
              <a:gd name="T24" fmla="*/ 2147483646 w 7072"/>
              <a:gd name="T25" fmla="*/ 2147483646 h 1578"/>
              <a:gd name="T26" fmla="*/ 2147483646 w 7072"/>
              <a:gd name="T27" fmla="*/ 2147483646 h 1578"/>
              <a:gd name="T28" fmla="*/ 2147483646 w 7072"/>
              <a:gd name="T29" fmla="*/ 2147483646 h 1578"/>
              <a:gd name="T30" fmla="*/ 2147483646 w 7072"/>
              <a:gd name="T31" fmla="*/ 2147483646 h 1578"/>
              <a:gd name="T32" fmla="*/ 2147483646 w 7072"/>
              <a:gd name="T33" fmla="*/ 2147483646 h 157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072" h="1578">
                <a:moveTo>
                  <a:pt x="1056" y="658"/>
                </a:moveTo>
                <a:cubicBezTo>
                  <a:pt x="1244" y="647"/>
                  <a:pt x="1838" y="667"/>
                  <a:pt x="2185" y="589"/>
                </a:cubicBezTo>
                <a:cubicBezTo>
                  <a:pt x="2532" y="511"/>
                  <a:pt x="2844" y="284"/>
                  <a:pt x="3137" y="188"/>
                </a:cubicBezTo>
                <a:cubicBezTo>
                  <a:pt x="3430" y="92"/>
                  <a:pt x="3814" y="0"/>
                  <a:pt x="3946" y="13"/>
                </a:cubicBezTo>
                <a:cubicBezTo>
                  <a:pt x="4078" y="26"/>
                  <a:pt x="3835" y="214"/>
                  <a:pt x="3929" y="265"/>
                </a:cubicBezTo>
                <a:cubicBezTo>
                  <a:pt x="4023" y="316"/>
                  <a:pt x="4319" y="321"/>
                  <a:pt x="4512" y="322"/>
                </a:cubicBezTo>
                <a:cubicBezTo>
                  <a:pt x="4705" y="323"/>
                  <a:pt x="4856" y="298"/>
                  <a:pt x="5088" y="274"/>
                </a:cubicBezTo>
                <a:cubicBezTo>
                  <a:pt x="5320" y="250"/>
                  <a:pt x="5680" y="178"/>
                  <a:pt x="5904" y="178"/>
                </a:cubicBezTo>
                <a:cubicBezTo>
                  <a:pt x="6128" y="178"/>
                  <a:pt x="6280" y="290"/>
                  <a:pt x="6432" y="274"/>
                </a:cubicBezTo>
                <a:cubicBezTo>
                  <a:pt x="6584" y="258"/>
                  <a:pt x="6736" y="34"/>
                  <a:pt x="6816" y="82"/>
                </a:cubicBezTo>
                <a:cubicBezTo>
                  <a:pt x="6896" y="130"/>
                  <a:pt x="6896" y="386"/>
                  <a:pt x="6912" y="562"/>
                </a:cubicBezTo>
                <a:cubicBezTo>
                  <a:pt x="6928" y="738"/>
                  <a:pt x="6912" y="994"/>
                  <a:pt x="6912" y="1138"/>
                </a:cubicBezTo>
                <a:cubicBezTo>
                  <a:pt x="6912" y="1282"/>
                  <a:pt x="7072" y="1370"/>
                  <a:pt x="6912" y="1426"/>
                </a:cubicBezTo>
                <a:cubicBezTo>
                  <a:pt x="6752" y="1482"/>
                  <a:pt x="6968" y="1474"/>
                  <a:pt x="5952" y="1474"/>
                </a:cubicBezTo>
                <a:cubicBezTo>
                  <a:pt x="4936" y="1474"/>
                  <a:pt x="1632" y="1578"/>
                  <a:pt x="816" y="1426"/>
                </a:cubicBezTo>
                <a:cubicBezTo>
                  <a:pt x="0" y="1274"/>
                  <a:pt x="992" y="690"/>
                  <a:pt x="1056" y="562"/>
                </a:cubicBezTo>
                <a:cubicBezTo>
                  <a:pt x="1120" y="434"/>
                  <a:pt x="1160" y="546"/>
                  <a:pt x="1200" y="658"/>
                </a:cubicBezTo>
              </a:path>
            </a:pathLst>
          </a:custGeom>
          <a:gradFill rotWithShape="1">
            <a:gsLst>
              <a:gs pos="0">
                <a:srgbClr val="CCFF66"/>
              </a:gs>
              <a:gs pos="100000">
                <a:srgbClr val="009900"/>
              </a:gs>
            </a:gsLst>
            <a:path path="rect">
              <a:fillToRect r="100000" b="100000"/>
            </a:path>
          </a:gra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00" name="Picture 45" descr="TREEC002">
            <a:extLst>
              <a:ext uri="{FF2B5EF4-FFF2-40B4-BE49-F238E27FC236}">
                <a16:creationId xmlns:a16="http://schemas.microsoft.com/office/drawing/2014/main" id="{58F366D8-1663-CDAA-9CE2-340754F3F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4953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1" name="Picture 47" descr="Flower-02-june">
            <a:extLst>
              <a:ext uri="{FF2B5EF4-FFF2-40B4-BE49-F238E27FC236}">
                <a16:creationId xmlns:a16="http://schemas.microsoft.com/office/drawing/2014/main" id="{1F8D94B9-F964-0FFF-39E4-50667E7F61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2" name="Picture 48" descr="Flower-02-june">
            <a:extLst>
              <a:ext uri="{FF2B5EF4-FFF2-40B4-BE49-F238E27FC236}">
                <a16:creationId xmlns:a16="http://schemas.microsoft.com/office/drawing/2014/main" id="{2FEDF93F-4DF5-6B3A-28F6-F5D1554E8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3" name="Picture 49" descr="Flower-02-june">
            <a:extLst>
              <a:ext uri="{FF2B5EF4-FFF2-40B4-BE49-F238E27FC236}">
                <a16:creationId xmlns:a16="http://schemas.microsoft.com/office/drawing/2014/main" id="{C40341B3-EEBA-ADFC-988E-61E2F247C1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4" name="Picture 50" descr="Flower-02-june">
            <a:extLst>
              <a:ext uri="{FF2B5EF4-FFF2-40B4-BE49-F238E27FC236}">
                <a16:creationId xmlns:a16="http://schemas.microsoft.com/office/drawing/2014/main" id="{4EFC8D23-D087-07BB-B3F1-D0AA7694F5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5" name="Picture 51" descr="Flower-02-june">
            <a:extLst>
              <a:ext uri="{FF2B5EF4-FFF2-40B4-BE49-F238E27FC236}">
                <a16:creationId xmlns:a16="http://schemas.microsoft.com/office/drawing/2014/main" id="{4772194C-7FE8-1E82-3274-1F766E175A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6" name="Picture 52" descr="Flower-02-june">
            <a:extLst>
              <a:ext uri="{FF2B5EF4-FFF2-40B4-BE49-F238E27FC236}">
                <a16:creationId xmlns:a16="http://schemas.microsoft.com/office/drawing/2014/main" id="{DA1596BE-3059-8C98-A22D-C261BAC5C9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7" name="Picture 53" descr="Flower-02-june">
            <a:extLst>
              <a:ext uri="{FF2B5EF4-FFF2-40B4-BE49-F238E27FC236}">
                <a16:creationId xmlns:a16="http://schemas.microsoft.com/office/drawing/2014/main" id="{7E22F182-2BDF-22B1-92EF-275A28B19D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8" name="Picture 54" descr="Flower-02-june">
            <a:extLst>
              <a:ext uri="{FF2B5EF4-FFF2-40B4-BE49-F238E27FC236}">
                <a16:creationId xmlns:a16="http://schemas.microsoft.com/office/drawing/2014/main" id="{CED11447-6375-62B8-3E7D-77D51C02C6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9" name="Picture 55" descr="Flower-02-june">
            <a:extLst>
              <a:ext uri="{FF2B5EF4-FFF2-40B4-BE49-F238E27FC236}">
                <a16:creationId xmlns:a16="http://schemas.microsoft.com/office/drawing/2014/main" id="{FFCAB72A-1EFE-AFAA-FF98-02376BAD04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0" name="Picture 56" descr="Flower-02-june">
            <a:extLst>
              <a:ext uri="{FF2B5EF4-FFF2-40B4-BE49-F238E27FC236}">
                <a16:creationId xmlns:a16="http://schemas.microsoft.com/office/drawing/2014/main" id="{C7DA1DF7-927B-2CEB-031A-FF9DB548D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1" name="Picture 57" descr="Flower-02-june">
            <a:extLst>
              <a:ext uri="{FF2B5EF4-FFF2-40B4-BE49-F238E27FC236}">
                <a16:creationId xmlns:a16="http://schemas.microsoft.com/office/drawing/2014/main" id="{7BF2E997-51DE-CA12-7EDB-67CF1A9041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2" name="Picture 58" descr="Flower-02-june">
            <a:extLst>
              <a:ext uri="{FF2B5EF4-FFF2-40B4-BE49-F238E27FC236}">
                <a16:creationId xmlns:a16="http://schemas.microsoft.com/office/drawing/2014/main" id="{41C36233-184E-61A4-61AC-B0A35E53D4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3" name="Picture 59" descr="Flower-02-june">
            <a:extLst>
              <a:ext uri="{FF2B5EF4-FFF2-40B4-BE49-F238E27FC236}">
                <a16:creationId xmlns:a16="http://schemas.microsoft.com/office/drawing/2014/main" id="{2499C844-7FCF-54D1-E30B-D968DDF23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4" name="Picture 60" descr="Flower-02-june">
            <a:extLst>
              <a:ext uri="{FF2B5EF4-FFF2-40B4-BE49-F238E27FC236}">
                <a16:creationId xmlns:a16="http://schemas.microsoft.com/office/drawing/2014/main" id="{C7363668-6E34-EB01-2AFC-76532678B5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5" name="Picture 61" descr="Flower-02-june">
            <a:extLst>
              <a:ext uri="{FF2B5EF4-FFF2-40B4-BE49-F238E27FC236}">
                <a16:creationId xmlns:a16="http://schemas.microsoft.com/office/drawing/2014/main" id="{30800EDF-F889-FDF9-BCD2-5168D242FE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6" name="Picture 62" descr="Flower-02-june">
            <a:extLst>
              <a:ext uri="{FF2B5EF4-FFF2-40B4-BE49-F238E27FC236}">
                <a16:creationId xmlns:a16="http://schemas.microsoft.com/office/drawing/2014/main" id="{F007E6D4-60A7-57B7-AE9D-4A4F0A12EF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7" name="Picture 63" descr="Flower-02-june">
            <a:extLst>
              <a:ext uri="{FF2B5EF4-FFF2-40B4-BE49-F238E27FC236}">
                <a16:creationId xmlns:a16="http://schemas.microsoft.com/office/drawing/2014/main" id="{18B2096F-FAB7-6550-CD28-7BB3F79D45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8" name="Picture 64" descr="Flower-02-june">
            <a:extLst>
              <a:ext uri="{FF2B5EF4-FFF2-40B4-BE49-F238E27FC236}">
                <a16:creationId xmlns:a16="http://schemas.microsoft.com/office/drawing/2014/main" id="{1A943AFA-7953-8FF1-D089-887E24D6B1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9" name="Picture 65" descr="Flower-02-june">
            <a:extLst>
              <a:ext uri="{FF2B5EF4-FFF2-40B4-BE49-F238E27FC236}">
                <a16:creationId xmlns:a16="http://schemas.microsoft.com/office/drawing/2014/main" id="{4B8483D6-57E3-D777-6807-F75E2FB3A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30" name="Picture 66" descr="Flower-02-june">
            <a:extLst>
              <a:ext uri="{FF2B5EF4-FFF2-40B4-BE49-F238E27FC236}">
                <a16:creationId xmlns:a16="http://schemas.microsoft.com/office/drawing/2014/main" id="{3E16EEE4-A09B-57C4-BB3A-E8B0B92845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31" name="Picture 67" descr="Flower-02-june">
            <a:extLst>
              <a:ext uri="{FF2B5EF4-FFF2-40B4-BE49-F238E27FC236}">
                <a16:creationId xmlns:a16="http://schemas.microsoft.com/office/drawing/2014/main" id="{8A7D43F0-A948-F548-78F6-5B7430BB5C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32" name="Picture 68" descr="Flower-02-june">
            <a:extLst>
              <a:ext uri="{FF2B5EF4-FFF2-40B4-BE49-F238E27FC236}">
                <a16:creationId xmlns:a16="http://schemas.microsoft.com/office/drawing/2014/main" id="{714AC6E0-45C6-3AE3-0D6E-A9331479BE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0"/>
            <a:ext cx="62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Natureza_0164">
            <a:extLst>
              <a:ext uri="{FF2B5EF4-FFF2-40B4-BE49-F238E27FC236}">
                <a16:creationId xmlns:a16="http://schemas.microsoft.com/office/drawing/2014/main" id="{2F725754-C036-3327-4F3F-770DF9EE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Natureza_0165">
            <a:extLst>
              <a:ext uri="{FF2B5EF4-FFF2-40B4-BE49-F238E27FC236}">
                <a16:creationId xmlns:a16="http://schemas.microsoft.com/office/drawing/2014/main" id="{C45D1C21-4E66-0D38-D1B6-5241A62C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19800"/>
            <a:ext cx="576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3" descr="Natureza_0165">
            <a:extLst>
              <a:ext uri="{FF2B5EF4-FFF2-40B4-BE49-F238E27FC236}">
                <a16:creationId xmlns:a16="http://schemas.microsoft.com/office/drawing/2014/main" id="{BFB31567-46F9-A492-7CA6-5B894B17E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48400"/>
            <a:ext cx="41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2" descr="ong gia chong gay">
            <a:extLst>
              <a:ext uri="{FF2B5EF4-FFF2-40B4-BE49-F238E27FC236}">
                <a16:creationId xmlns:a16="http://schemas.microsoft.com/office/drawing/2014/main" id="{699E9117-2FD3-CA64-CC1F-A3BBBAC9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403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5" descr="be hung tao">
            <a:extLst>
              <a:ext uri="{FF2B5EF4-FFF2-40B4-BE49-F238E27FC236}">
                <a16:creationId xmlns:a16="http://schemas.microsoft.com/office/drawing/2014/main" id="{D6FECB2E-1C9B-7EF1-B7FF-558CEF2C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590800"/>
            <a:ext cx="6400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9" descr="Natureza_0165">
            <a:extLst>
              <a:ext uri="{FF2B5EF4-FFF2-40B4-BE49-F238E27FC236}">
                <a16:creationId xmlns:a16="http://schemas.microsoft.com/office/drawing/2014/main" id="{E2651F3B-86E6-72E4-65E1-F427AB784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19800"/>
            <a:ext cx="576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0" descr="Natureza_0165">
            <a:extLst>
              <a:ext uri="{FF2B5EF4-FFF2-40B4-BE49-F238E27FC236}">
                <a16:creationId xmlns:a16="http://schemas.microsoft.com/office/drawing/2014/main" id="{FBE7A542-4338-8BF2-4470-DAFDAB623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48400"/>
            <a:ext cx="41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1" descr="Natureza_0164">
            <a:extLst>
              <a:ext uri="{FF2B5EF4-FFF2-40B4-BE49-F238E27FC236}">
                <a16:creationId xmlns:a16="http://schemas.microsoft.com/office/drawing/2014/main" id="{04E0089F-B0A3-0A30-0D13-B0152247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32" descr="Natureza_0165">
            <a:extLst>
              <a:ext uri="{FF2B5EF4-FFF2-40B4-BE49-F238E27FC236}">
                <a16:creationId xmlns:a16="http://schemas.microsoft.com/office/drawing/2014/main" id="{C895AF49-B021-9F20-C070-A8B42661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48400"/>
            <a:ext cx="41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3" descr="Natureza_0164">
            <a:extLst>
              <a:ext uri="{FF2B5EF4-FFF2-40B4-BE49-F238E27FC236}">
                <a16:creationId xmlns:a16="http://schemas.microsoft.com/office/drawing/2014/main" id="{96F2AA05-9FD1-DF8D-E3CF-17F868634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19800"/>
            <a:ext cx="506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5" descr="Natureza_0160">
            <a:extLst>
              <a:ext uri="{FF2B5EF4-FFF2-40B4-BE49-F238E27FC236}">
                <a16:creationId xmlns:a16="http://schemas.microsoft.com/office/drawing/2014/main" id="{FCF26964-7583-A694-97B4-C47E5B29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0"/>
            <a:ext cx="55753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6" descr="Butterfly-06-june">
            <a:extLst>
              <a:ext uri="{FF2B5EF4-FFF2-40B4-BE49-F238E27FC236}">
                <a16:creationId xmlns:a16="http://schemas.microsoft.com/office/drawing/2014/main" id="{EF2F6BF1-1EB0-8D96-07E7-40A5BA703D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155">
            <a:off x="1262857" y="2623343"/>
            <a:ext cx="990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7" descr="Natureza_0165">
            <a:extLst>
              <a:ext uri="{FF2B5EF4-FFF2-40B4-BE49-F238E27FC236}">
                <a16:creationId xmlns:a16="http://schemas.microsoft.com/office/drawing/2014/main" id="{DE5629D6-CA5B-C7CF-DDE3-FFF81A66A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4648200"/>
            <a:ext cx="15192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8" descr="3D_apple">
            <a:extLst>
              <a:ext uri="{FF2B5EF4-FFF2-40B4-BE49-F238E27FC236}">
                <a16:creationId xmlns:a16="http://schemas.microsoft.com/office/drawing/2014/main" id="{B37F8CEC-A631-6A79-AA57-C0AAD9B8EE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3476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39" descr="3D_apple">
            <a:extLst>
              <a:ext uri="{FF2B5EF4-FFF2-40B4-BE49-F238E27FC236}">
                <a16:creationId xmlns:a16="http://schemas.microsoft.com/office/drawing/2014/main" id="{7959CD50-C43B-B308-B05E-108315E02D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2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40" descr="3D_apple">
            <a:extLst>
              <a:ext uri="{FF2B5EF4-FFF2-40B4-BE49-F238E27FC236}">
                <a16:creationId xmlns:a16="http://schemas.microsoft.com/office/drawing/2014/main" id="{1428A5B8-494D-FC7C-9761-29A950C85A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2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41" descr="3D_apple">
            <a:extLst>
              <a:ext uri="{FF2B5EF4-FFF2-40B4-BE49-F238E27FC236}">
                <a16:creationId xmlns:a16="http://schemas.microsoft.com/office/drawing/2014/main" id="{25CD1B2D-31A0-3C98-4FEF-7D1500B5C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0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45" descr="3D_apple">
            <a:extLst>
              <a:ext uri="{FF2B5EF4-FFF2-40B4-BE49-F238E27FC236}">
                <a16:creationId xmlns:a16="http://schemas.microsoft.com/office/drawing/2014/main" id="{AF6537AD-9741-AC8C-9902-98DABFAB0A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152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6" descr="3D_apple">
            <a:extLst>
              <a:ext uri="{FF2B5EF4-FFF2-40B4-BE49-F238E27FC236}">
                <a16:creationId xmlns:a16="http://schemas.microsoft.com/office/drawing/2014/main" id="{812944FA-D785-3778-82C0-8CFBB51A4D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22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47" descr="3D_apple">
            <a:extLst>
              <a:ext uri="{FF2B5EF4-FFF2-40B4-BE49-F238E27FC236}">
                <a16:creationId xmlns:a16="http://schemas.microsoft.com/office/drawing/2014/main" id="{274D3599-819A-B06E-48C5-B83E2DA3AA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9400"/>
            <a:ext cx="2714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48" descr="3D_apple">
            <a:extLst>
              <a:ext uri="{FF2B5EF4-FFF2-40B4-BE49-F238E27FC236}">
                <a16:creationId xmlns:a16="http://schemas.microsoft.com/office/drawing/2014/main" id="{AB679484-72D0-993C-0408-A8ACFD7C91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3476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50" descr="3D_apple">
            <a:extLst>
              <a:ext uri="{FF2B5EF4-FFF2-40B4-BE49-F238E27FC236}">
                <a16:creationId xmlns:a16="http://schemas.microsoft.com/office/drawing/2014/main" id="{DA047E76-48C2-1CC8-DE6F-85CB4E345E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30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Picture 51" descr="3D_apple">
            <a:extLst>
              <a:ext uri="{FF2B5EF4-FFF2-40B4-BE49-F238E27FC236}">
                <a16:creationId xmlns:a16="http://schemas.microsoft.com/office/drawing/2014/main" id="{1B6F9E73-CE83-5D9B-8F80-CFE645437D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0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52" descr="3D_apple">
            <a:extLst>
              <a:ext uri="{FF2B5EF4-FFF2-40B4-BE49-F238E27FC236}">
                <a16:creationId xmlns:a16="http://schemas.microsoft.com/office/drawing/2014/main" id="{F026241E-0AB5-C0DE-2EE8-9BEB6DD830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22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Picture 53" descr="3D_apple">
            <a:extLst>
              <a:ext uri="{FF2B5EF4-FFF2-40B4-BE49-F238E27FC236}">
                <a16:creationId xmlns:a16="http://schemas.microsoft.com/office/drawing/2014/main" id="{B0F517B6-23C9-8A63-E408-D1DF808B8C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22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54" descr="gat1">
            <a:extLst>
              <a:ext uri="{FF2B5EF4-FFF2-40B4-BE49-F238E27FC236}">
                <a16:creationId xmlns:a16="http://schemas.microsoft.com/office/drawing/2014/main" id="{B330CF98-1928-2EF0-50E6-D0DCB32A38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41910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55" descr="mt">
            <a:extLst>
              <a:ext uri="{FF2B5EF4-FFF2-40B4-BE49-F238E27FC236}">
                <a16:creationId xmlns:a16="http://schemas.microsoft.com/office/drawing/2014/main" id="{2C2DF10C-78BE-3E4C-3BF0-CD2C8B08F0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6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56" descr="3D_apple">
            <a:extLst>
              <a:ext uri="{FF2B5EF4-FFF2-40B4-BE49-F238E27FC236}">
                <a16:creationId xmlns:a16="http://schemas.microsoft.com/office/drawing/2014/main" id="{5E8D3721-733E-5181-E483-0B83826E2F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30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57" descr="3D_apple">
            <a:extLst>
              <a:ext uri="{FF2B5EF4-FFF2-40B4-BE49-F238E27FC236}">
                <a16:creationId xmlns:a16="http://schemas.microsoft.com/office/drawing/2014/main" id="{71DD5046-0F18-E54D-11C2-760D3784A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3476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58" descr="3D_apple">
            <a:extLst>
              <a:ext uri="{FF2B5EF4-FFF2-40B4-BE49-F238E27FC236}">
                <a16:creationId xmlns:a16="http://schemas.microsoft.com/office/drawing/2014/main" id="{988ECA53-4741-2ADD-6602-AFD75647BB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22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59" descr="3D_apple">
            <a:extLst>
              <a:ext uri="{FF2B5EF4-FFF2-40B4-BE49-F238E27FC236}">
                <a16:creationId xmlns:a16="http://schemas.microsoft.com/office/drawing/2014/main" id="{6A0A2C59-C0F2-A9DC-DE0A-73CDBCC23D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30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60" descr="3D_apple">
            <a:extLst>
              <a:ext uri="{FF2B5EF4-FFF2-40B4-BE49-F238E27FC236}">
                <a16:creationId xmlns:a16="http://schemas.microsoft.com/office/drawing/2014/main" id="{FB70D6C4-9A77-68E9-4403-5ABE0DB3C4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476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6" name="Picture 61" descr="3D_apple">
            <a:extLst>
              <a:ext uri="{FF2B5EF4-FFF2-40B4-BE49-F238E27FC236}">
                <a16:creationId xmlns:a16="http://schemas.microsoft.com/office/drawing/2014/main" id="{E46F9BC3-0A5E-E63E-89B2-02E1CC8F13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22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Picture 62" descr="671260">
            <a:extLst>
              <a:ext uri="{FF2B5EF4-FFF2-40B4-BE49-F238E27FC236}">
                <a16:creationId xmlns:a16="http://schemas.microsoft.com/office/drawing/2014/main" id="{02B0ED53-0DA9-2093-2F66-C95B2BF656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Picture 63" descr="671260">
            <a:extLst>
              <a:ext uri="{FF2B5EF4-FFF2-40B4-BE49-F238E27FC236}">
                <a16:creationId xmlns:a16="http://schemas.microsoft.com/office/drawing/2014/main" id="{D0E66F61-4B87-0CA4-4E0A-364DA1E39A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48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125 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5764 L -0.00833 0.2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208 L -0.01667 0.3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e tuoi cay">
            <a:extLst>
              <a:ext uri="{FF2B5EF4-FFF2-40B4-BE49-F238E27FC236}">
                <a16:creationId xmlns:a16="http://schemas.microsoft.com/office/drawing/2014/main" id="{02128DF2-5CC8-2114-1489-41D72E88C22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81400" y="685800"/>
            <a:ext cx="6096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 descr="ong gia chong gay">
            <a:extLst>
              <a:ext uri="{FF2B5EF4-FFF2-40B4-BE49-F238E27FC236}">
                <a16:creationId xmlns:a16="http://schemas.microsoft.com/office/drawing/2014/main" id="{67186E1B-83FA-ABB8-60CE-6BD3ABA2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4191000" cy="68580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gat1">
            <a:extLst>
              <a:ext uri="{FF2B5EF4-FFF2-40B4-BE49-F238E27FC236}">
                <a16:creationId xmlns:a16="http://schemas.microsoft.com/office/drawing/2014/main" id="{B447890C-88EB-11AB-FC19-4EB8F9066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38400" y="52578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Butterfly-06-june">
            <a:extLst>
              <a:ext uri="{FF2B5EF4-FFF2-40B4-BE49-F238E27FC236}">
                <a16:creationId xmlns:a16="http://schemas.microsoft.com/office/drawing/2014/main" id="{964E41CB-1A27-A815-E0E7-7640BD4A23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155">
            <a:off x="-1251744" y="2013744"/>
            <a:ext cx="9906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mt">
            <a:extLst>
              <a:ext uri="{FF2B5EF4-FFF2-40B4-BE49-F238E27FC236}">
                <a16:creationId xmlns:a16="http://schemas.microsoft.com/office/drawing/2014/main" id="{77A45FBB-0A40-02EF-93E1-8CF7FCCAE4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304800"/>
            <a:ext cx="76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791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475 1.11022E-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65416 -0.016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-0.03056 C 0.06337 -0.04329 0.07517 -0.05486 0.08611 -0.06042 C 0.0967 -0.06574 0.08976 -0.05903 0.09983 -0.06713 C 0.10347 -0.06991 0.10729 -0.07245 0.11024 -0.07639 C 0.11198 -0.0787 0.11337 -0.08148 0.11545 -0.08333 C 0.11997 -0.0875 0.12726 -0.09028 0.13264 -0.09259 C 0.13906 -0.09144 0.14653 -0.09329 0.15156 -0.08796 C 0.15313 -0.08611 0.15365 -0.0831 0.15504 -0.08102 C 0.16649 -0.06273 0.15313 -0.08958 0.16892 -0.06042 C 0.17083 -0.05671 0.17188 -0.05231 0.17396 -0.04884 C 0.17917 -0.03981 0.18611 -0.03264 0.19132 -0.02361 C 0.19774 -0.0125 0.2033 0.00093 0.20851 0.01319 C 0.21615 0.03102 0.2217 0.04745 0.23611 0.05694 C 0.26163 0.05556 0.27448 0.05509 0.29636 0.04769 C 0.30816 0.03704 0.29636 0.04977 0.3033 0.03611 C 0.30469 0.03333 0.30695 0.03194 0.30851 0.02917 C 0.31424 0.01968 0.31528 0.0162 0.31892 0.00625 C 0.32083 -0.01019 0.32552 -0.02569 0.33264 -0.03958 C 0.33542 -0.05417 0.34427 -0.0669 0.35504 -0.07176 C 0.36198 -0.07106 0.36892 -0.0706 0.3757 -0.06944 C 0.39531 -0.0662 0.40521 -0.03704 0.41545 -0.01898 C 0.42327 -0.00509 0.43472 0.00486 0.44132 0.02014 C 0.44653 0.03218 0.4559 0.05 0.46372 0.05903 C 0.46684 0.06296 0.47396 0.06829 0.47396 0.06829 C 0.4816 0.06574 0.48577 0.06019 0.49306 0.05694 C 0.50174 0.04468 0.50799 0.02593 0.51372 0.01088 C 0.52413 -0.01667 0.50712 0.01759 0.51892 -0.00509 C 0.52101 -0.0206 0.52431 -0.03333 0.5309 -0.04653 C 0.53195 -0.0463 0.54358 -0.04444 0.54636 -0.0419 C 0.5599 -0.02894 0.5717 -0.01042 0.58611 0.00162 C 0.59097 0.01111 0.59097 0.0213 0.59479 0.03171 C 0.59566 0.03634 0.59913 0.05347 0.60156 0.05694 C 0.60278 0.05856 0.60504 0.05856 0.60677 0.05903 C 0.61024 0.05602 0.61597 0.05139 0.61892 0.04769 C 0.62309 0.04259 0.6309 0.03171 0.6309 0.03171 C 0.64045 0.00625 0.62778 0.0375 0.63958 0.01551 C 0.64219 0.01065 0.64392 0.00463 0.64636 -0.00046 C 0.64792 -0.01111 0.64879 -0.01921 0.6533 -0.02824 C 0.66476 -0.02454 0.66077 -0.0206 0.66892 -0.00972 C 0.67014 -0.0044 0.67031 0.00139 0.67222 0.00625 C 0.67413 0.01111 0.67917 0.02014 0.67917 0.02014 C 0.67969 0.03241 0.67969 0.04468 0.6809 0.05694 C 0.68142 0.06181 0.68142 0.06782 0.68438 0.0706 C 0.69705 0.08194 0.70972 0.0912 0.72396 0.09838 C 0.73108 0.10185 0.73906 0.10185 0.74636 0.10509 C 0.77587 0.11829 0.73698 0.10185 0.76198 0.11435 C 0.77327 0.11991 0.78368 0.12338 0.79479 0.12824 C 0.8033 0.12755 0.81198 0.12731 0.82049 0.12593 C 0.82743 0.12477 0.83299 0.11736 0.83958 0.11435 C 0.85052 0.10301 0.85729 0.0875 0.86545 0.07292 C 0.86788 0.06319 0.87205 0.05718 0.87743 0.05 C 0.88212 0.03102 0.87431 0.05972 0.88611 0.03171 C 0.88733 0.02894 0.88715 0.02546 0.88785 0.02245 C 0.89097 0.00995 0.8908 0.01181 0.89636 0.00162 C 0.89688 -0.00301 0.89722 -0.00764 0.89809 -0.01204 C 0.89896 -0.01667 0.90156 -0.02593 0.90156 -0.02593 C 0.90243 -0.0375 0.90538 -0.06273 0.90156 -0.07407 C 0.89879 -0.08194 0.88976 -0.0838 0.88438 -0.08565 C 0.87761 -0.09167 0.86945 -0.09722 0.86198 -0.10162 C 0.85868 -0.1037 0.85504 -0.10463 0.85156 -0.10625 C 0.84983 -0.10694 0.84636 -0.10856 0.84636 -0.10856 C 0.83941 -0.10787 0.83247 -0.1081 0.8257 -0.10625 C 0.8191 -0.1044 0.82031 -0.0963 0.81198 -0.09259 C 0.81094 -0.12431 0.81337 -0.2 0.7809 -0.21435 C 0.77465 -0.22685 0.76476 -0.23079 0.75504 -0.23727 C 0.7441 -0.24468 0.73438 -0.25185 0.72222 -0.25579 C 0.71406 -0.25208 0.7059 -0.24861 0.69983 -0.23958 C 0.69236 -0.22847 0.68733 -0.21458 0.6809 -0.20278 C 0.67952 -0.20023 0.67726 -0.19861 0.6757 -0.19606 C 0.67309 -0.19167 0.67118 -0.18681 0.66892 -0.18218 C 0.66771 -0.17986 0.66545 -0.17523 0.66545 -0.17523 C 0.66406 -0.21319 0.66771 -0.23009 0.64479 -0.25116 C 0.63264 -0.25046 0.62066 -0.25023 0.60851 -0.24884 C 0.59497 -0.24745 0.57726 -0.22037 0.56372 -0.21435 C 0.56146 -0.21134 0.55938 -0.20787 0.55677 -0.20509 C 0.55347 -0.20162 0.54636 -0.19606 0.54636 -0.19606 C 0.54011 -0.18449 0.53438 -0.17292 0.5309 -0.15926 C 0.52726 -0.18565 0.52882 -0.19306 0.51024 -0.20046 C 0.50851 -0.19977 0.5066 -0.19954 0.50504 -0.19838 C 0.50139 -0.19583 0.49479 -0.18912 0.49479 -0.18912 C 0.4908 -0.18125 0.49271 -0.18403 0.48958 -0.17986 " pathEditMode="relative" ptsTypes="fff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925 0.07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5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e tuoi cay">
            <a:extLst>
              <a:ext uri="{FF2B5EF4-FFF2-40B4-BE49-F238E27FC236}">
                <a16:creationId xmlns:a16="http://schemas.microsoft.com/office/drawing/2014/main" id="{271EFC82-6872-C2DA-21E2-BFF40EAF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65595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ong gia cuoc dat 1">
            <a:extLst>
              <a:ext uri="{FF2B5EF4-FFF2-40B4-BE49-F238E27FC236}">
                <a16:creationId xmlns:a16="http://schemas.microsoft.com/office/drawing/2014/main" id="{B514D3D7-292A-39A6-C138-B9A0768C0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953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rain">
            <a:extLst>
              <a:ext uri="{FF2B5EF4-FFF2-40B4-BE49-F238E27FC236}">
                <a16:creationId xmlns:a16="http://schemas.microsoft.com/office/drawing/2014/main" id="{845B9711-85AC-4F6A-2522-DE277B36CE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5866">
            <a:off x="3586163" y="4491037"/>
            <a:ext cx="838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TREEC002">
            <a:extLst>
              <a:ext uri="{FF2B5EF4-FFF2-40B4-BE49-F238E27FC236}">
                <a16:creationId xmlns:a16="http://schemas.microsoft.com/office/drawing/2014/main" id="{545CA3DB-887E-1536-49CC-5B0FA4C6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536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mt">
            <a:extLst>
              <a:ext uri="{FF2B5EF4-FFF2-40B4-BE49-F238E27FC236}">
                <a16:creationId xmlns:a16="http://schemas.microsoft.com/office/drawing/2014/main" id="{963021FF-3DFD-7B04-5E98-921DC0E814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rain">
            <a:extLst>
              <a:ext uri="{FF2B5EF4-FFF2-40B4-BE49-F238E27FC236}">
                <a16:creationId xmlns:a16="http://schemas.microsoft.com/office/drawing/2014/main" id="{25F43B99-C9CE-0974-645C-576F2AAD0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5866">
            <a:off x="3455988" y="4621212"/>
            <a:ext cx="838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rain">
            <a:extLst>
              <a:ext uri="{FF2B5EF4-FFF2-40B4-BE49-F238E27FC236}">
                <a16:creationId xmlns:a16="http://schemas.microsoft.com/office/drawing/2014/main" id="{0AC294BC-1C9C-3649-D4E7-701426289D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5866">
            <a:off x="3584575" y="4721225"/>
            <a:ext cx="60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rain">
            <a:extLst>
              <a:ext uri="{FF2B5EF4-FFF2-40B4-BE49-F238E27FC236}">
                <a16:creationId xmlns:a16="http://schemas.microsoft.com/office/drawing/2014/main" id="{5930BED6-8583-99D4-3F4B-48110F24A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5866">
            <a:off x="3350418" y="4498182"/>
            <a:ext cx="766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AutoShape 10">
            <a:extLst>
              <a:ext uri="{FF2B5EF4-FFF2-40B4-BE49-F238E27FC236}">
                <a16:creationId xmlns:a16="http://schemas.microsoft.com/office/drawing/2014/main" id="{113764E8-575A-58F1-746B-9102AA07D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04800"/>
            <a:ext cx="1600200" cy="381000"/>
          </a:xfrm>
          <a:prstGeom prst="cloudCallout">
            <a:avLst>
              <a:gd name="adj1" fmla="val -39782"/>
              <a:gd name="adj2" fmla="val 173333"/>
            </a:avLst>
          </a:prstGeom>
          <a:gradFill rotWithShape="1">
            <a:gsLst>
              <a:gs pos="0">
                <a:srgbClr val="FFFF66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0251" name="AutoShape 11">
            <a:extLst>
              <a:ext uri="{FF2B5EF4-FFF2-40B4-BE49-F238E27FC236}">
                <a16:creationId xmlns:a16="http://schemas.microsoft.com/office/drawing/2014/main" id="{357A9484-04C6-3C2B-0119-2025FCAD1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1600200" cy="381000"/>
          </a:xfrm>
          <a:prstGeom prst="cloudCallout">
            <a:avLst>
              <a:gd name="adj1" fmla="val -39782"/>
              <a:gd name="adj2" fmla="val 173333"/>
            </a:avLst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10252" name="Picture 22" descr="C:\Users\NGOCTHANH\Desktop\anh dep\18541558_61673.gif">
            <a:extLst>
              <a:ext uri="{FF2B5EF4-FFF2-40B4-BE49-F238E27FC236}">
                <a16:creationId xmlns:a16="http://schemas.microsoft.com/office/drawing/2014/main" id="{02ACB4ED-B7DD-E6F9-E0BE-24373DD008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2400" y="5638800"/>
            <a:ext cx="38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2" descr="C:\Users\NGOCTHANH\Desktop\anh dep\18541558_61673.gif">
            <a:extLst>
              <a:ext uri="{FF2B5EF4-FFF2-40B4-BE49-F238E27FC236}">
                <a16:creationId xmlns:a16="http://schemas.microsoft.com/office/drawing/2014/main" id="{80BECF1D-A415-32D7-226A-6A08AD3875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6400" y="6096000"/>
            <a:ext cx="53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671260">
            <a:extLst>
              <a:ext uri="{FF2B5EF4-FFF2-40B4-BE49-F238E27FC236}">
                <a16:creationId xmlns:a16="http://schemas.microsoft.com/office/drawing/2014/main" id="{0EE8AC51-C109-2C13-D8A6-35691DFD4E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2488"/>
            <a:ext cx="12192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671260">
            <a:extLst>
              <a:ext uri="{FF2B5EF4-FFF2-40B4-BE49-F238E27FC236}">
                <a16:creationId xmlns:a16="http://schemas.microsoft.com/office/drawing/2014/main" id="{6CE3C5F5-FC6D-690D-215D-2C9E0D05CC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352800"/>
            <a:ext cx="1143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Natureza_0164">
            <a:extLst>
              <a:ext uri="{FF2B5EF4-FFF2-40B4-BE49-F238E27FC236}">
                <a16:creationId xmlns:a16="http://schemas.microsoft.com/office/drawing/2014/main" id="{5E445772-91D0-4184-D1AA-E11D933D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Natureza_0164">
            <a:extLst>
              <a:ext uri="{FF2B5EF4-FFF2-40B4-BE49-F238E27FC236}">
                <a16:creationId xmlns:a16="http://schemas.microsoft.com/office/drawing/2014/main" id="{4B810A3B-6B8D-44AD-1BC0-2D97CC9C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Natureza_0164">
            <a:extLst>
              <a:ext uri="{FF2B5EF4-FFF2-40B4-BE49-F238E27FC236}">
                <a16:creationId xmlns:a16="http://schemas.microsoft.com/office/drawing/2014/main" id="{ED936911-13A7-1D78-B5CA-06F7DFB98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722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9" name="Group 19">
            <a:extLst>
              <a:ext uri="{FF2B5EF4-FFF2-40B4-BE49-F238E27FC236}">
                <a16:creationId xmlns:a16="http://schemas.microsoft.com/office/drawing/2014/main" id="{69189F2C-8FB4-2C55-9958-366701342EA6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514600"/>
            <a:ext cx="381000" cy="476250"/>
            <a:chOff x="1392" y="3636"/>
            <a:chExt cx="645" cy="684"/>
          </a:xfrm>
        </p:grpSpPr>
        <p:sp>
          <p:nvSpPr>
            <p:cNvPr id="10283" name="Freeform 20">
              <a:extLst>
                <a:ext uri="{FF2B5EF4-FFF2-40B4-BE49-F238E27FC236}">
                  <a16:creationId xmlns:a16="http://schemas.microsoft.com/office/drawing/2014/main" id="{2BAD225D-B411-298A-60D3-A903E1305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636"/>
              <a:ext cx="645" cy="684"/>
            </a:xfrm>
            <a:custGeom>
              <a:avLst/>
              <a:gdLst>
                <a:gd name="T0" fmla="*/ 162 w 645"/>
                <a:gd name="T1" fmla="*/ 677 h 684"/>
                <a:gd name="T2" fmla="*/ 0 w 645"/>
                <a:gd name="T3" fmla="*/ 540 h 684"/>
                <a:gd name="T4" fmla="*/ 162 w 645"/>
                <a:gd name="T5" fmla="*/ 513 h 684"/>
                <a:gd name="T6" fmla="*/ 208 w 645"/>
                <a:gd name="T7" fmla="*/ 531 h 684"/>
                <a:gd name="T8" fmla="*/ 162 w 645"/>
                <a:gd name="T9" fmla="*/ 129 h 684"/>
                <a:gd name="T10" fmla="*/ 263 w 645"/>
                <a:gd name="T11" fmla="*/ 375 h 684"/>
                <a:gd name="T12" fmla="*/ 318 w 645"/>
                <a:gd name="T13" fmla="*/ 439 h 684"/>
                <a:gd name="T14" fmla="*/ 592 w 645"/>
                <a:gd name="T15" fmla="*/ 1 h 684"/>
                <a:gd name="T16" fmla="*/ 432 w 645"/>
                <a:gd name="T17" fmla="*/ 444 h 684"/>
                <a:gd name="T18" fmla="*/ 629 w 645"/>
                <a:gd name="T19" fmla="*/ 412 h 684"/>
                <a:gd name="T20" fmla="*/ 336 w 645"/>
                <a:gd name="T21" fmla="*/ 588 h 684"/>
                <a:gd name="T22" fmla="*/ 480 w 645"/>
                <a:gd name="T23" fmla="*/ 588 h 684"/>
                <a:gd name="T24" fmla="*/ 427 w 645"/>
                <a:gd name="T25" fmla="*/ 668 h 684"/>
                <a:gd name="T26" fmla="*/ 240 w 645"/>
                <a:gd name="T27" fmla="*/ 684 h 6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5" h="684">
                  <a:moveTo>
                    <a:pt x="162" y="677"/>
                  </a:moveTo>
                  <a:cubicBezTo>
                    <a:pt x="135" y="653"/>
                    <a:pt x="0" y="567"/>
                    <a:pt x="0" y="540"/>
                  </a:cubicBezTo>
                  <a:cubicBezTo>
                    <a:pt x="0" y="513"/>
                    <a:pt x="127" y="514"/>
                    <a:pt x="162" y="513"/>
                  </a:cubicBezTo>
                  <a:cubicBezTo>
                    <a:pt x="197" y="512"/>
                    <a:pt x="208" y="595"/>
                    <a:pt x="208" y="531"/>
                  </a:cubicBezTo>
                  <a:cubicBezTo>
                    <a:pt x="208" y="467"/>
                    <a:pt x="153" y="155"/>
                    <a:pt x="162" y="129"/>
                  </a:cubicBezTo>
                  <a:cubicBezTo>
                    <a:pt x="171" y="103"/>
                    <a:pt x="237" y="323"/>
                    <a:pt x="263" y="375"/>
                  </a:cubicBezTo>
                  <a:cubicBezTo>
                    <a:pt x="289" y="427"/>
                    <a:pt x="263" y="501"/>
                    <a:pt x="318" y="439"/>
                  </a:cubicBezTo>
                  <a:cubicBezTo>
                    <a:pt x="373" y="377"/>
                    <a:pt x="573" y="0"/>
                    <a:pt x="592" y="1"/>
                  </a:cubicBezTo>
                  <a:cubicBezTo>
                    <a:pt x="611" y="2"/>
                    <a:pt x="426" y="376"/>
                    <a:pt x="432" y="444"/>
                  </a:cubicBezTo>
                  <a:cubicBezTo>
                    <a:pt x="438" y="512"/>
                    <a:pt x="645" y="388"/>
                    <a:pt x="629" y="412"/>
                  </a:cubicBezTo>
                  <a:cubicBezTo>
                    <a:pt x="613" y="436"/>
                    <a:pt x="361" y="559"/>
                    <a:pt x="336" y="588"/>
                  </a:cubicBezTo>
                  <a:cubicBezTo>
                    <a:pt x="311" y="617"/>
                    <a:pt x="465" y="575"/>
                    <a:pt x="480" y="588"/>
                  </a:cubicBezTo>
                  <a:cubicBezTo>
                    <a:pt x="495" y="601"/>
                    <a:pt x="467" y="652"/>
                    <a:pt x="427" y="668"/>
                  </a:cubicBezTo>
                  <a:cubicBezTo>
                    <a:pt x="387" y="684"/>
                    <a:pt x="279" y="681"/>
                    <a:pt x="240" y="684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5400000" scaled="1"/>
            </a:gra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Oval 21">
              <a:extLst>
                <a:ext uri="{FF2B5EF4-FFF2-40B4-BE49-F238E27FC236}">
                  <a16:creationId xmlns:a16="http://schemas.microsoft.com/office/drawing/2014/main" id="{93DCA4FE-C1E2-7290-3C0C-ADDA8B8CA5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4016">
              <a:off x="1512" y="4008"/>
              <a:ext cx="28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grpSp>
        <p:nvGrpSpPr>
          <p:cNvPr id="10260" name="Group 22">
            <a:extLst>
              <a:ext uri="{FF2B5EF4-FFF2-40B4-BE49-F238E27FC236}">
                <a16:creationId xmlns:a16="http://schemas.microsoft.com/office/drawing/2014/main" id="{89A148B0-92A8-1372-88A9-87DF930B4528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895600"/>
            <a:ext cx="228600" cy="314325"/>
            <a:chOff x="1392" y="3636"/>
            <a:chExt cx="645" cy="684"/>
          </a:xfrm>
        </p:grpSpPr>
        <p:sp>
          <p:nvSpPr>
            <p:cNvPr id="10281" name="Freeform 23">
              <a:extLst>
                <a:ext uri="{FF2B5EF4-FFF2-40B4-BE49-F238E27FC236}">
                  <a16:creationId xmlns:a16="http://schemas.microsoft.com/office/drawing/2014/main" id="{251FBC31-5B5D-1E6A-4DB4-1F09FFC5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636"/>
              <a:ext cx="645" cy="684"/>
            </a:xfrm>
            <a:custGeom>
              <a:avLst/>
              <a:gdLst>
                <a:gd name="T0" fmla="*/ 162 w 645"/>
                <a:gd name="T1" fmla="*/ 677 h 684"/>
                <a:gd name="T2" fmla="*/ 0 w 645"/>
                <a:gd name="T3" fmla="*/ 540 h 684"/>
                <a:gd name="T4" fmla="*/ 162 w 645"/>
                <a:gd name="T5" fmla="*/ 513 h 684"/>
                <a:gd name="T6" fmla="*/ 208 w 645"/>
                <a:gd name="T7" fmla="*/ 531 h 684"/>
                <a:gd name="T8" fmla="*/ 162 w 645"/>
                <a:gd name="T9" fmla="*/ 129 h 684"/>
                <a:gd name="T10" fmla="*/ 263 w 645"/>
                <a:gd name="T11" fmla="*/ 375 h 684"/>
                <a:gd name="T12" fmla="*/ 318 w 645"/>
                <a:gd name="T13" fmla="*/ 439 h 684"/>
                <a:gd name="T14" fmla="*/ 592 w 645"/>
                <a:gd name="T15" fmla="*/ 1 h 684"/>
                <a:gd name="T16" fmla="*/ 432 w 645"/>
                <a:gd name="T17" fmla="*/ 444 h 684"/>
                <a:gd name="T18" fmla="*/ 629 w 645"/>
                <a:gd name="T19" fmla="*/ 412 h 684"/>
                <a:gd name="T20" fmla="*/ 336 w 645"/>
                <a:gd name="T21" fmla="*/ 588 h 684"/>
                <a:gd name="T22" fmla="*/ 480 w 645"/>
                <a:gd name="T23" fmla="*/ 588 h 684"/>
                <a:gd name="T24" fmla="*/ 427 w 645"/>
                <a:gd name="T25" fmla="*/ 668 h 684"/>
                <a:gd name="T26" fmla="*/ 240 w 645"/>
                <a:gd name="T27" fmla="*/ 684 h 6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5" h="684">
                  <a:moveTo>
                    <a:pt x="162" y="677"/>
                  </a:moveTo>
                  <a:cubicBezTo>
                    <a:pt x="135" y="653"/>
                    <a:pt x="0" y="567"/>
                    <a:pt x="0" y="540"/>
                  </a:cubicBezTo>
                  <a:cubicBezTo>
                    <a:pt x="0" y="513"/>
                    <a:pt x="127" y="514"/>
                    <a:pt x="162" y="513"/>
                  </a:cubicBezTo>
                  <a:cubicBezTo>
                    <a:pt x="197" y="512"/>
                    <a:pt x="208" y="595"/>
                    <a:pt x="208" y="531"/>
                  </a:cubicBezTo>
                  <a:cubicBezTo>
                    <a:pt x="208" y="467"/>
                    <a:pt x="153" y="155"/>
                    <a:pt x="162" y="129"/>
                  </a:cubicBezTo>
                  <a:cubicBezTo>
                    <a:pt x="171" y="103"/>
                    <a:pt x="237" y="323"/>
                    <a:pt x="263" y="375"/>
                  </a:cubicBezTo>
                  <a:cubicBezTo>
                    <a:pt x="289" y="427"/>
                    <a:pt x="263" y="501"/>
                    <a:pt x="318" y="439"/>
                  </a:cubicBezTo>
                  <a:cubicBezTo>
                    <a:pt x="373" y="377"/>
                    <a:pt x="573" y="0"/>
                    <a:pt x="592" y="1"/>
                  </a:cubicBezTo>
                  <a:cubicBezTo>
                    <a:pt x="611" y="2"/>
                    <a:pt x="426" y="376"/>
                    <a:pt x="432" y="444"/>
                  </a:cubicBezTo>
                  <a:cubicBezTo>
                    <a:pt x="438" y="512"/>
                    <a:pt x="645" y="388"/>
                    <a:pt x="629" y="412"/>
                  </a:cubicBezTo>
                  <a:cubicBezTo>
                    <a:pt x="613" y="436"/>
                    <a:pt x="361" y="559"/>
                    <a:pt x="336" y="588"/>
                  </a:cubicBezTo>
                  <a:cubicBezTo>
                    <a:pt x="311" y="617"/>
                    <a:pt x="465" y="575"/>
                    <a:pt x="480" y="588"/>
                  </a:cubicBezTo>
                  <a:cubicBezTo>
                    <a:pt x="495" y="601"/>
                    <a:pt x="467" y="652"/>
                    <a:pt x="427" y="668"/>
                  </a:cubicBezTo>
                  <a:cubicBezTo>
                    <a:pt x="387" y="684"/>
                    <a:pt x="279" y="681"/>
                    <a:pt x="240" y="684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5400000" scaled="1"/>
            </a:gra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Oval 24">
              <a:extLst>
                <a:ext uri="{FF2B5EF4-FFF2-40B4-BE49-F238E27FC236}">
                  <a16:creationId xmlns:a16="http://schemas.microsoft.com/office/drawing/2014/main" id="{0D1306F0-1700-DF79-EA39-09319ACCA4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4016">
              <a:off x="1512" y="4008"/>
              <a:ext cx="28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grpSp>
        <p:nvGrpSpPr>
          <p:cNvPr id="10261" name="Group 25">
            <a:extLst>
              <a:ext uri="{FF2B5EF4-FFF2-40B4-BE49-F238E27FC236}">
                <a16:creationId xmlns:a16="http://schemas.microsoft.com/office/drawing/2014/main" id="{889477BC-8283-9A89-ADDE-E707F80FF716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362200"/>
            <a:ext cx="381000" cy="228600"/>
            <a:chOff x="1392" y="3636"/>
            <a:chExt cx="645" cy="684"/>
          </a:xfrm>
        </p:grpSpPr>
        <p:sp>
          <p:nvSpPr>
            <p:cNvPr id="10279" name="Freeform 26">
              <a:extLst>
                <a:ext uri="{FF2B5EF4-FFF2-40B4-BE49-F238E27FC236}">
                  <a16:creationId xmlns:a16="http://schemas.microsoft.com/office/drawing/2014/main" id="{F34414D9-A3E4-9519-110C-6FFD5440F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636"/>
              <a:ext cx="645" cy="684"/>
            </a:xfrm>
            <a:custGeom>
              <a:avLst/>
              <a:gdLst>
                <a:gd name="T0" fmla="*/ 162 w 645"/>
                <a:gd name="T1" fmla="*/ 677 h 684"/>
                <a:gd name="T2" fmla="*/ 0 w 645"/>
                <a:gd name="T3" fmla="*/ 540 h 684"/>
                <a:gd name="T4" fmla="*/ 162 w 645"/>
                <a:gd name="T5" fmla="*/ 513 h 684"/>
                <a:gd name="T6" fmla="*/ 208 w 645"/>
                <a:gd name="T7" fmla="*/ 531 h 684"/>
                <a:gd name="T8" fmla="*/ 162 w 645"/>
                <a:gd name="T9" fmla="*/ 129 h 684"/>
                <a:gd name="T10" fmla="*/ 263 w 645"/>
                <a:gd name="T11" fmla="*/ 375 h 684"/>
                <a:gd name="T12" fmla="*/ 318 w 645"/>
                <a:gd name="T13" fmla="*/ 439 h 684"/>
                <a:gd name="T14" fmla="*/ 592 w 645"/>
                <a:gd name="T15" fmla="*/ 1 h 684"/>
                <a:gd name="T16" fmla="*/ 432 w 645"/>
                <a:gd name="T17" fmla="*/ 444 h 684"/>
                <a:gd name="T18" fmla="*/ 629 w 645"/>
                <a:gd name="T19" fmla="*/ 412 h 684"/>
                <a:gd name="T20" fmla="*/ 336 w 645"/>
                <a:gd name="T21" fmla="*/ 588 h 684"/>
                <a:gd name="T22" fmla="*/ 480 w 645"/>
                <a:gd name="T23" fmla="*/ 588 h 684"/>
                <a:gd name="T24" fmla="*/ 427 w 645"/>
                <a:gd name="T25" fmla="*/ 668 h 684"/>
                <a:gd name="T26" fmla="*/ 240 w 645"/>
                <a:gd name="T27" fmla="*/ 684 h 6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5" h="684">
                  <a:moveTo>
                    <a:pt x="162" y="677"/>
                  </a:moveTo>
                  <a:cubicBezTo>
                    <a:pt x="135" y="653"/>
                    <a:pt x="0" y="567"/>
                    <a:pt x="0" y="540"/>
                  </a:cubicBezTo>
                  <a:cubicBezTo>
                    <a:pt x="0" y="513"/>
                    <a:pt x="127" y="514"/>
                    <a:pt x="162" y="513"/>
                  </a:cubicBezTo>
                  <a:cubicBezTo>
                    <a:pt x="197" y="512"/>
                    <a:pt x="208" y="595"/>
                    <a:pt x="208" y="531"/>
                  </a:cubicBezTo>
                  <a:cubicBezTo>
                    <a:pt x="208" y="467"/>
                    <a:pt x="153" y="155"/>
                    <a:pt x="162" y="129"/>
                  </a:cubicBezTo>
                  <a:cubicBezTo>
                    <a:pt x="171" y="103"/>
                    <a:pt x="237" y="323"/>
                    <a:pt x="263" y="375"/>
                  </a:cubicBezTo>
                  <a:cubicBezTo>
                    <a:pt x="289" y="427"/>
                    <a:pt x="263" y="501"/>
                    <a:pt x="318" y="439"/>
                  </a:cubicBezTo>
                  <a:cubicBezTo>
                    <a:pt x="373" y="377"/>
                    <a:pt x="573" y="0"/>
                    <a:pt x="592" y="1"/>
                  </a:cubicBezTo>
                  <a:cubicBezTo>
                    <a:pt x="611" y="2"/>
                    <a:pt x="426" y="376"/>
                    <a:pt x="432" y="444"/>
                  </a:cubicBezTo>
                  <a:cubicBezTo>
                    <a:pt x="438" y="512"/>
                    <a:pt x="645" y="388"/>
                    <a:pt x="629" y="412"/>
                  </a:cubicBezTo>
                  <a:cubicBezTo>
                    <a:pt x="613" y="436"/>
                    <a:pt x="361" y="559"/>
                    <a:pt x="336" y="588"/>
                  </a:cubicBezTo>
                  <a:cubicBezTo>
                    <a:pt x="311" y="617"/>
                    <a:pt x="465" y="575"/>
                    <a:pt x="480" y="588"/>
                  </a:cubicBezTo>
                  <a:cubicBezTo>
                    <a:pt x="495" y="601"/>
                    <a:pt x="467" y="652"/>
                    <a:pt x="427" y="668"/>
                  </a:cubicBezTo>
                  <a:cubicBezTo>
                    <a:pt x="387" y="684"/>
                    <a:pt x="279" y="681"/>
                    <a:pt x="240" y="684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5400000" scaled="1"/>
            </a:gra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Oval 27">
              <a:extLst>
                <a:ext uri="{FF2B5EF4-FFF2-40B4-BE49-F238E27FC236}">
                  <a16:creationId xmlns:a16="http://schemas.microsoft.com/office/drawing/2014/main" id="{1FA9D84C-13AF-004E-108B-39AF01023B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4016">
              <a:off x="1512" y="4008"/>
              <a:ext cx="28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pic>
        <p:nvPicPr>
          <p:cNvPr id="10262" name="Picture 28" descr="671260">
            <a:extLst>
              <a:ext uri="{FF2B5EF4-FFF2-40B4-BE49-F238E27FC236}">
                <a16:creationId xmlns:a16="http://schemas.microsoft.com/office/drawing/2014/main" id="{D62A7B7A-34EA-6DDB-0F6C-3AF2905416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05000"/>
            <a:ext cx="609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9" descr="671260">
            <a:extLst>
              <a:ext uri="{FF2B5EF4-FFF2-40B4-BE49-F238E27FC236}">
                <a16:creationId xmlns:a16="http://schemas.microsoft.com/office/drawing/2014/main" id="{92B2C395-E1EC-4ACB-76E8-01CF6EDABC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838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Freeform 30">
            <a:extLst>
              <a:ext uri="{FF2B5EF4-FFF2-40B4-BE49-F238E27FC236}">
                <a16:creationId xmlns:a16="http://schemas.microsoft.com/office/drawing/2014/main" id="{E3C827DE-EFFB-CBFD-AD5C-4809A9960CF6}"/>
              </a:ext>
            </a:extLst>
          </p:cNvPr>
          <p:cNvSpPr>
            <a:spLocks/>
          </p:cNvSpPr>
          <p:nvPr/>
        </p:nvSpPr>
        <p:spPr bwMode="auto">
          <a:xfrm rot="-345931">
            <a:off x="-1447800" y="-665163"/>
            <a:ext cx="11426825" cy="2438401"/>
          </a:xfrm>
          <a:custGeom>
            <a:avLst/>
            <a:gdLst>
              <a:gd name="T0" fmla="*/ 2117595227 w 7128"/>
              <a:gd name="T1" fmla="*/ 2147483646 h 1064"/>
              <a:gd name="T2" fmla="*/ 2147483646 w 7128"/>
              <a:gd name="T3" fmla="*/ 2147483646 h 1064"/>
              <a:gd name="T4" fmla="*/ 2147483646 w 7128"/>
              <a:gd name="T5" fmla="*/ 798308195 h 1064"/>
              <a:gd name="T6" fmla="*/ 2147483646 w 7128"/>
              <a:gd name="T7" fmla="*/ 42016583 h 1064"/>
              <a:gd name="T8" fmla="*/ 2147483646 w 7128"/>
              <a:gd name="T9" fmla="*/ 1050405399 h 1064"/>
              <a:gd name="T10" fmla="*/ 2147483646 w 7128"/>
              <a:gd name="T11" fmla="*/ 2147483646 h 1064"/>
              <a:gd name="T12" fmla="*/ 2147483646 w 7128"/>
              <a:gd name="T13" fmla="*/ 2147483646 h 1064"/>
              <a:gd name="T14" fmla="*/ 2147483646 w 7128"/>
              <a:gd name="T15" fmla="*/ 2147483646 h 1064"/>
              <a:gd name="T16" fmla="*/ 2147483646 w 7128"/>
              <a:gd name="T17" fmla="*/ 2058794216 h 1064"/>
              <a:gd name="T18" fmla="*/ 2147483646 w 7128"/>
              <a:gd name="T19" fmla="*/ 2147483646 h 1064"/>
              <a:gd name="T20" fmla="*/ 2147483646 w 7128"/>
              <a:gd name="T21" fmla="*/ 2147483646 h 1064"/>
              <a:gd name="T22" fmla="*/ 2147483646 w 7128"/>
              <a:gd name="T23" fmla="*/ 2147483646 h 1064"/>
              <a:gd name="T24" fmla="*/ 2147483646 w 7128"/>
              <a:gd name="T25" fmla="*/ 2147483646 h 1064"/>
              <a:gd name="T26" fmla="*/ 2147483646 w 7128"/>
              <a:gd name="T27" fmla="*/ 2147483646 h 1064"/>
              <a:gd name="T28" fmla="*/ 2147483646 w 7128"/>
              <a:gd name="T29" fmla="*/ 2147483646 h 1064"/>
              <a:gd name="T30" fmla="*/ 2147483646 w 7128"/>
              <a:gd name="T31" fmla="*/ 2147483646 h 1064"/>
              <a:gd name="T32" fmla="*/ 2147483646 w 7128"/>
              <a:gd name="T33" fmla="*/ 2147483646 h 1064"/>
              <a:gd name="T34" fmla="*/ 2147483646 w 7128"/>
              <a:gd name="T35" fmla="*/ 2147483646 h 1064"/>
              <a:gd name="T36" fmla="*/ 2117595227 w 7128"/>
              <a:gd name="T37" fmla="*/ 2147483646 h 10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128" h="1064">
                <a:moveTo>
                  <a:pt x="824" y="968"/>
                </a:moveTo>
                <a:cubicBezTo>
                  <a:pt x="0" y="880"/>
                  <a:pt x="1080" y="672"/>
                  <a:pt x="1208" y="536"/>
                </a:cubicBezTo>
                <a:cubicBezTo>
                  <a:pt x="1336" y="400"/>
                  <a:pt x="1456" y="240"/>
                  <a:pt x="1592" y="152"/>
                </a:cubicBezTo>
                <a:cubicBezTo>
                  <a:pt x="1728" y="64"/>
                  <a:pt x="1896" y="0"/>
                  <a:pt x="2024" y="8"/>
                </a:cubicBezTo>
                <a:cubicBezTo>
                  <a:pt x="2152" y="16"/>
                  <a:pt x="2264" y="128"/>
                  <a:pt x="2360" y="200"/>
                </a:cubicBezTo>
                <a:cubicBezTo>
                  <a:pt x="2456" y="272"/>
                  <a:pt x="2496" y="360"/>
                  <a:pt x="2600" y="440"/>
                </a:cubicBezTo>
                <a:cubicBezTo>
                  <a:pt x="2704" y="520"/>
                  <a:pt x="2872" y="656"/>
                  <a:pt x="2984" y="680"/>
                </a:cubicBezTo>
                <a:cubicBezTo>
                  <a:pt x="3096" y="704"/>
                  <a:pt x="3168" y="632"/>
                  <a:pt x="3272" y="584"/>
                </a:cubicBezTo>
                <a:cubicBezTo>
                  <a:pt x="3376" y="536"/>
                  <a:pt x="3472" y="384"/>
                  <a:pt x="3608" y="392"/>
                </a:cubicBezTo>
                <a:cubicBezTo>
                  <a:pt x="3744" y="400"/>
                  <a:pt x="3952" y="560"/>
                  <a:pt x="4088" y="632"/>
                </a:cubicBezTo>
                <a:cubicBezTo>
                  <a:pt x="4224" y="704"/>
                  <a:pt x="4296" y="792"/>
                  <a:pt x="4424" y="824"/>
                </a:cubicBezTo>
                <a:cubicBezTo>
                  <a:pt x="4552" y="856"/>
                  <a:pt x="4736" y="824"/>
                  <a:pt x="4856" y="824"/>
                </a:cubicBezTo>
                <a:cubicBezTo>
                  <a:pt x="4976" y="824"/>
                  <a:pt x="5008" y="800"/>
                  <a:pt x="5144" y="824"/>
                </a:cubicBezTo>
                <a:cubicBezTo>
                  <a:pt x="5280" y="848"/>
                  <a:pt x="5520" y="960"/>
                  <a:pt x="5672" y="968"/>
                </a:cubicBezTo>
                <a:cubicBezTo>
                  <a:pt x="5824" y="976"/>
                  <a:pt x="5920" y="880"/>
                  <a:pt x="6056" y="872"/>
                </a:cubicBezTo>
                <a:cubicBezTo>
                  <a:pt x="6192" y="864"/>
                  <a:pt x="6392" y="904"/>
                  <a:pt x="6488" y="920"/>
                </a:cubicBezTo>
                <a:cubicBezTo>
                  <a:pt x="6584" y="936"/>
                  <a:pt x="6688" y="944"/>
                  <a:pt x="6632" y="968"/>
                </a:cubicBezTo>
                <a:cubicBezTo>
                  <a:pt x="6576" y="992"/>
                  <a:pt x="7128" y="1064"/>
                  <a:pt x="6152" y="1064"/>
                </a:cubicBezTo>
                <a:cubicBezTo>
                  <a:pt x="5176" y="1064"/>
                  <a:pt x="1648" y="1056"/>
                  <a:pt x="824" y="968"/>
                </a:cubicBezTo>
                <a:close/>
              </a:path>
            </a:pathLst>
          </a:custGeom>
          <a:gradFill rotWithShape="1">
            <a:gsLst>
              <a:gs pos="0">
                <a:srgbClr val="FFFF66"/>
              </a:gs>
              <a:gs pos="100000">
                <a:srgbClr val="9933FF"/>
              </a:gs>
            </a:gsLst>
            <a:path path="rect">
              <a:fillToRect r="100000" b="100000"/>
            </a:path>
          </a:gradFill>
          <a:ln w="9525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5" name="Picture 22" descr="C:\Users\NGOCTHANH\Desktop\anh dep\18541558_61673.gif">
            <a:extLst>
              <a:ext uri="{FF2B5EF4-FFF2-40B4-BE49-F238E27FC236}">
                <a16:creationId xmlns:a16="http://schemas.microsoft.com/office/drawing/2014/main" id="{A2DB1CFD-CAEC-1AF2-B501-2A061428A7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43900" y="22479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6" name="Freeform 32">
            <a:extLst>
              <a:ext uri="{FF2B5EF4-FFF2-40B4-BE49-F238E27FC236}">
                <a16:creationId xmlns:a16="http://schemas.microsoft.com/office/drawing/2014/main" id="{31F6040F-3ABE-861F-8132-E505204DDBC1}"/>
              </a:ext>
            </a:extLst>
          </p:cNvPr>
          <p:cNvSpPr>
            <a:spLocks/>
          </p:cNvSpPr>
          <p:nvPr/>
        </p:nvSpPr>
        <p:spPr bwMode="auto">
          <a:xfrm rot="5400000">
            <a:off x="3695700" y="1371600"/>
            <a:ext cx="2514600" cy="10972800"/>
          </a:xfrm>
          <a:custGeom>
            <a:avLst/>
            <a:gdLst>
              <a:gd name="T0" fmla="*/ 1762552622 w 3344"/>
              <a:gd name="T1" fmla="*/ 2147483646 h 2749"/>
              <a:gd name="T2" fmla="*/ 1395000669 w 3344"/>
              <a:gd name="T3" fmla="*/ 2147483646 h 2749"/>
              <a:gd name="T4" fmla="*/ 1292086303 w 3344"/>
              <a:gd name="T5" fmla="*/ 2147483646 h 2749"/>
              <a:gd name="T6" fmla="*/ 1126405445 w 3344"/>
              <a:gd name="T7" fmla="*/ 2147483646 h 2749"/>
              <a:gd name="T8" fmla="*/ 604481566 w 3344"/>
              <a:gd name="T9" fmla="*/ 2147483646 h 2749"/>
              <a:gd name="T10" fmla="*/ 759418976 w 3344"/>
              <a:gd name="T11" fmla="*/ 2147483646 h 2749"/>
              <a:gd name="T12" fmla="*/ 1074947886 w 3344"/>
              <a:gd name="T13" fmla="*/ 2147483646 h 2749"/>
              <a:gd name="T14" fmla="*/ 790519103 w 3344"/>
              <a:gd name="T15" fmla="*/ 2147483646 h 2749"/>
              <a:gd name="T16" fmla="*/ 661027731 w 3344"/>
              <a:gd name="T17" fmla="*/ 2147483646 h 2749"/>
              <a:gd name="T18" fmla="*/ 547369916 w 3344"/>
              <a:gd name="T19" fmla="*/ 2147483646 h 2749"/>
              <a:gd name="T20" fmla="*/ 769596939 w 3344"/>
              <a:gd name="T21" fmla="*/ 2147483646 h 2749"/>
              <a:gd name="T22" fmla="*/ 1234974653 w 3344"/>
              <a:gd name="T23" fmla="*/ 2147483646 h 2749"/>
              <a:gd name="T24" fmla="*/ 1069293043 w 3344"/>
              <a:gd name="T25" fmla="*/ 2147483646 h 2749"/>
              <a:gd name="T26" fmla="*/ 371510343 w 3344"/>
              <a:gd name="T27" fmla="*/ 2147483646 h 2749"/>
              <a:gd name="T28" fmla="*/ 345498821 w 3344"/>
              <a:gd name="T29" fmla="*/ 2147483646 h 2749"/>
              <a:gd name="T30" fmla="*/ 423532634 w 3344"/>
              <a:gd name="T31" fmla="*/ 2147483646 h 2749"/>
              <a:gd name="T32" fmla="*/ 61635523 w 3344"/>
              <a:gd name="T33" fmla="*/ 2147483646 h 2749"/>
              <a:gd name="T34" fmla="*/ 791650072 w 3344"/>
              <a:gd name="T35" fmla="*/ 2147483646 h 2749"/>
              <a:gd name="T36" fmla="*/ 1527884947 w 3344"/>
              <a:gd name="T37" fmla="*/ 2147483646 h 2749"/>
              <a:gd name="T38" fmla="*/ 1838889983 w 3344"/>
              <a:gd name="T39" fmla="*/ 2147483646 h 2749"/>
              <a:gd name="T40" fmla="*/ 1838889983 w 3344"/>
              <a:gd name="T41" fmla="*/ 2147483646 h 2749"/>
              <a:gd name="T42" fmla="*/ 1838889983 w 3344"/>
              <a:gd name="T43" fmla="*/ 2147483646 h 2749"/>
              <a:gd name="T44" fmla="*/ 1867163441 w 3344"/>
              <a:gd name="T45" fmla="*/ 2147483646 h 2749"/>
              <a:gd name="T46" fmla="*/ 1810617276 w 3344"/>
              <a:gd name="T47" fmla="*/ 1322404016 h 2749"/>
              <a:gd name="T48" fmla="*/ 1834932345 w 3344"/>
              <a:gd name="T49" fmla="*/ 1433928218 h 27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44" h="2749">
                <a:moveTo>
                  <a:pt x="3117" y="191"/>
                </a:moveTo>
                <a:cubicBezTo>
                  <a:pt x="3009" y="214"/>
                  <a:pt x="2606" y="299"/>
                  <a:pt x="2467" y="328"/>
                </a:cubicBezTo>
                <a:cubicBezTo>
                  <a:pt x="2328" y="357"/>
                  <a:pt x="2364" y="350"/>
                  <a:pt x="2285" y="365"/>
                </a:cubicBezTo>
                <a:cubicBezTo>
                  <a:pt x="2206" y="380"/>
                  <a:pt x="2195" y="355"/>
                  <a:pt x="1992" y="420"/>
                </a:cubicBezTo>
                <a:cubicBezTo>
                  <a:pt x="1789" y="485"/>
                  <a:pt x="1177" y="711"/>
                  <a:pt x="1069" y="758"/>
                </a:cubicBezTo>
                <a:cubicBezTo>
                  <a:pt x="961" y="805"/>
                  <a:pt x="1204" y="674"/>
                  <a:pt x="1343" y="703"/>
                </a:cubicBezTo>
                <a:cubicBezTo>
                  <a:pt x="1482" y="732"/>
                  <a:pt x="1892" y="914"/>
                  <a:pt x="1901" y="932"/>
                </a:cubicBezTo>
                <a:cubicBezTo>
                  <a:pt x="1910" y="950"/>
                  <a:pt x="1520" y="836"/>
                  <a:pt x="1398" y="813"/>
                </a:cubicBezTo>
                <a:cubicBezTo>
                  <a:pt x="1276" y="790"/>
                  <a:pt x="1241" y="768"/>
                  <a:pt x="1169" y="794"/>
                </a:cubicBezTo>
                <a:cubicBezTo>
                  <a:pt x="1097" y="820"/>
                  <a:pt x="936" y="979"/>
                  <a:pt x="968" y="968"/>
                </a:cubicBezTo>
                <a:cubicBezTo>
                  <a:pt x="1000" y="957"/>
                  <a:pt x="1158" y="666"/>
                  <a:pt x="1361" y="730"/>
                </a:cubicBezTo>
                <a:cubicBezTo>
                  <a:pt x="1564" y="794"/>
                  <a:pt x="2096" y="1201"/>
                  <a:pt x="2184" y="1352"/>
                </a:cubicBezTo>
                <a:cubicBezTo>
                  <a:pt x="2272" y="1503"/>
                  <a:pt x="2146" y="1522"/>
                  <a:pt x="1891" y="1636"/>
                </a:cubicBezTo>
                <a:cubicBezTo>
                  <a:pt x="1636" y="1750"/>
                  <a:pt x="870" y="1941"/>
                  <a:pt x="657" y="2038"/>
                </a:cubicBezTo>
                <a:cubicBezTo>
                  <a:pt x="444" y="2135"/>
                  <a:pt x="596" y="2163"/>
                  <a:pt x="611" y="2221"/>
                </a:cubicBezTo>
                <a:cubicBezTo>
                  <a:pt x="626" y="2279"/>
                  <a:pt x="833" y="2309"/>
                  <a:pt x="749" y="2387"/>
                </a:cubicBezTo>
                <a:cubicBezTo>
                  <a:pt x="665" y="2465"/>
                  <a:pt x="0" y="2627"/>
                  <a:pt x="109" y="2687"/>
                </a:cubicBezTo>
                <a:cubicBezTo>
                  <a:pt x="218" y="2747"/>
                  <a:pt x="968" y="2749"/>
                  <a:pt x="1400" y="2747"/>
                </a:cubicBezTo>
                <a:cubicBezTo>
                  <a:pt x="1832" y="2745"/>
                  <a:pt x="2393" y="2699"/>
                  <a:pt x="2702" y="2675"/>
                </a:cubicBezTo>
                <a:cubicBezTo>
                  <a:pt x="3010" y="2651"/>
                  <a:pt x="3160" y="2651"/>
                  <a:pt x="3252" y="2603"/>
                </a:cubicBezTo>
                <a:cubicBezTo>
                  <a:pt x="3344" y="2555"/>
                  <a:pt x="3252" y="2591"/>
                  <a:pt x="3252" y="2387"/>
                </a:cubicBezTo>
                <a:cubicBezTo>
                  <a:pt x="3252" y="2183"/>
                  <a:pt x="3244" y="1679"/>
                  <a:pt x="3252" y="1379"/>
                </a:cubicBezTo>
                <a:cubicBezTo>
                  <a:pt x="3261" y="1079"/>
                  <a:pt x="3311" y="803"/>
                  <a:pt x="3302" y="587"/>
                </a:cubicBezTo>
                <a:cubicBezTo>
                  <a:pt x="3294" y="371"/>
                  <a:pt x="3211" y="166"/>
                  <a:pt x="3202" y="83"/>
                </a:cubicBezTo>
                <a:cubicBezTo>
                  <a:pt x="3193" y="0"/>
                  <a:pt x="3236" y="89"/>
                  <a:pt x="3245" y="90"/>
                </a:cubicBezTo>
              </a:path>
            </a:pathLst>
          </a:custGeom>
          <a:solidFill>
            <a:srgbClr val="6633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Freeform 33">
            <a:extLst>
              <a:ext uri="{FF2B5EF4-FFF2-40B4-BE49-F238E27FC236}">
                <a16:creationId xmlns:a16="http://schemas.microsoft.com/office/drawing/2014/main" id="{3262D103-052B-7F05-F4AD-C4EFBCF09BA4}"/>
              </a:ext>
            </a:extLst>
          </p:cNvPr>
          <p:cNvSpPr>
            <a:spLocks/>
          </p:cNvSpPr>
          <p:nvPr/>
        </p:nvSpPr>
        <p:spPr bwMode="auto">
          <a:xfrm rot="10564406">
            <a:off x="-500063" y="1905000"/>
            <a:ext cx="2362201" cy="6550025"/>
          </a:xfrm>
          <a:custGeom>
            <a:avLst/>
            <a:gdLst>
              <a:gd name="T0" fmla="*/ 1555385032 w 3344"/>
              <a:gd name="T1" fmla="*/ 1084349610 h 2749"/>
              <a:gd name="T2" fmla="*/ 1231034491 w 3344"/>
              <a:gd name="T3" fmla="*/ 1862132317 h 2749"/>
              <a:gd name="T4" fmla="*/ 1140216904 w 3344"/>
              <a:gd name="T5" fmla="*/ 2072188211 h 2749"/>
              <a:gd name="T6" fmla="*/ 994009095 w 3344"/>
              <a:gd name="T7" fmla="*/ 2147483646 h 2749"/>
              <a:gd name="T8" fmla="*/ 533431467 w 3344"/>
              <a:gd name="T9" fmla="*/ 2147483646 h 2749"/>
              <a:gd name="T10" fmla="*/ 670157978 w 3344"/>
              <a:gd name="T11" fmla="*/ 2147483646 h 2749"/>
              <a:gd name="T12" fmla="*/ 948600301 w 3344"/>
              <a:gd name="T13" fmla="*/ 2147483646 h 2749"/>
              <a:gd name="T14" fmla="*/ 697603024 w 3344"/>
              <a:gd name="T15" fmla="*/ 2147483646 h 2749"/>
              <a:gd name="T16" fmla="*/ 583331550 w 3344"/>
              <a:gd name="T17" fmla="*/ 2147483646 h 2749"/>
              <a:gd name="T18" fmla="*/ 483032665 w 3344"/>
              <a:gd name="T19" fmla="*/ 2147483646 h 2749"/>
              <a:gd name="T20" fmla="*/ 679139851 w 3344"/>
              <a:gd name="T21" fmla="*/ 2147483646 h 2749"/>
              <a:gd name="T22" fmla="*/ 1089817396 w 3344"/>
              <a:gd name="T23" fmla="*/ 2147483646 h 2749"/>
              <a:gd name="T24" fmla="*/ 943610293 w 3344"/>
              <a:gd name="T25" fmla="*/ 2147483646 h 2749"/>
              <a:gd name="T26" fmla="*/ 327843689 w 3344"/>
              <a:gd name="T27" fmla="*/ 2147483646 h 2749"/>
              <a:gd name="T28" fmla="*/ 304889227 w 3344"/>
              <a:gd name="T29" fmla="*/ 2147483646 h 2749"/>
              <a:gd name="T30" fmla="*/ 373751200 w 3344"/>
              <a:gd name="T31" fmla="*/ 2147483646 h 2749"/>
              <a:gd name="T32" fmla="*/ 54391373 w 3344"/>
              <a:gd name="T33" fmla="*/ 2147483646 h 2749"/>
              <a:gd name="T34" fmla="*/ 698601167 w 3344"/>
              <a:gd name="T35" fmla="*/ 2147483646 h 2749"/>
              <a:gd name="T36" fmla="*/ 1348299686 w 3344"/>
              <a:gd name="T37" fmla="*/ 2147483646 h 2749"/>
              <a:gd name="T38" fmla="*/ 1622750145 w 3344"/>
              <a:gd name="T39" fmla="*/ 2147483646 h 2749"/>
              <a:gd name="T40" fmla="*/ 1622750145 w 3344"/>
              <a:gd name="T41" fmla="*/ 2147483646 h 2749"/>
              <a:gd name="T42" fmla="*/ 1622750145 w 3344"/>
              <a:gd name="T43" fmla="*/ 2147483646 h 2749"/>
              <a:gd name="T44" fmla="*/ 1647700186 w 3344"/>
              <a:gd name="T45" fmla="*/ 2147483646 h 2749"/>
              <a:gd name="T46" fmla="*/ 1597800103 w 3344"/>
              <a:gd name="T47" fmla="*/ 471211038 h 2749"/>
              <a:gd name="T48" fmla="*/ 1619256998 w 3344"/>
              <a:gd name="T49" fmla="*/ 510949604 h 27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44" h="2749">
                <a:moveTo>
                  <a:pt x="3117" y="191"/>
                </a:moveTo>
                <a:cubicBezTo>
                  <a:pt x="3009" y="214"/>
                  <a:pt x="2606" y="299"/>
                  <a:pt x="2467" y="328"/>
                </a:cubicBezTo>
                <a:cubicBezTo>
                  <a:pt x="2328" y="357"/>
                  <a:pt x="2364" y="350"/>
                  <a:pt x="2285" y="365"/>
                </a:cubicBezTo>
                <a:cubicBezTo>
                  <a:pt x="2206" y="380"/>
                  <a:pt x="2195" y="355"/>
                  <a:pt x="1992" y="420"/>
                </a:cubicBezTo>
                <a:cubicBezTo>
                  <a:pt x="1789" y="485"/>
                  <a:pt x="1177" y="711"/>
                  <a:pt x="1069" y="758"/>
                </a:cubicBezTo>
                <a:cubicBezTo>
                  <a:pt x="961" y="805"/>
                  <a:pt x="1204" y="674"/>
                  <a:pt x="1343" y="703"/>
                </a:cubicBezTo>
                <a:cubicBezTo>
                  <a:pt x="1482" y="732"/>
                  <a:pt x="1892" y="914"/>
                  <a:pt x="1901" y="932"/>
                </a:cubicBezTo>
                <a:cubicBezTo>
                  <a:pt x="1910" y="950"/>
                  <a:pt x="1520" y="836"/>
                  <a:pt x="1398" y="813"/>
                </a:cubicBezTo>
                <a:cubicBezTo>
                  <a:pt x="1276" y="790"/>
                  <a:pt x="1241" y="768"/>
                  <a:pt x="1169" y="794"/>
                </a:cubicBezTo>
                <a:cubicBezTo>
                  <a:pt x="1097" y="820"/>
                  <a:pt x="936" y="979"/>
                  <a:pt x="968" y="968"/>
                </a:cubicBezTo>
                <a:cubicBezTo>
                  <a:pt x="1000" y="957"/>
                  <a:pt x="1158" y="666"/>
                  <a:pt x="1361" y="730"/>
                </a:cubicBezTo>
                <a:cubicBezTo>
                  <a:pt x="1564" y="794"/>
                  <a:pt x="2096" y="1201"/>
                  <a:pt x="2184" y="1352"/>
                </a:cubicBezTo>
                <a:cubicBezTo>
                  <a:pt x="2272" y="1503"/>
                  <a:pt x="2146" y="1522"/>
                  <a:pt x="1891" y="1636"/>
                </a:cubicBezTo>
                <a:cubicBezTo>
                  <a:pt x="1636" y="1750"/>
                  <a:pt x="870" y="1941"/>
                  <a:pt x="657" y="2038"/>
                </a:cubicBezTo>
                <a:cubicBezTo>
                  <a:pt x="444" y="2135"/>
                  <a:pt x="596" y="2163"/>
                  <a:pt x="611" y="2221"/>
                </a:cubicBezTo>
                <a:cubicBezTo>
                  <a:pt x="626" y="2279"/>
                  <a:pt x="833" y="2309"/>
                  <a:pt x="749" y="2387"/>
                </a:cubicBezTo>
                <a:cubicBezTo>
                  <a:pt x="665" y="2465"/>
                  <a:pt x="0" y="2627"/>
                  <a:pt x="109" y="2687"/>
                </a:cubicBezTo>
                <a:cubicBezTo>
                  <a:pt x="218" y="2747"/>
                  <a:pt x="968" y="2749"/>
                  <a:pt x="1400" y="2747"/>
                </a:cubicBezTo>
                <a:cubicBezTo>
                  <a:pt x="1832" y="2745"/>
                  <a:pt x="2393" y="2699"/>
                  <a:pt x="2702" y="2675"/>
                </a:cubicBezTo>
                <a:cubicBezTo>
                  <a:pt x="3010" y="2651"/>
                  <a:pt x="3160" y="2651"/>
                  <a:pt x="3252" y="2603"/>
                </a:cubicBezTo>
                <a:cubicBezTo>
                  <a:pt x="3344" y="2555"/>
                  <a:pt x="3252" y="2591"/>
                  <a:pt x="3252" y="2387"/>
                </a:cubicBezTo>
                <a:cubicBezTo>
                  <a:pt x="3252" y="2183"/>
                  <a:pt x="3244" y="1679"/>
                  <a:pt x="3252" y="1379"/>
                </a:cubicBezTo>
                <a:cubicBezTo>
                  <a:pt x="3261" y="1079"/>
                  <a:pt x="3311" y="803"/>
                  <a:pt x="3302" y="587"/>
                </a:cubicBezTo>
                <a:cubicBezTo>
                  <a:pt x="3294" y="371"/>
                  <a:pt x="3211" y="166"/>
                  <a:pt x="3202" y="83"/>
                </a:cubicBezTo>
                <a:cubicBezTo>
                  <a:pt x="3193" y="0"/>
                  <a:pt x="3236" y="89"/>
                  <a:pt x="3245" y="90"/>
                </a:cubicBezTo>
              </a:path>
            </a:pathLst>
          </a:custGeom>
          <a:solidFill>
            <a:srgbClr val="6633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Freeform 34">
            <a:extLst>
              <a:ext uri="{FF2B5EF4-FFF2-40B4-BE49-F238E27FC236}">
                <a16:creationId xmlns:a16="http://schemas.microsoft.com/office/drawing/2014/main" id="{F4ADAB85-3D66-7908-486E-A3D3CAB05B5C}"/>
              </a:ext>
            </a:extLst>
          </p:cNvPr>
          <p:cNvSpPr>
            <a:spLocks/>
          </p:cNvSpPr>
          <p:nvPr/>
        </p:nvSpPr>
        <p:spPr bwMode="auto">
          <a:xfrm rot="-5839446">
            <a:off x="2282825" y="-1589088"/>
            <a:ext cx="698500" cy="7381876"/>
          </a:xfrm>
          <a:custGeom>
            <a:avLst/>
            <a:gdLst>
              <a:gd name="T0" fmla="*/ 135999454 w 3344"/>
              <a:gd name="T1" fmla="*/ 1377263646 h 2749"/>
              <a:gd name="T2" fmla="*/ 107638975 w 3344"/>
              <a:gd name="T3" fmla="*/ 2147483646 h 2749"/>
              <a:gd name="T4" fmla="*/ 99697924 w 3344"/>
              <a:gd name="T5" fmla="*/ 2147483646 h 2749"/>
              <a:gd name="T6" fmla="*/ 86913954 w 3344"/>
              <a:gd name="T7" fmla="*/ 2147483646 h 2749"/>
              <a:gd name="T8" fmla="*/ 46642003 w 3344"/>
              <a:gd name="T9" fmla="*/ 2147483646 h 2749"/>
              <a:gd name="T10" fmla="*/ 58597132 w 3344"/>
              <a:gd name="T11" fmla="*/ 2147483646 h 2749"/>
              <a:gd name="T12" fmla="*/ 82943533 w 3344"/>
              <a:gd name="T13" fmla="*/ 2147483646 h 2749"/>
              <a:gd name="T14" fmla="*/ 60996763 w 3344"/>
              <a:gd name="T15" fmla="*/ 2147483646 h 2749"/>
              <a:gd name="T16" fmla="*/ 51005331 w 3344"/>
              <a:gd name="T17" fmla="*/ 2147483646 h 2749"/>
              <a:gd name="T18" fmla="*/ 42235229 w 3344"/>
              <a:gd name="T19" fmla="*/ 2147483646 h 2749"/>
              <a:gd name="T20" fmla="*/ 59382526 w 3344"/>
              <a:gd name="T21" fmla="*/ 2147483646 h 2749"/>
              <a:gd name="T22" fmla="*/ 95291150 w 3344"/>
              <a:gd name="T23" fmla="*/ 2147483646 h 2749"/>
              <a:gd name="T24" fmla="*/ 82507179 w 3344"/>
              <a:gd name="T25" fmla="*/ 2147483646 h 2749"/>
              <a:gd name="T26" fmla="*/ 28665863 w 3344"/>
              <a:gd name="T27" fmla="*/ 2147483646 h 2749"/>
              <a:gd name="T28" fmla="*/ 26658929 w 3344"/>
              <a:gd name="T29" fmla="*/ 2147483646 h 2749"/>
              <a:gd name="T30" fmla="*/ 32679941 w 3344"/>
              <a:gd name="T31" fmla="*/ 2147483646 h 2749"/>
              <a:gd name="T32" fmla="*/ 4755816 w 3344"/>
              <a:gd name="T33" fmla="*/ 2147483646 h 2749"/>
              <a:gd name="T34" fmla="*/ 61084076 w 3344"/>
              <a:gd name="T35" fmla="*/ 2147483646 h 2749"/>
              <a:gd name="T36" fmla="*/ 117892345 w 3344"/>
              <a:gd name="T37" fmla="*/ 2147483646 h 2749"/>
              <a:gd name="T38" fmla="*/ 141889706 w 3344"/>
              <a:gd name="T39" fmla="*/ 2147483646 h 2749"/>
              <a:gd name="T40" fmla="*/ 141889706 w 3344"/>
              <a:gd name="T41" fmla="*/ 2147483646 h 2749"/>
              <a:gd name="T42" fmla="*/ 141889706 w 3344"/>
              <a:gd name="T43" fmla="*/ 2147483646 h 2749"/>
              <a:gd name="T44" fmla="*/ 144071265 w 3344"/>
              <a:gd name="T45" fmla="*/ 2147483646 h 2749"/>
              <a:gd name="T46" fmla="*/ 139708146 w 3344"/>
              <a:gd name="T47" fmla="*/ 598495868 h 2749"/>
              <a:gd name="T48" fmla="*/ 141584321 w 3344"/>
              <a:gd name="T49" fmla="*/ 648974044 h 27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44" h="2749">
                <a:moveTo>
                  <a:pt x="3117" y="191"/>
                </a:moveTo>
                <a:cubicBezTo>
                  <a:pt x="3009" y="214"/>
                  <a:pt x="2606" y="299"/>
                  <a:pt x="2467" y="328"/>
                </a:cubicBezTo>
                <a:cubicBezTo>
                  <a:pt x="2328" y="357"/>
                  <a:pt x="2364" y="350"/>
                  <a:pt x="2285" y="365"/>
                </a:cubicBezTo>
                <a:cubicBezTo>
                  <a:pt x="2206" y="380"/>
                  <a:pt x="2195" y="355"/>
                  <a:pt x="1992" y="420"/>
                </a:cubicBezTo>
                <a:cubicBezTo>
                  <a:pt x="1789" y="485"/>
                  <a:pt x="1177" y="711"/>
                  <a:pt x="1069" y="758"/>
                </a:cubicBezTo>
                <a:cubicBezTo>
                  <a:pt x="961" y="805"/>
                  <a:pt x="1204" y="674"/>
                  <a:pt x="1343" y="703"/>
                </a:cubicBezTo>
                <a:cubicBezTo>
                  <a:pt x="1482" y="732"/>
                  <a:pt x="1892" y="914"/>
                  <a:pt x="1901" y="932"/>
                </a:cubicBezTo>
                <a:cubicBezTo>
                  <a:pt x="1910" y="950"/>
                  <a:pt x="1520" y="836"/>
                  <a:pt x="1398" y="813"/>
                </a:cubicBezTo>
                <a:cubicBezTo>
                  <a:pt x="1276" y="790"/>
                  <a:pt x="1241" y="768"/>
                  <a:pt x="1169" y="794"/>
                </a:cubicBezTo>
                <a:cubicBezTo>
                  <a:pt x="1097" y="820"/>
                  <a:pt x="936" y="979"/>
                  <a:pt x="968" y="968"/>
                </a:cubicBezTo>
                <a:cubicBezTo>
                  <a:pt x="1000" y="957"/>
                  <a:pt x="1158" y="666"/>
                  <a:pt x="1361" y="730"/>
                </a:cubicBezTo>
                <a:cubicBezTo>
                  <a:pt x="1564" y="794"/>
                  <a:pt x="2096" y="1201"/>
                  <a:pt x="2184" y="1352"/>
                </a:cubicBezTo>
                <a:cubicBezTo>
                  <a:pt x="2272" y="1503"/>
                  <a:pt x="2146" y="1522"/>
                  <a:pt x="1891" y="1636"/>
                </a:cubicBezTo>
                <a:cubicBezTo>
                  <a:pt x="1636" y="1750"/>
                  <a:pt x="870" y="1941"/>
                  <a:pt x="657" y="2038"/>
                </a:cubicBezTo>
                <a:cubicBezTo>
                  <a:pt x="444" y="2135"/>
                  <a:pt x="596" y="2163"/>
                  <a:pt x="611" y="2221"/>
                </a:cubicBezTo>
                <a:cubicBezTo>
                  <a:pt x="626" y="2279"/>
                  <a:pt x="833" y="2309"/>
                  <a:pt x="749" y="2387"/>
                </a:cubicBezTo>
                <a:cubicBezTo>
                  <a:pt x="665" y="2465"/>
                  <a:pt x="0" y="2627"/>
                  <a:pt x="109" y="2687"/>
                </a:cubicBezTo>
                <a:cubicBezTo>
                  <a:pt x="218" y="2747"/>
                  <a:pt x="968" y="2749"/>
                  <a:pt x="1400" y="2747"/>
                </a:cubicBezTo>
                <a:cubicBezTo>
                  <a:pt x="1832" y="2745"/>
                  <a:pt x="2393" y="2699"/>
                  <a:pt x="2702" y="2675"/>
                </a:cubicBezTo>
                <a:cubicBezTo>
                  <a:pt x="3010" y="2651"/>
                  <a:pt x="3160" y="2651"/>
                  <a:pt x="3252" y="2603"/>
                </a:cubicBezTo>
                <a:cubicBezTo>
                  <a:pt x="3344" y="2555"/>
                  <a:pt x="3252" y="2591"/>
                  <a:pt x="3252" y="2387"/>
                </a:cubicBezTo>
                <a:cubicBezTo>
                  <a:pt x="3252" y="2183"/>
                  <a:pt x="3244" y="1679"/>
                  <a:pt x="3252" y="1379"/>
                </a:cubicBezTo>
                <a:cubicBezTo>
                  <a:pt x="3261" y="1079"/>
                  <a:pt x="3311" y="803"/>
                  <a:pt x="3302" y="587"/>
                </a:cubicBezTo>
                <a:cubicBezTo>
                  <a:pt x="3294" y="371"/>
                  <a:pt x="3211" y="166"/>
                  <a:pt x="3202" y="83"/>
                </a:cubicBezTo>
                <a:cubicBezTo>
                  <a:pt x="3193" y="0"/>
                  <a:pt x="3236" y="89"/>
                  <a:pt x="3245" y="90"/>
                </a:cubicBezTo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33CC33"/>
              </a:gs>
            </a:gsLst>
            <a:path path="rect">
              <a:fillToRect r="100000" b="10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Freeform 35">
            <a:extLst>
              <a:ext uri="{FF2B5EF4-FFF2-40B4-BE49-F238E27FC236}">
                <a16:creationId xmlns:a16="http://schemas.microsoft.com/office/drawing/2014/main" id="{06DF9E01-DDC0-F11E-A78F-6A688B2F9A5E}"/>
              </a:ext>
            </a:extLst>
          </p:cNvPr>
          <p:cNvSpPr>
            <a:spLocks/>
          </p:cNvSpPr>
          <p:nvPr/>
        </p:nvSpPr>
        <p:spPr bwMode="auto">
          <a:xfrm rot="-5839446">
            <a:off x="6495257" y="-731044"/>
            <a:ext cx="865188" cy="4886325"/>
          </a:xfrm>
          <a:custGeom>
            <a:avLst/>
            <a:gdLst>
              <a:gd name="T0" fmla="*/ 208653385 w 3344"/>
              <a:gd name="T1" fmla="*/ 603460249 h 2749"/>
              <a:gd name="T2" fmla="*/ 165141983 w 3344"/>
              <a:gd name="T3" fmla="*/ 1036307946 h 2749"/>
              <a:gd name="T4" fmla="*/ 152958977 w 3344"/>
              <a:gd name="T5" fmla="*/ 1153210027 h 2749"/>
              <a:gd name="T6" fmla="*/ 133345289 w 3344"/>
              <a:gd name="T7" fmla="*/ 1326981182 h 2749"/>
              <a:gd name="T8" fmla="*/ 71559379 w 3344"/>
              <a:gd name="T9" fmla="*/ 2147483646 h 2749"/>
              <a:gd name="T10" fmla="*/ 89900899 w 3344"/>
              <a:gd name="T11" fmla="*/ 2147483646 h 2749"/>
              <a:gd name="T12" fmla="*/ 127253786 w 3344"/>
              <a:gd name="T13" fmla="*/ 2147483646 h 2749"/>
              <a:gd name="T14" fmla="*/ 93582605 w 3344"/>
              <a:gd name="T15" fmla="*/ 2147483646 h 2749"/>
              <a:gd name="T16" fmla="*/ 78253460 w 3344"/>
              <a:gd name="T17" fmla="*/ 2147483646 h 2749"/>
              <a:gd name="T18" fmla="*/ 64798286 w 3344"/>
              <a:gd name="T19" fmla="*/ 2147483646 h 2749"/>
              <a:gd name="T20" fmla="*/ 91105797 w 3344"/>
              <a:gd name="T21" fmla="*/ 2147483646 h 2749"/>
              <a:gd name="T22" fmla="*/ 146197885 w 3344"/>
              <a:gd name="T23" fmla="*/ 2147483646 h 2749"/>
              <a:gd name="T24" fmla="*/ 126584456 w 3344"/>
              <a:gd name="T25" fmla="*/ 2147483646 h 2749"/>
              <a:gd name="T26" fmla="*/ 43979959 w 3344"/>
              <a:gd name="T27" fmla="*/ 2147483646 h 2749"/>
              <a:gd name="T28" fmla="*/ 40900573 w 3344"/>
              <a:gd name="T29" fmla="*/ 2147483646 h 2749"/>
              <a:gd name="T30" fmla="*/ 50138473 w 3344"/>
              <a:gd name="T31" fmla="*/ 2147483646 h 2749"/>
              <a:gd name="T32" fmla="*/ 7296402 w 3344"/>
              <a:gd name="T33" fmla="*/ 2147483646 h 2749"/>
              <a:gd name="T34" fmla="*/ 93716626 w 3344"/>
              <a:gd name="T35" fmla="*/ 2147483646 h 2749"/>
              <a:gd name="T36" fmla="*/ 180872933 w 3344"/>
              <a:gd name="T37" fmla="*/ 2147483646 h 2749"/>
              <a:gd name="T38" fmla="*/ 217690253 w 3344"/>
              <a:gd name="T39" fmla="*/ 2147483646 h 2749"/>
              <a:gd name="T40" fmla="*/ 217690253 w 3344"/>
              <a:gd name="T41" fmla="*/ 2147483646 h 2749"/>
              <a:gd name="T42" fmla="*/ 217690253 w 3344"/>
              <a:gd name="T43" fmla="*/ 2147483646 h 2749"/>
              <a:gd name="T44" fmla="*/ 221037164 w 3344"/>
              <a:gd name="T45" fmla="*/ 1854613630 h 2749"/>
              <a:gd name="T46" fmla="*/ 214343341 w 3344"/>
              <a:gd name="T47" fmla="*/ 262236922 h 2749"/>
              <a:gd name="T48" fmla="*/ 217221696 w 3344"/>
              <a:gd name="T49" fmla="*/ 284352476 h 27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44" h="2749">
                <a:moveTo>
                  <a:pt x="3117" y="191"/>
                </a:moveTo>
                <a:cubicBezTo>
                  <a:pt x="3009" y="214"/>
                  <a:pt x="2606" y="299"/>
                  <a:pt x="2467" y="328"/>
                </a:cubicBezTo>
                <a:cubicBezTo>
                  <a:pt x="2328" y="357"/>
                  <a:pt x="2364" y="350"/>
                  <a:pt x="2285" y="365"/>
                </a:cubicBezTo>
                <a:cubicBezTo>
                  <a:pt x="2206" y="380"/>
                  <a:pt x="2195" y="355"/>
                  <a:pt x="1992" y="420"/>
                </a:cubicBezTo>
                <a:cubicBezTo>
                  <a:pt x="1789" y="485"/>
                  <a:pt x="1177" y="711"/>
                  <a:pt x="1069" y="758"/>
                </a:cubicBezTo>
                <a:cubicBezTo>
                  <a:pt x="961" y="805"/>
                  <a:pt x="1204" y="674"/>
                  <a:pt x="1343" y="703"/>
                </a:cubicBezTo>
                <a:cubicBezTo>
                  <a:pt x="1482" y="732"/>
                  <a:pt x="1892" y="914"/>
                  <a:pt x="1901" y="932"/>
                </a:cubicBezTo>
                <a:cubicBezTo>
                  <a:pt x="1910" y="950"/>
                  <a:pt x="1520" y="836"/>
                  <a:pt x="1398" y="813"/>
                </a:cubicBezTo>
                <a:cubicBezTo>
                  <a:pt x="1276" y="790"/>
                  <a:pt x="1241" y="768"/>
                  <a:pt x="1169" y="794"/>
                </a:cubicBezTo>
                <a:cubicBezTo>
                  <a:pt x="1097" y="820"/>
                  <a:pt x="936" y="979"/>
                  <a:pt x="968" y="968"/>
                </a:cubicBezTo>
                <a:cubicBezTo>
                  <a:pt x="1000" y="957"/>
                  <a:pt x="1158" y="666"/>
                  <a:pt x="1361" y="730"/>
                </a:cubicBezTo>
                <a:cubicBezTo>
                  <a:pt x="1564" y="794"/>
                  <a:pt x="2096" y="1201"/>
                  <a:pt x="2184" y="1352"/>
                </a:cubicBezTo>
                <a:cubicBezTo>
                  <a:pt x="2272" y="1503"/>
                  <a:pt x="2146" y="1522"/>
                  <a:pt x="1891" y="1636"/>
                </a:cubicBezTo>
                <a:cubicBezTo>
                  <a:pt x="1636" y="1750"/>
                  <a:pt x="870" y="1941"/>
                  <a:pt x="657" y="2038"/>
                </a:cubicBezTo>
                <a:cubicBezTo>
                  <a:pt x="444" y="2135"/>
                  <a:pt x="596" y="2163"/>
                  <a:pt x="611" y="2221"/>
                </a:cubicBezTo>
                <a:cubicBezTo>
                  <a:pt x="626" y="2279"/>
                  <a:pt x="833" y="2309"/>
                  <a:pt x="749" y="2387"/>
                </a:cubicBezTo>
                <a:cubicBezTo>
                  <a:pt x="665" y="2465"/>
                  <a:pt x="0" y="2627"/>
                  <a:pt x="109" y="2687"/>
                </a:cubicBezTo>
                <a:cubicBezTo>
                  <a:pt x="218" y="2747"/>
                  <a:pt x="968" y="2749"/>
                  <a:pt x="1400" y="2747"/>
                </a:cubicBezTo>
                <a:cubicBezTo>
                  <a:pt x="1832" y="2745"/>
                  <a:pt x="2393" y="2699"/>
                  <a:pt x="2702" y="2675"/>
                </a:cubicBezTo>
                <a:cubicBezTo>
                  <a:pt x="3010" y="2651"/>
                  <a:pt x="3160" y="2651"/>
                  <a:pt x="3252" y="2603"/>
                </a:cubicBezTo>
                <a:cubicBezTo>
                  <a:pt x="3344" y="2555"/>
                  <a:pt x="3252" y="2591"/>
                  <a:pt x="3252" y="2387"/>
                </a:cubicBezTo>
                <a:cubicBezTo>
                  <a:pt x="3252" y="2183"/>
                  <a:pt x="3244" y="1679"/>
                  <a:pt x="3252" y="1379"/>
                </a:cubicBezTo>
                <a:cubicBezTo>
                  <a:pt x="3261" y="1079"/>
                  <a:pt x="3311" y="803"/>
                  <a:pt x="3302" y="587"/>
                </a:cubicBezTo>
                <a:cubicBezTo>
                  <a:pt x="3294" y="371"/>
                  <a:pt x="3211" y="166"/>
                  <a:pt x="3202" y="83"/>
                </a:cubicBezTo>
                <a:cubicBezTo>
                  <a:pt x="3193" y="0"/>
                  <a:pt x="3236" y="89"/>
                  <a:pt x="3245" y="90"/>
                </a:cubicBezTo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33CC33"/>
              </a:gs>
            </a:gsLst>
            <a:path path="rect">
              <a:fillToRect r="100000" b="10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Freeform 36">
            <a:extLst>
              <a:ext uri="{FF2B5EF4-FFF2-40B4-BE49-F238E27FC236}">
                <a16:creationId xmlns:a16="http://schemas.microsoft.com/office/drawing/2014/main" id="{7F18E913-3111-DBE6-9CDA-60EC6A552F1A}"/>
              </a:ext>
            </a:extLst>
          </p:cNvPr>
          <p:cNvSpPr>
            <a:spLocks/>
          </p:cNvSpPr>
          <p:nvPr/>
        </p:nvSpPr>
        <p:spPr bwMode="auto">
          <a:xfrm rot="-191587">
            <a:off x="8077200" y="457200"/>
            <a:ext cx="1293813" cy="7389813"/>
          </a:xfrm>
          <a:custGeom>
            <a:avLst/>
            <a:gdLst>
              <a:gd name="T0" fmla="*/ 466602593 w 3344"/>
              <a:gd name="T1" fmla="*/ 1380228358 h 2749"/>
              <a:gd name="T2" fmla="*/ 369300427 w 3344"/>
              <a:gd name="T3" fmla="*/ 2147483646 h 2749"/>
              <a:gd name="T4" fmla="*/ 342055681 w 3344"/>
              <a:gd name="T5" fmla="*/ 2147483646 h 2749"/>
              <a:gd name="T6" fmla="*/ 298194492 w 3344"/>
              <a:gd name="T7" fmla="*/ 2147483646 h 2749"/>
              <a:gd name="T8" fmla="*/ 160025013 w 3344"/>
              <a:gd name="T9" fmla="*/ 2147483646 h 2749"/>
              <a:gd name="T10" fmla="*/ 201041671 w 3344"/>
              <a:gd name="T11" fmla="*/ 2147483646 h 2749"/>
              <a:gd name="T12" fmla="*/ 284572312 w 3344"/>
              <a:gd name="T13" fmla="*/ 2147483646 h 2749"/>
              <a:gd name="T14" fmla="*/ 209275027 w 3344"/>
              <a:gd name="T15" fmla="*/ 2147483646 h 2749"/>
              <a:gd name="T16" fmla="*/ 174994786 w 3344"/>
              <a:gd name="T17" fmla="*/ 2147483646 h 2749"/>
              <a:gd name="T18" fmla="*/ 144905895 w 3344"/>
              <a:gd name="T19" fmla="*/ 2147483646 h 2749"/>
              <a:gd name="T20" fmla="*/ 203736470 w 3344"/>
              <a:gd name="T21" fmla="*/ 2147483646 h 2749"/>
              <a:gd name="T22" fmla="*/ 326936176 w 3344"/>
              <a:gd name="T23" fmla="*/ 2147483646 h 2749"/>
              <a:gd name="T24" fmla="*/ 283075374 w 3344"/>
              <a:gd name="T25" fmla="*/ 2147483646 h 2749"/>
              <a:gd name="T26" fmla="*/ 98350294 w 3344"/>
              <a:gd name="T27" fmla="*/ 2147483646 h 2749"/>
              <a:gd name="T28" fmla="*/ 91464145 w 3344"/>
              <a:gd name="T29" fmla="*/ 2147483646 h 2749"/>
              <a:gd name="T30" fmla="*/ 112122206 w 3344"/>
              <a:gd name="T31" fmla="*/ 2147483646 h 2749"/>
              <a:gd name="T32" fmla="*/ 16316978 w 3344"/>
              <a:gd name="T33" fmla="*/ 2147483646 h 2749"/>
              <a:gd name="T34" fmla="*/ 209574492 w 3344"/>
              <a:gd name="T35" fmla="*/ 2147483646 h 2749"/>
              <a:gd name="T36" fmla="*/ 404478676 w 3344"/>
              <a:gd name="T37" fmla="*/ 2147483646 h 2749"/>
              <a:gd name="T38" fmla="*/ 486811844 w 3344"/>
              <a:gd name="T39" fmla="*/ 2147483646 h 2749"/>
              <a:gd name="T40" fmla="*/ 486811844 w 3344"/>
              <a:gd name="T41" fmla="*/ 2147483646 h 2749"/>
              <a:gd name="T42" fmla="*/ 486811844 w 3344"/>
              <a:gd name="T43" fmla="*/ 2147483646 h 2749"/>
              <a:gd name="T44" fmla="*/ 494296536 w 3344"/>
              <a:gd name="T45" fmla="*/ 2147483646 h 2749"/>
              <a:gd name="T46" fmla="*/ 479326764 w 3344"/>
              <a:gd name="T47" fmla="*/ 599784535 h 2749"/>
              <a:gd name="T48" fmla="*/ 485763716 w 3344"/>
              <a:gd name="T49" fmla="*/ 650368060 h 27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44" h="2749">
                <a:moveTo>
                  <a:pt x="3117" y="191"/>
                </a:moveTo>
                <a:cubicBezTo>
                  <a:pt x="3009" y="214"/>
                  <a:pt x="2606" y="299"/>
                  <a:pt x="2467" y="328"/>
                </a:cubicBezTo>
                <a:cubicBezTo>
                  <a:pt x="2328" y="357"/>
                  <a:pt x="2364" y="350"/>
                  <a:pt x="2285" y="365"/>
                </a:cubicBezTo>
                <a:cubicBezTo>
                  <a:pt x="2206" y="380"/>
                  <a:pt x="2195" y="355"/>
                  <a:pt x="1992" y="420"/>
                </a:cubicBezTo>
                <a:cubicBezTo>
                  <a:pt x="1789" y="485"/>
                  <a:pt x="1177" y="711"/>
                  <a:pt x="1069" y="758"/>
                </a:cubicBezTo>
                <a:cubicBezTo>
                  <a:pt x="961" y="805"/>
                  <a:pt x="1204" y="674"/>
                  <a:pt x="1343" y="703"/>
                </a:cubicBezTo>
                <a:cubicBezTo>
                  <a:pt x="1482" y="732"/>
                  <a:pt x="1892" y="914"/>
                  <a:pt x="1901" y="932"/>
                </a:cubicBezTo>
                <a:cubicBezTo>
                  <a:pt x="1910" y="950"/>
                  <a:pt x="1520" y="836"/>
                  <a:pt x="1398" y="813"/>
                </a:cubicBezTo>
                <a:cubicBezTo>
                  <a:pt x="1276" y="790"/>
                  <a:pt x="1241" y="768"/>
                  <a:pt x="1169" y="794"/>
                </a:cubicBezTo>
                <a:cubicBezTo>
                  <a:pt x="1097" y="820"/>
                  <a:pt x="936" y="979"/>
                  <a:pt x="968" y="968"/>
                </a:cubicBezTo>
                <a:cubicBezTo>
                  <a:pt x="1000" y="957"/>
                  <a:pt x="1158" y="666"/>
                  <a:pt x="1361" y="730"/>
                </a:cubicBezTo>
                <a:cubicBezTo>
                  <a:pt x="1564" y="794"/>
                  <a:pt x="2096" y="1201"/>
                  <a:pt x="2184" y="1352"/>
                </a:cubicBezTo>
                <a:cubicBezTo>
                  <a:pt x="2272" y="1503"/>
                  <a:pt x="2146" y="1522"/>
                  <a:pt x="1891" y="1636"/>
                </a:cubicBezTo>
                <a:cubicBezTo>
                  <a:pt x="1636" y="1750"/>
                  <a:pt x="870" y="1941"/>
                  <a:pt x="657" y="2038"/>
                </a:cubicBezTo>
                <a:cubicBezTo>
                  <a:pt x="444" y="2135"/>
                  <a:pt x="596" y="2163"/>
                  <a:pt x="611" y="2221"/>
                </a:cubicBezTo>
                <a:cubicBezTo>
                  <a:pt x="626" y="2279"/>
                  <a:pt x="833" y="2309"/>
                  <a:pt x="749" y="2387"/>
                </a:cubicBezTo>
                <a:cubicBezTo>
                  <a:pt x="665" y="2465"/>
                  <a:pt x="0" y="2627"/>
                  <a:pt x="109" y="2687"/>
                </a:cubicBezTo>
                <a:cubicBezTo>
                  <a:pt x="218" y="2747"/>
                  <a:pt x="968" y="2749"/>
                  <a:pt x="1400" y="2747"/>
                </a:cubicBezTo>
                <a:cubicBezTo>
                  <a:pt x="1832" y="2745"/>
                  <a:pt x="2393" y="2699"/>
                  <a:pt x="2702" y="2675"/>
                </a:cubicBezTo>
                <a:cubicBezTo>
                  <a:pt x="3010" y="2651"/>
                  <a:pt x="3160" y="2651"/>
                  <a:pt x="3252" y="2603"/>
                </a:cubicBezTo>
                <a:cubicBezTo>
                  <a:pt x="3344" y="2555"/>
                  <a:pt x="3252" y="2591"/>
                  <a:pt x="3252" y="2387"/>
                </a:cubicBezTo>
                <a:cubicBezTo>
                  <a:pt x="3252" y="2183"/>
                  <a:pt x="3244" y="1679"/>
                  <a:pt x="3252" y="1379"/>
                </a:cubicBezTo>
                <a:cubicBezTo>
                  <a:pt x="3261" y="1079"/>
                  <a:pt x="3311" y="803"/>
                  <a:pt x="3302" y="587"/>
                </a:cubicBezTo>
                <a:cubicBezTo>
                  <a:pt x="3294" y="371"/>
                  <a:pt x="3211" y="166"/>
                  <a:pt x="3202" y="83"/>
                </a:cubicBezTo>
                <a:cubicBezTo>
                  <a:pt x="3193" y="0"/>
                  <a:pt x="3236" y="89"/>
                  <a:pt x="3245" y="90"/>
                </a:cubicBezTo>
              </a:path>
            </a:pathLst>
          </a:custGeom>
          <a:solidFill>
            <a:srgbClr val="6633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AutoShape 37">
            <a:extLst>
              <a:ext uri="{FF2B5EF4-FFF2-40B4-BE49-F238E27FC236}">
                <a16:creationId xmlns:a16="http://schemas.microsoft.com/office/drawing/2014/main" id="{ADCAFF7D-3889-AAA7-428D-1E7203CF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"/>
            <a:ext cx="1600200" cy="381000"/>
          </a:xfrm>
          <a:prstGeom prst="cloudCallout">
            <a:avLst>
              <a:gd name="adj1" fmla="val -39782"/>
              <a:gd name="adj2" fmla="val 173333"/>
            </a:avLst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10272" name="Picture 38" descr="671260">
            <a:extLst>
              <a:ext uri="{FF2B5EF4-FFF2-40B4-BE49-F238E27FC236}">
                <a16:creationId xmlns:a16="http://schemas.microsoft.com/office/drawing/2014/main" id="{B78BF43B-D800-B2E7-90E6-F63CA5075D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9" descr="671260">
            <a:extLst>
              <a:ext uri="{FF2B5EF4-FFF2-40B4-BE49-F238E27FC236}">
                <a16:creationId xmlns:a16="http://schemas.microsoft.com/office/drawing/2014/main" id="{D61558CC-54F2-BA89-3404-A1143C5B38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0"/>
            <a:ext cx="8382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40" descr="671260">
            <a:extLst>
              <a:ext uri="{FF2B5EF4-FFF2-40B4-BE49-F238E27FC236}">
                <a16:creationId xmlns:a16="http://schemas.microsoft.com/office/drawing/2014/main" id="{1F109781-6290-E9D2-5FB5-9F1C8840E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41" descr="671260">
            <a:extLst>
              <a:ext uri="{FF2B5EF4-FFF2-40B4-BE49-F238E27FC236}">
                <a16:creationId xmlns:a16="http://schemas.microsoft.com/office/drawing/2014/main" id="{0E790C53-0BAC-3262-45B1-D744DF9DDD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858000"/>
            <a:ext cx="8382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6" name="Group 42">
            <a:extLst>
              <a:ext uri="{FF2B5EF4-FFF2-40B4-BE49-F238E27FC236}">
                <a16:creationId xmlns:a16="http://schemas.microsoft.com/office/drawing/2014/main" id="{11AA73AF-B73B-0B58-4D12-AB07CEEEFFC1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1066800"/>
            <a:ext cx="457200" cy="533400"/>
            <a:chOff x="1392" y="3636"/>
            <a:chExt cx="645" cy="684"/>
          </a:xfrm>
        </p:grpSpPr>
        <p:sp>
          <p:nvSpPr>
            <p:cNvPr id="10277" name="Freeform 43">
              <a:extLst>
                <a:ext uri="{FF2B5EF4-FFF2-40B4-BE49-F238E27FC236}">
                  <a16:creationId xmlns:a16="http://schemas.microsoft.com/office/drawing/2014/main" id="{612941E6-FE5D-D4E9-9FA8-59DA216B9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636"/>
              <a:ext cx="645" cy="684"/>
            </a:xfrm>
            <a:custGeom>
              <a:avLst/>
              <a:gdLst>
                <a:gd name="T0" fmla="*/ 162 w 645"/>
                <a:gd name="T1" fmla="*/ 677 h 684"/>
                <a:gd name="T2" fmla="*/ 0 w 645"/>
                <a:gd name="T3" fmla="*/ 540 h 684"/>
                <a:gd name="T4" fmla="*/ 162 w 645"/>
                <a:gd name="T5" fmla="*/ 513 h 684"/>
                <a:gd name="T6" fmla="*/ 208 w 645"/>
                <a:gd name="T7" fmla="*/ 531 h 684"/>
                <a:gd name="T8" fmla="*/ 162 w 645"/>
                <a:gd name="T9" fmla="*/ 129 h 684"/>
                <a:gd name="T10" fmla="*/ 263 w 645"/>
                <a:gd name="T11" fmla="*/ 375 h 684"/>
                <a:gd name="T12" fmla="*/ 318 w 645"/>
                <a:gd name="T13" fmla="*/ 439 h 684"/>
                <a:gd name="T14" fmla="*/ 592 w 645"/>
                <a:gd name="T15" fmla="*/ 1 h 684"/>
                <a:gd name="T16" fmla="*/ 432 w 645"/>
                <a:gd name="T17" fmla="*/ 444 h 684"/>
                <a:gd name="T18" fmla="*/ 629 w 645"/>
                <a:gd name="T19" fmla="*/ 412 h 684"/>
                <a:gd name="T20" fmla="*/ 336 w 645"/>
                <a:gd name="T21" fmla="*/ 588 h 684"/>
                <a:gd name="T22" fmla="*/ 480 w 645"/>
                <a:gd name="T23" fmla="*/ 588 h 684"/>
                <a:gd name="T24" fmla="*/ 427 w 645"/>
                <a:gd name="T25" fmla="*/ 668 h 684"/>
                <a:gd name="T26" fmla="*/ 240 w 645"/>
                <a:gd name="T27" fmla="*/ 684 h 6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5" h="684">
                  <a:moveTo>
                    <a:pt x="162" y="677"/>
                  </a:moveTo>
                  <a:cubicBezTo>
                    <a:pt x="135" y="653"/>
                    <a:pt x="0" y="567"/>
                    <a:pt x="0" y="540"/>
                  </a:cubicBezTo>
                  <a:cubicBezTo>
                    <a:pt x="0" y="513"/>
                    <a:pt x="127" y="514"/>
                    <a:pt x="162" y="513"/>
                  </a:cubicBezTo>
                  <a:cubicBezTo>
                    <a:pt x="197" y="512"/>
                    <a:pt x="208" y="595"/>
                    <a:pt x="208" y="531"/>
                  </a:cubicBezTo>
                  <a:cubicBezTo>
                    <a:pt x="208" y="467"/>
                    <a:pt x="153" y="155"/>
                    <a:pt x="162" y="129"/>
                  </a:cubicBezTo>
                  <a:cubicBezTo>
                    <a:pt x="171" y="103"/>
                    <a:pt x="237" y="323"/>
                    <a:pt x="263" y="375"/>
                  </a:cubicBezTo>
                  <a:cubicBezTo>
                    <a:pt x="289" y="427"/>
                    <a:pt x="263" y="501"/>
                    <a:pt x="318" y="439"/>
                  </a:cubicBezTo>
                  <a:cubicBezTo>
                    <a:pt x="373" y="377"/>
                    <a:pt x="573" y="0"/>
                    <a:pt x="592" y="1"/>
                  </a:cubicBezTo>
                  <a:cubicBezTo>
                    <a:pt x="611" y="2"/>
                    <a:pt x="426" y="376"/>
                    <a:pt x="432" y="444"/>
                  </a:cubicBezTo>
                  <a:cubicBezTo>
                    <a:pt x="438" y="512"/>
                    <a:pt x="645" y="388"/>
                    <a:pt x="629" y="412"/>
                  </a:cubicBezTo>
                  <a:cubicBezTo>
                    <a:pt x="613" y="436"/>
                    <a:pt x="361" y="559"/>
                    <a:pt x="336" y="588"/>
                  </a:cubicBezTo>
                  <a:cubicBezTo>
                    <a:pt x="311" y="617"/>
                    <a:pt x="465" y="575"/>
                    <a:pt x="480" y="588"/>
                  </a:cubicBezTo>
                  <a:cubicBezTo>
                    <a:pt x="495" y="601"/>
                    <a:pt x="467" y="652"/>
                    <a:pt x="427" y="668"/>
                  </a:cubicBezTo>
                  <a:cubicBezTo>
                    <a:pt x="387" y="684"/>
                    <a:pt x="279" y="681"/>
                    <a:pt x="240" y="684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5400000" scaled="1"/>
            </a:gra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Oval 44">
              <a:extLst>
                <a:ext uri="{FF2B5EF4-FFF2-40B4-BE49-F238E27FC236}">
                  <a16:creationId xmlns:a16="http://schemas.microsoft.com/office/drawing/2014/main" id="{B2679C87-1CFB-8693-D165-18334BA780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4016">
              <a:off x="1512" y="4008"/>
              <a:ext cx="28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40</Words>
  <Application>Microsoft Office PowerPoint</Application>
  <PresentationFormat>Trình chiếu Trên màn hình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4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TP</dc:creator>
  <cp:lastModifiedBy>Admin</cp:lastModifiedBy>
  <cp:revision>32</cp:revision>
  <dcterms:created xsi:type="dcterms:W3CDTF">2010-02-25T12:52:48Z</dcterms:created>
  <dcterms:modified xsi:type="dcterms:W3CDTF">2022-05-28T15:50:04Z</dcterms:modified>
</cp:coreProperties>
</file>