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62" r:id="rId8"/>
    <p:sldId id="275" r:id="rId9"/>
    <p:sldId id="278" r:id="rId10"/>
    <p:sldId id="280" r:id="rId11"/>
    <p:sldId id="283" r:id="rId12"/>
    <p:sldId id="28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F67"/>
    <a:srgbClr val="EF578A"/>
    <a:srgbClr val="FCDA85"/>
    <a:srgbClr val="FFBF48"/>
    <a:srgbClr val="FBC353"/>
    <a:srgbClr val="FEBC45"/>
    <a:srgbClr val="FFF9E9"/>
    <a:srgbClr val="E06665"/>
    <a:srgbClr val="FFF4D8"/>
    <a:srgbClr val="DD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F6FF8-17E1-4253-AC87-80FF4DD9BC01}" v="330" dt="2022-05-29T12:24:1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AC8546-E53F-4E41-8873-949F3CFED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EC3D209-1D99-48DC-A6A7-22C8B968B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5131C7E-EC17-4B1A-B8F2-7049157E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6DB1EA-2C3C-426A-8B5F-54A5521A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1740D6-5CA2-47BE-A290-177D9C40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F6D902-D7D6-4C51-B9B4-6A4A0CE9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3204F6-9932-407D-A8AD-5E380F1F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ADB371-282F-4AF6-8BB3-2B82B03B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A370B4-7795-499C-9FF4-E6434989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C5193A-25E6-45F8-81BB-FC1BDB28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AB3C032-F700-4CA0-AA81-313FC1C2B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6D493F-A5B8-45AD-8C39-B49EC4F9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B003E1-2546-41CE-AE55-EEB7C54D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6227BA-E7C6-41C8-BF67-906B6DE0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97CD0F-E59C-43C3-8AD6-E268A7BC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1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5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5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9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0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0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4DBF8-6C32-4A74-8C40-9396E55D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7AC99FB-5637-40BA-898F-6AFA079D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7EEF1C-477E-4C18-AEF3-DFBE01D1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956A13-8171-451E-AB8E-BC08AC36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DA7262-B36C-4033-A007-A09C6A43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61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8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6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11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21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63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3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E494D0-2DB5-4DDC-BACC-7DEAE47C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91B7934-A5E4-41F8-8944-AB1C11992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CA301D-1624-49EB-A2DD-9F2AA725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FD9CBA-B9AA-4F02-A29F-3F257D72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343549-49A2-4BED-8AFD-4A8C1EA2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7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38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47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79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10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0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13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8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38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17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5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514398-54A1-45DA-83A6-3C967618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19905-0DAD-463E-B418-B0A6C71F6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2357F10-3A7B-46FF-909B-E767403DB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27791F9-D063-4093-911F-0ABB9C4E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4647C74-24D1-479F-BB91-F3EA2E0B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9E779C8-CCF8-4AB2-9CDC-6EB0A797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34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7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37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54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89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98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C02A-760C-4029-B554-A099EF9454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69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A392-C9F8-447C-93E2-5267A838C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4E15-F969-4959-9630-6C10287DD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43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D079-970A-49C0-B0A1-06730E315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44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9BE3-61FB-459D-B91C-076C48A3A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5DEB24-263B-4DD2-B786-A5943D4C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00A2603-B4BB-4DD7-BCB9-1C1F29997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1C7E0A3-87E7-4B28-A2EF-D0EC5C3B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BC98575-ECAF-47A2-9B81-42D47B333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6487144-0D6B-4833-96BC-3412A45F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557B0B6-5C96-401B-AB60-E57B3BC1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4C8B9A7-7DC9-44E1-9341-E7DB094B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923BDEE-58A6-45F7-A7A3-C5BDE1A3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013CD-B3E6-4007-9B47-CF8A80176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66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984-4F3A-4A25-BAE0-F809BE8A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7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9BBE-AA9A-4DB9-997A-C9F493F4C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33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2959-C3D2-4C7E-BD5F-6E82E4280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79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5489-9A1A-4DBF-8036-9EF17B87D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47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AE8F-5F4C-4B23-8F60-AAEE1826F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A594C3-2CE8-4FFE-BFCF-DFEA7C3F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9D179B0-665C-4306-A2EA-F13448B6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04EBAEC-E706-4361-A057-CC7C25AE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660E54F-64BE-46C9-8050-03AE1158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0A57120-709F-4D1C-BDB2-67A612EC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7989CE8-EFD5-4849-A01A-6CD3979E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70E5D78-950C-482D-9A0A-F2D9FBDA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A212D3-CE7D-4B44-96CC-834F3CC2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35791E-077F-41A4-969F-28C5EE6C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C184194-D236-4284-92CE-72280C95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21CD6-DAF8-40FC-AEFC-D96F96FB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B86A975-25EB-4D0A-9B71-6BECBCF2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DCCCB03-7BFF-426D-A01E-85783D3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E7B1B6-AFC3-4FD6-84E9-937EAC0D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CC83FAD-21D0-44D6-981A-05C12C411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CBCFCB0-339E-46F5-8FD7-88DA044D5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72FBCC-851A-45D3-B17A-460938D4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856CE9-6E82-445D-B2EC-C1308973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C20455D-22B8-496B-9980-5B9A7932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A876AA7-95FA-496C-B8E6-B0A33ECF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374D66-EB2F-41D1-9B04-C8077429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3DC95A-DDA6-4B21-818E-7FCCBFC26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25FC-EE68-4AC4-8B74-0E241273A8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00F0DE-99C0-4B89-9162-915CFD416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B77F9CF-1047-4B78-8EEF-DA7D29AD7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C1C2-B1C6-4DBC-9444-188CEC9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EC7B4-B015-4A7D-A94A-8E9C536CAE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41CB2DD-F30F-4BEE-B379-14CC43D6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488" y="41860"/>
            <a:ext cx="6730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  <a:cs typeface="Times New Roman"/>
              </a:rPr>
              <a:t>UBND QUẬN LONG BIÊN</a:t>
            </a:r>
          </a:p>
          <a:p>
            <a:r>
              <a:rPr lang="en-US" altLang="en-US" sz="2400" b="1" dirty="0">
                <a:latin typeface="+mn-lt"/>
                <a:cs typeface="Times New Roman"/>
              </a:rPr>
              <a:t>TRƯỜNG MẦM NON GIA QUẤT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D4B8ED2-2E43-4A9A-90CC-94D5166B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12" y="6108266"/>
            <a:ext cx="4357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 err="1">
                <a:latin typeface="+mj-lt"/>
                <a:cs typeface="Times New Roman"/>
              </a:rPr>
              <a:t>Giáo</a:t>
            </a:r>
            <a:r>
              <a:rPr lang="en-US" altLang="en-US" sz="2000" b="1" i="1" dirty="0">
                <a:latin typeface="+mj-lt"/>
                <a:cs typeface="Times New Roman"/>
              </a:rPr>
              <a:t> </a:t>
            </a:r>
            <a:r>
              <a:rPr lang="en-US" altLang="en-US" sz="2000" b="1" i="1" dirty="0" err="1">
                <a:latin typeface="+mj-lt"/>
                <a:cs typeface="Times New Roman"/>
              </a:rPr>
              <a:t>viên</a:t>
            </a:r>
            <a:r>
              <a:rPr lang="en-US" altLang="en-US" sz="2000" b="1" i="1" dirty="0">
                <a:latin typeface="+mj-lt"/>
                <a:cs typeface="Times New Roman"/>
              </a:rPr>
              <a:t>: Nguyễn Thị Thành</a:t>
            </a:r>
            <a:endParaRPr lang="en-US" altLang="en-US" sz="2000" b="1" i="1" dirty="0">
              <a:latin typeface="+mj-lt"/>
              <a:ea typeface="Calibri Light"/>
              <a:cs typeface="Times New Roman"/>
            </a:endParaRPr>
          </a:p>
          <a:p>
            <a:pPr eaLnBrk="1" hangingPunct="1"/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Lớp</a:t>
            </a:r>
            <a:r>
              <a:rPr lang="en-US" altLang="en-US" sz="2000" b="1" i="1" dirty="0">
                <a:latin typeface="+mj-lt"/>
                <a:cs typeface="Times New Roman" panose="02020603050405020304" pitchFamily="18" charset="0"/>
              </a:rPr>
              <a:t>: MGB 3-4 </a:t>
            </a:r>
            <a:r>
              <a:rPr lang="en-US" altLang="en-US" sz="2000" b="1" i="1" dirty="0" err="1">
                <a:latin typeface="+mj-lt"/>
                <a:cs typeface="Times New Roman" panose="02020603050405020304" pitchFamily="18" charset="0"/>
              </a:rPr>
              <a:t>tuổi</a:t>
            </a:r>
            <a:endParaRPr lang="en-US" altLang="en-US" sz="20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4C76C73-B244-444C-A6BC-CA777A226256}"/>
              </a:ext>
            </a:extLst>
          </p:cNvPr>
          <p:cNvSpPr txBox="1"/>
          <p:nvPr/>
        </p:nvSpPr>
        <p:spPr>
          <a:xfrm>
            <a:off x="52267" y="3281373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6000" b="1">
                <a:solidFill>
                  <a:srgbClr val="FEB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HOẠT ĐỘNG KHÁM PHÁ </a:t>
            </a:r>
            <a:endParaRPr lang="en-US" altLang="en-US" sz="6000" b="1" dirty="0">
              <a:solidFill>
                <a:srgbClr val="FEB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B019EA2-57D6-483E-BBEA-41A8B52ED7CC}"/>
              </a:ext>
            </a:extLst>
          </p:cNvPr>
          <p:cNvSpPr txBox="1"/>
          <p:nvPr/>
        </p:nvSpPr>
        <p:spPr>
          <a:xfrm>
            <a:off x="1944722" y="4302406"/>
            <a:ext cx="7843233" cy="1168539"/>
          </a:xfrm>
          <a:prstGeom prst="roundRect">
            <a:avLst>
              <a:gd name="adj" fmla="val 50000"/>
            </a:avLst>
          </a:prstGeom>
          <a:solidFill>
            <a:srgbClr val="FBC35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Đề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tài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: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Tìm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hiểu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quả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EE9A1847-34B8-42BC-807C-D97D803E1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103">
            <a:off x="8737831" y="4948539"/>
            <a:ext cx="1672196" cy="1672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0497D-A9BD-4A8C-B162-93A2F23B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60" y="1079243"/>
            <a:ext cx="1926265" cy="15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E30CEE0-D95B-4C4E-A785-8E026751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27A361-B4AE-48F1-8B4F-B0923C48D829}"/>
              </a:ext>
            </a:extLst>
          </p:cNvPr>
          <p:cNvSpPr txBox="1"/>
          <p:nvPr/>
        </p:nvSpPr>
        <p:spPr>
          <a:xfrm>
            <a:off x="-182880" y="2470985"/>
            <a:ext cx="12192000" cy="19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1.Ổn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8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E30CEE0-D95B-4C4E-A785-8E026751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27A361-B4AE-48F1-8B4F-B0923C48D829}"/>
              </a:ext>
            </a:extLst>
          </p:cNvPr>
          <p:cNvSpPr txBox="1"/>
          <p:nvPr/>
        </p:nvSpPr>
        <p:spPr>
          <a:xfrm>
            <a:off x="0" y="2978299"/>
            <a:ext cx="12192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2.</a:t>
            </a:r>
            <a:r>
              <a:rPr lang="vi-VN" sz="4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 Phương pháp, hình thức tổ chức</a:t>
            </a:r>
            <a:endParaRPr lang="en-US" sz="4800" b="1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7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esktop\photo-1-1523593309712728934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874"/>
            <a:ext cx="12191999" cy="67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0" y="-533400"/>
            <a:ext cx="12191999" cy="15240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200" b="1" i="1" kern="0" noProof="0" dirty="0">
                <a:solidFill>
                  <a:srgbClr val="FF0000"/>
                </a:solidFill>
                <a:latin typeface=".VnArial" pitchFamily="34" charset="0"/>
              </a:rPr>
              <a:t>: </a:t>
            </a:r>
            <a:r>
              <a:rPr lang="en-US" sz="3200" b="1" i="1" kern="0" noProof="0" dirty="0">
                <a:solidFill>
                  <a:srgbClr val="FF0000"/>
                </a:solidFill>
                <a:latin typeface="VNTimeH" pitchFamily="2" charset="0"/>
              </a:rPr>
              <a:t>KH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ÁM PHÁ QUẢ CAM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3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09600" y="-914400"/>
            <a:ext cx="10972800" cy="7620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493949"/>
            <a:ext cx="12192001" cy="8351948"/>
          </a:xfrm>
          <a:solidFill>
            <a:schemeClr val="hlink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775200" y="-304800"/>
            <a:ext cx="101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422400" y="0"/>
            <a:ext cx="1036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pic>
        <p:nvPicPr>
          <p:cNvPr id="8200" name="Picture 8" descr="1283870662-cam-21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493949"/>
            <a:ext cx="7112000" cy="60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625600" y="1524000"/>
            <a:ext cx="2540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235200" y="28194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8432800" y="1295400"/>
            <a:ext cx="223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208" name="Picture 16" descr="42-170816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098473" y="4622800"/>
            <a:ext cx="375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B74E225-907D-9EF2-CB2D-E65F7E8FD513}"/>
              </a:ext>
            </a:extLst>
          </p:cNvPr>
          <p:cNvSpPr txBox="1"/>
          <p:nvPr/>
        </p:nvSpPr>
        <p:spPr>
          <a:xfrm>
            <a:off x="9608127" y="92594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/>
              </a:rPr>
              <a:t>TÉP CAM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805D63D-75A0-8CE7-CEE3-885DAECFEE53}"/>
              </a:ext>
            </a:extLst>
          </p:cNvPr>
          <p:cNvSpPr txBox="1"/>
          <p:nvPr/>
        </p:nvSpPr>
        <p:spPr>
          <a:xfrm rot="-10800000" flipV="1">
            <a:off x="8446366" y="488257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cs typeface="Arial"/>
              </a:rPr>
              <a:t>MÚI CAM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0177DE3-8247-761C-6B83-A1FA77B2C4CB}"/>
              </a:ext>
            </a:extLst>
          </p:cNvPr>
          <p:cNvSpPr txBox="1"/>
          <p:nvPr/>
        </p:nvSpPr>
        <p:spPr>
          <a:xfrm>
            <a:off x="149514" y="1061605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cs typeface="Arial"/>
              </a:rPr>
              <a:t>MẮT VỎ QUẢ CAM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BB356A-8305-3DEC-2FC9-5A4B40299CBF}"/>
              </a:ext>
            </a:extLst>
          </p:cNvPr>
          <p:cNvSpPr txBox="1"/>
          <p:nvPr/>
        </p:nvSpPr>
        <p:spPr>
          <a:xfrm>
            <a:off x="-65520" y="338657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cs typeface="Arial"/>
              </a:rPr>
              <a:t>VỎ QUẢ CAM</a:t>
            </a:r>
          </a:p>
        </p:txBody>
      </p:sp>
    </p:spTree>
    <p:extLst>
      <p:ext uri="{BB962C8B-B14F-4D97-AF65-F5344CB8AC3E}">
        <p14:creationId xmlns:p14="http://schemas.microsoft.com/office/powerpoint/2010/main" val="14449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202" grpId="0" animBg="1"/>
      <p:bldP spid="8204" grpId="0" animBg="1"/>
      <p:bldP spid="8206" grpId="0" animBg="1"/>
      <p:bldP spid="8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3952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14400" y="-196272"/>
            <a:ext cx="13106400" cy="8806872"/>
          </a:xfrm>
          <a:solidFill>
            <a:srgbClr val="A7DCF7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347200" y="914400"/>
            <a:ext cx="101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 rot="10800000" flipV="1">
            <a:off x="-252204" y="-47219"/>
            <a:ext cx="12249727" cy="147550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cs typeface="Arial"/>
              </a:rPr>
              <a:t>            CÁC LOẠI CAM</a:t>
            </a:r>
          </a:p>
        </p:txBody>
      </p:sp>
      <p:pic>
        <p:nvPicPr>
          <p:cNvPr id="9224" name="Picture 8" descr="CamS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68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am_qu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066800"/>
            <a:ext cx="396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hon_mua_cam_Bac_re_mua_do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3657600" y="1981200"/>
            <a:ext cx="111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7823200" y="4572000"/>
            <a:ext cx="406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cam </a:t>
            </a:r>
            <a:r>
              <a:rPr lang="en-US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bãc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9042400" y="3276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0" y="5562600"/>
            <a:ext cx="233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cam </a:t>
            </a:r>
            <a:r>
              <a:rPr lang="en-US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canh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540000" y="579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36" name="Picture 20" descr="Chon_mua_cam_Bac_re_mua_do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763000"/>
            <a:ext cx="6096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9A06DAB-A6FF-2E4B-27BD-3A26533DA9CD}"/>
              </a:ext>
            </a:extLst>
          </p:cNvPr>
          <p:cNvSpPr txBox="1"/>
          <p:nvPr/>
        </p:nvSpPr>
        <p:spPr>
          <a:xfrm>
            <a:off x="4666673" y="171103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cs typeface="Arial"/>
              </a:rPr>
              <a:t>cam </a:t>
            </a:r>
            <a:r>
              <a:rPr lang="vi-VN" sz="3600" dirty="0" err="1">
                <a:solidFill>
                  <a:srgbClr val="FF0000"/>
                </a:solidFill>
                <a:cs typeface="Arial"/>
              </a:rPr>
              <a:t>sành</a:t>
            </a:r>
            <a:endParaRPr lang="vi-VN" sz="36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0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9230" grpId="0" animBg="1"/>
      <p:bldP spid="9231" grpId="0" animBg="1"/>
      <p:bldP spid="9232" grpId="0" animBg="1"/>
      <p:bldP spid="9233" grpId="0" animBg="1"/>
      <p:bldP spid="92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3200" y="0"/>
            <a:ext cx="12395200" cy="6705600"/>
          </a:xfrm>
          <a:solidFill>
            <a:schemeClr val="folHlink"/>
          </a:solidFill>
        </p:spPr>
        <p:txBody>
          <a:bodyPr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775200" y="762000"/>
            <a:ext cx="101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-203200" y="0"/>
            <a:ext cx="12395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cs typeface="Arial"/>
              </a:rPr>
              <a:t>HOẠT ĐỘNG 2: LỢI ÍCH CỦA QUẢ CAM</a:t>
            </a:r>
          </a:p>
        </p:txBody>
      </p:sp>
      <p:pic>
        <p:nvPicPr>
          <p:cNvPr id="10247" name="Picture 7" descr="ANd9GcTu1MBtHa_SSMQKAo5pnp2lqgvvaL6qp1XvHkTOzblAdHExquj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55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ua20tuoi20Tiet20trung20cam20180m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759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Kem-sua-chua-vi-cam_Tin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581400"/>
            <a:ext cx="477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ec69cc5777669c509ceff6332aa781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58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orangelemonx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71600"/>
            <a:ext cx="5892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solidFill>
            <a:srgbClr val="0000FF"/>
          </a:solidFill>
        </p:spPr>
        <p:txBody>
          <a:bodyPr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7727" y="80818"/>
            <a:ext cx="121920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cs typeface="Arial"/>
              </a:rPr>
              <a:t>HOẠT ĐỘNG 3: VẮT NƯỚC CAM</a:t>
            </a:r>
            <a:endParaRPr lang="en-US" sz="3600">
              <a:solidFill>
                <a:srgbClr val="000000"/>
              </a:solidFill>
              <a:cs typeface="Arial"/>
            </a:endParaRPr>
          </a:p>
        </p:txBody>
      </p:sp>
      <p:pic>
        <p:nvPicPr>
          <p:cNvPr id="11271" name="Picture 7" descr="noitro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508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1289183278__1img_6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905000"/>
            <a:ext cx="711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E74EC7-B220-41E1-9437-4428D439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274B9047-E24F-4BAD-AF0B-E4858BEC1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/>
          <a:stretch/>
        </p:blipFill>
        <p:spPr>
          <a:xfrm>
            <a:off x="13" y="0"/>
            <a:ext cx="12191999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77167D4-933C-4617-89C6-5EE743D42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7" y="2683934"/>
            <a:ext cx="2827867" cy="282786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208A5D3-8A34-4923-B93D-FF180761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683934"/>
            <a:ext cx="2827867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00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109</Words>
  <Application>Microsoft Office PowerPoint</Application>
  <PresentationFormat>Màn hình rộng</PresentationFormat>
  <Paragraphs>20</Paragraphs>
  <Slides>9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5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Chủ đề Office</vt:lpstr>
      <vt:lpstr>Default Design</vt:lpstr>
      <vt:lpstr>1_Default Design</vt:lpstr>
      <vt:lpstr>2_Default Design</vt:lpstr>
      <vt:lpstr>3_Default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Quỳnh Nguyễn</dc:creator>
  <cp:lastModifiedBy>Techsi.vn</cp:lastModifiedBy>
  <cp:revision>85</cp:revision>
  <dcterms:created xsi:type="dcterms:W3CDTF">2021-07-24T18:36:06Z</dcterms:created>
  <dcterms:modified xsi:type="dcterms:W3CDTF">2022-05-29T12:24:50Z</dcterms:modified>
</cp:coreProperties>
</file>