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326" r:id="rId3"/>
    <p:sldId id="296" r:id="rId4"/>
    <p:sldId id="256" r:id="rId5"/>
    <p:sldId id="301" r:id="rId6"/>
    <p:sldId id="274" r:id="rId7"/>
    <p:sldId id="304" r:id="rId8"/>
    <p:sldId id="305" r:id="rId9"/>
    <p:sldId id="315" r:id="rId10"/>
    <p:sldId id="272" r:id="rId11"/>
    <p:sldId id="307" r:id="rId12"/>
    <p:sldId id="325" r:id="rId13"/>
    <p:sldId id="297" r:id="rId14"/>
    <p:sldId id="311" r:id="rId15"/>
    <p:sldId id="312" r:id="rId16"/>
    <p:sldId id="313" r:id="rId17"/>
    <p:sldId id="316" r:id="rId18"/>
    <p:sldId id="314" r:id="rId19"/>
    <p:sldId id="317" r:id="rId20"/>
    <p:sldId id="320" r:id="rId21"/>
    <p:sldId id="323" r:id="rId22"/>
    <p:sldId id="309" r:id="rId23"/>
    <p:sldId id="319" r:id="rId24"/>
    <p:sldId id="290" r:id="rId25"/>
    <p:sldId id="298" r:id="rId26"/>
    <p:sldId id="261" r:id="rId27"/>
    <p:sldId id="295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0000"/>
    <a:srgbClr val="66FFFF"/>
    <a:srgbClr val="FF00FF"/>
    <a:srgbClr val="FFFF66"/>
    <a:srgbClr val="FF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7" autoAdjust="0"/>
    <p:restoredTop sz="94660"/>
  </p:normalViewPr>
  <p:slideViewPr>
    <p:cSldViewPr>
      <p:cViewPr varScale="1">
        <p:scale>
          <a:sx n="82" d="100"/>
          <a:sy n="82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9675D8C-82F1-77AD-18B4-441E293FFD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1FCA4C8-0313-424C-7E8D-7D782A1DCF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7249264A-3DDB-4492-79C2-F5363AEA94D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BE6B4328-EA7A-8E19-B223-9AB7739A05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6CEDB2AD-0714-AE52-CCE6-AF36E932B6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539FEC7F-C012-5D13-6332-19C35B0C9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9A2E96-B8B1-4673-8C9D-EC3923F4CE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3DC13D6-4813-0536-1A4F-50CACC04D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18F333-5B71-4BBC-B509-378B7E4E3DD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41987" name="Slide Image Placeholder 1">
            <a:extLst>
              <a:ext uri="{FF2B5EF4-FFF2-40B4-BE49-F238E27FC236}">
                <a16:creationId xmlns:a16="http://schemas.microsoft.com/office/drawing/2014/main" id="{AF4D03FF-658F-C89F-A75D-B1F1CCF89F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>
            <a:extLst>
              <a:ext uri="{FF2B5EF4-FFF2-40B4-BE49-F238E27FC236}">
                <a16:creationId xmlns:a16="http://schemas.microsoft.com/office/drawing/2014/main" id="{BDE416B9-E9D7-D5E9-03A1-A5BEDB2D2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Slide Number Placeholder 3">
            <a:extLst>
              <a:ext uri="{FF2B5EF4-FFF2-40B4-BE49-F238E27FC236}">
                <a16:creationId xmlns:a16="http://schemas.microsoft.com/office/drawing/2014/main" id="{659CE35F-2EB4-7E1F-F26B-FEEEC38B0D8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654B96-FF50-4926-AA10-ADED20F85EBE}" type="slidenum">
              <a:rPr lang="en-US" altLang="en-US" sz="1200" b="1"/>
              <a:pPr algn="r" eaLnBrk="1" hangingPunct="1"/>
              <a:t>6</a:t>
            </a:fld>
            <a:endParaRPr lang="en-US" altLang="en-US" sz="1200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C756179-0935-8605-8908-D890F41B0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8FCFF7-B372-44C2-9D50-4C75EBF79E4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3011" name="Slide Image Placeholder 1">
            <a:extLst>
              <a:ext uri="{FF2B5EF4-FFF2-40B4-BE49-F238E27FC236}">
                <a16:creationId xmlns:a16="http://schemas.microsoft.com/office/drawing/2014/main" id="{85191F03-CCB0-FBFD-4520-3213049224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Notes Placeholder 2">
            <a:extLst>
              <a:ext uri="{FF2B5EF4-FFF2-40B4-BE49-F238E27FC236}">
                <a16:creationId xmlns:a16="http://schemas.microsoft.com/office/drawing/2014/main" id="{FA4BE4B9-62FD-2592-8C26-1D5302533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Slide Number Placeholder 3">
            <a:extLst>
              <a:ext uri="{FF2B5EF4-FFF2-40B4-BE49-F238E27FC236}">
                <a16:creationId xmlns:a16="http://schemas.microsoft.com/office/drawing/2014/main" id="{70AA1AAB-DB7C-29FA-3BA6-8806724161E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7403008-2C67-4024-825E-0E6B1FC60829}" type="slidenum">
              <a:rPr lang="en-US" altLang="en-US" sz="1200" b="1"/>
              <a:pPr algn="r" eaLnBrk="1" hangingPunct="1"/>
              <a:t>13</a:t>
            </a:fld>
            <a:endParaRPr lang="en-US" altLang="en-US" sz="12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D5154-D952-399E-DAA3-4F6A4F71F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B40732-D74D-9698-8C16-05554C33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43219-C725-BEDA-8BF1-E0E48E6B0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E8EA3-9D7E-42C3-B8B0-AF96D3E41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9CC249-2045-9689-D7D4-2870D110A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6C41C0-265E-9054-8E7D-7EB5E7874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1E385C-7784-5397-F9E4-9536716CE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52186-B30A-46A2-820D-6C78CCE49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0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EA6E78-BCAF-8012-662E-62870394E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ABEC4-AF4E-EE6E-AA64-E869DC4A3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4A454-D61A-0255-532E-AD64507D5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CB5E3-83CC-44A4-B72F-7EFCBA5DA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5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16E2BF-497D-E521-9543-01DD52917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CD6D0D-4C34-F69E-D3D3-CA7EAB354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6A510A-B2DE-8646-37F9-AA1167A9F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A65C7-87EA-4A0D-8532-1CA08837C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0" indent="0" algn="ctr">
              <a:buNone/>
              <a:defRPr sz="2000"/>
            </a:lvl2pPr>
            <a:lvl3pPr marL="913640" indent="0" algn="ctr">
              <a:buNone/>
              <a:defRPr sz="1800"/>
            </a:lvl3pPr>
            <a:lvl4pPr marL="1370460" indent="0" algn="ctr">
              <a:buNone/>
              <a:defRPr sz="1600"/>
            </a:lvl4pPr>
            <a:lvl5pPr marL="1827282" indent="0" algn="ctr">
              <a:buNone/>
              <a:defRPr sz="1600"/>
            </a:lvl5pPr>
            <a:lvl6pPr marL="2284092" indent="0" algn="ctr">
              <a:buNone/>
              <a:defRPr sz="1600"/>
            </a:lvl6pPr>
            <a:lvl7pPr marL="2740904" indent="0" algn="ctr">
              <a:buNone/>
              <a:defRPr sz="1600"/>
            </a:lvl7pPr>
            <a:lvl8pPr marL="3197726" indent="0" algn="ctr">
              <a:buNone/>
              <a:defRPr sz="1600"/>
            </a:lvl8pPr>
            <a:lvl9pPr marL="365454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20E35-6329-E9FE-B7B4-D55BB2DE3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EBCDF-2493-A6BB-ACA1-C32C0843C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A3DFF1-E3A2-99AF-CDC2-69D1C3691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9315-5385-455E-B30F-D44D46EFC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2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693EDD-8525-562C-931E-9EC72D638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454465-6E2E-47A7-C3BF-94B6DC422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B27F89-5F63-EEC5-BDC8-BCA8055FD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8ABAE-28F8-49CD-9A20-1819A7DA7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918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0" indent="0">
              <a:buNone/>
              <a:defRPr sz="2000"/>
            </a:lvl2pPr>
            <a:lvl3pPr marL="913640" indent="0">
              <a:buNone/>
              <a:defRPr sz="1800"/>
            </a:lvl3pPr>
            <a:lvl4pPr marL="1370460" indent="0">
              <a:buNone/>
              <a:defRPr sz="1600"/>
            </a:lvl4pPr>
            <a:lvl5pPr marL="1827282" indent="0">
              <a:buNone/>
              <a:defRPr sz="1600"/>
            </a:lvl5pPr>
            <a:lvl6pPr marL="2284092" indent="0">
              <a:buNone/>
              <a:defRPr sz="1600"/>
            </a:lvl6pPr>
            <a:lvl7pPr marL="2740904" indent="0">
              <a:buNone/>
              <a:defRPr sz="1600"/>
            </a:lvl7pPr>
            <a:lvl8pPr marL="3197726" indent="0">
              <a:buNone/>
              <a:defRPr sz="1600"/>
            </a:lvl8pPr>
            <a:lvl9pPr marL="365454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5CE230-C117-AAC2-6E7D-B07CD92AF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BA65CE-B286-2ACF-AD0F-81A4D6875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1A6BBA-3D90-99B3-F654-B4C47D2B9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98461-22FE-4E4F-B93D-ED8F1C100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92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FFABC-C996-E6AC-C2C8-D2442AFF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83B2D-2033-D0E7-1359-35A3D3E7E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A7667-DE54-26BC-439B-FED3E34B1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A669E-03A0-4BD8-A5D5-85CBE7BC0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5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1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82" indent="0">
              <a:buNone/>
              <a:defRPr sz="1600" b="1"/>
            </a:lvl5pPr>
            <a:lvl6pPr marL="2284092" indent="0">
              <a:buNone/>
              <a:defRPr sz="1600" b="1"/>
            </a:lvl6pPr>
            <a:lvl7pPr marL="2740904" indent="0">
              <a:buNone/>
              <a:defRPr sz="1600" b="1"/>
            </a:lvl7pPr>
            <a:lvl8pPr marL="3197726" indent="0">
              <a:buNone/>
              <a:defRPr sz="1600" b="1"/>
            </a:lvl8pPr>
            <a:lvl9pPr marL="365454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1" y="2505081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82" indent="0">
              <a:buNone/>
              <a:defRPr sz="1600" b="1"/>
            </a:lvl5pPr>
            <a:lvl6pPr marL="2284092" indent="0">
              <a:buNone/>
              <a:defRPr sz="1600" b="1"/>
            </a:lvl6pPr>
            <a:lvl7pPr marL="2740904" indent="0">
              <a:buNone/>
              <a:defRPr sz="1600" b="1"/>
            </a:lvl7pPr>
            <a:lvl8pPr marL="3197726" indent="0">
              <a:buNone/>
              <a:defRPr sz="1600" b="1"/>
            </a:lvl8pPr>
            <a:lvl9pPr marL="365454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81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D8989E-2E80-C156-9F7B-E0F171F2F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0D2465-95A1-DDE5-2B57-19F5F5B4F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11ED90-E930-D7C1-B5BE-A283B9F3D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7C5C6-B2AA-41A7-B3E7-32C8B4C02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4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36E8C0-08DE-8A45-737D-96888B9F1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8E56DC-B89D-4BD5-9496-98955ABC9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2F4F8B-8748-EEF5-C2EB-69427F8C5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6F8D9-E83E-4ADB-9F56-261EDADD0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89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619939-5330-1B06-6867-C383CDFE8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95DA68-A239-A158-25BF-783309C09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6DB0F3-EE1D-D890-72F3-BBD3487F1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F63A1-97E3-4FE8-A100-DF229BE1F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44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E31255-86A2-90C7-6385-762BD4B8B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FDB081-BB5E-6FAE-5C15-C67B6E9C9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588F33-50F8-0839-21B3-6C065B333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70254-4AE2-4024-B0EF-02484C815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68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9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2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9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0" indent="0">
              <a:buNone/>
              <a:defRPr sz="1400"/>
            </a:lvl2pPr>
            <a:lvl3pPr marL="913640" indent="0">
              <a:buNone/>
              <a:defRPr sz="1200"/>
            </a:lvl3pPr>
            <a:lvl4pPr marL="1370460" indent="0">
              <a:buNone/>
              <a:defRPr sz="1000"/>
            </a:lvl4pPr>
            <a:lvl5pPr marL="1827282" indent="0">
              <a:buNone/>
              <a:defRPr sz="1000"/>
            </a:lvl5pPr>
            <a:lvl6pPr marL="2284092" indent="0">
              <a:buNone/>
              <a:defRPr sz="1000"/>
            </a:lvl6pPr>
            <a:lvl7pPr marL="2740904" indent="0">
              <a:buNone/>
              <a:defRPr sz="1000"/>
            </a:lvl7pPr>
            <a:lvl8pPr marL="3197726" indent="0">
              <a:buNone/>
              <a:defRPr sz="1000"/>
            </a:lvl8pPr>
            <a:lvl9pPr marL="36545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D2659-8F30-90DC-380C-56FABA5D4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0976F-2E95-67D7-88E9-400206F76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A6ED1-52CC-0572-4631-703F41C68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8A9C-7A9B-4647-AF96-74F34D8A0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29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9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52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82" indent="0">
              <a:buNone/>
              <a:defRPr sz="2000"/>
            </a:lvl5pPr>
            <a:lvl6pPr marL="2284092" indent="0">
              <a:buNone/>
              <a:defRPr sz="2000"/>
            </a:lvl6pPr>
            <a:lvl7pPr marL="2740904" indent="0">
              <a:buNone/>
              <a:defRPr sz="2000"/>
            </a:lvl7pPr>
            <a:lvl8pPr marL="3197726" indent="0">
              <a:buNone/>
              <a:defRPr sz="2000"/>
            </a:lvl8pPr>
            <a:lvl9pPr marL="3654545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9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0" indent="0">
              <a:buNone/>
              <a:defRPr sz="1400"/>
            </a:lvl2pPr>
            <a:lvl3pPr marL="913640" indent="0">
              <a:buNone/>
              <a:defRPr sz="1200"/>
            </a:lvl3pPr>
            <a:lvl4pPr marL="1370460" indent="0">
              <a:buNone/>
              <a:defRPr sz="1000"/>
            </a:lvl4pPr>
            <a:lvl5pPr marL="1827282" indent="0">
              <a:buNone/>
              <a:defRPr sz="1000"/>
            </a:lvl5pPr>
            <a:lvl6pPr marL="2284092" indent="0">
              <a:buNone/>
              <a:defRPr sz="1000"/>
            </a:lvl6pPr>
            <a:lvl7pPr marL="2740904" indent="0">
              <a:buNone/>
              <a:defRPr sz="1000"/>
            </a:lvl7pPr>
            <a:lvl8pPr marL="3197726" indent="0">
              <a:buNone/>
              <a:defRPr sz="1000"/>
            </a:lvl8pPr>
            <a:lvl9pPr marL="36545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04260-5EE5-2440-9F82-F3A4164D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FB166-FAD4-2361-0B77-9ACC65F6D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3D3A0-CA5B-40CF-7BF9-8F26C7C81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0492E-79C5-4910-A072-EF00B2187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366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B011E-43ED-CE61-0DB1-5B30878D8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CEC6E0-F0A5-C218-9C44-E1E876493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717EA4-360D-9274-B068-32C331878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FF541-1017-4780-9AC2-DCE04C999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093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7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187F91-4238-2BA3-6FD9-5E6D23FA0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28EE9C-74BF-0DF8-8F81-3E447DD1D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4E7FAD-317D-756A-B2EB-5BC70B295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2BD4E-C574-4C67-9B04-978C284CB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0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8E73C7-2E27-43CE-4539-84E720570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DED4E2-862D-06D6-1194-502F767E0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784F0C-4074-8424-4078-ED9330AF5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2AE3E-FBD5-46E3-A9A2-0B835FE9C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94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C3F26E-23EC-31AD-3947-1268FBE9D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53CDF-50CE-34D6-2CCE-532CCE0CA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D404B-EEA8-D94F-E091-E80C5BE1CF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A6A85-FDD9-4923-BB4C-DA9B54BE2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6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85A943-98C2-3C44-3F3C-012EF94B4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8F9DFC-2011-487A-2743-614DDA9FE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C14C53-68A5-8C1D-CFE9-CE5348F88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2D1BA-3E94-47E3-99A7-DBF437CE6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32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065F91-BF8C-D3E9-6FDB-9EA456B7C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419B82-39C6-629D-F9B5-696015FD72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2DEBE6-818A-FDFE-8F54-0161F9F2A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941F6-95AD-42FC-8B83-1C4F939BF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784340-6C93-BB12-06F5-30F87AE03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694CCC-A82D-5058-ED3E-EC2E0DE04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28284D-379D-DE04-6CE3-D9D24F281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61D96-4C9B-4CD2-A87E-43150BF2E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28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C849-243A-D4BD-8AC8-32BF45EBF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92DB4-6E69-941B-B629-DD096B967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9A7D0-18F9-A6B1-D477-A7F9124E4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45220-8C0B-481D-A3F7-230A7B65B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3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9AB11-6E1A-945E-F748-522F70C5B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39601-46E1-1779-109C-2FAAB9FE6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62EF7-50E5-FD20-AB22-F6E1E2125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E8FAE-683C-458C-A34F-674C50B21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6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1926EC-42ED-FDBC-6E3C-282AB13BD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E4EFF8-002B-8091-AF6D-FAB58C83D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7A4DD4-A10E-8494-6EF2-A376183428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0A3511-B3BD-0CA6-518F-AA1E86773A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CE5FF7-F27C-4F13-3B1F-62C6C47D0B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3BE1C-DFE0-4DA6-ACD2-7B5A4E5DF7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9F127CA-EA3B-BF84-6DE3-D7546A604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5FD69F4-DDA7-9205-DD31-B010F30F6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1E2733-8471-B2A1-F668-539544D9BF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C2D7CF-9EF9-ED90-DC8A-D2D3A794A8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C5CE4E-C631-BFD2-9C59-69DDE5AC60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2909688-4844-4167-BC00-E402BDC065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68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36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04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72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03" indent="-228403" algn="l" defTabSz="9136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22" indent="-228403" algn="l" defTabSz="9136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41" indent="-228403" algn="l" defTabSz="9136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55" indent="-228403" algn="l" defTabSz="9136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2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2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04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26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45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Hình ảnh có liên quan">
            <a:extLst>
              <a:ext uri="{FF2B5EF4-FFF2-40B4-BE49-F238E27FC236}">
                <a16:creationId xmlns:a16="http://schemas.microsoft.com/office/drawing/2014/main" id="{88765205-1DB6-7FD0-6289-D9E9B4C2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2">
            <a:extLst>
              <a:ext uri="{FF2B5EF4-FFF2-40B4-BE49-F238E27FC236}">
                <a16:creationId xmlns:a16="http://schemas.microsoft.com/office/drawing/2014/main" id="{9F789D23-7744-A356-D5D5-EE2CAD295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322263"/>
            <a:ext cx="7739062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1" tIns="45680" rIns="91361" bIns="456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15058D"/>
                </a:solidFill>
                <a:ea typeface="宋体" panose="02010600030101010101" pitchFamily="2" charset="-122"/>
              </a:rPr>
              <a:t>PHÒNG GIÁO DỤC VÀ ĐÀO TẠO QUẬN LONG BIÊN</a:t>
            </a:r>
          </a:p>
          <a:p>
            <a:pPr eaLnBrk="1" hangingPunct="1"/>
            <a:r>
              <a:rPr lang="en-US" altLang="en-US" b="1" dirty="0">
                <a:solidFill>
                  <a:srgbClr val="15058D"/>
                </a:solidFill>
                <a:ea typeface="宋体" panose="02010600030101010101" pitchFamily="2" charset="-122"/>
              </a:rPr>
              <a:t>TRƯỜNG MẦM NON GIA QUẤT </a:t>
            </a:r>
          </a:p>
        </p:txBody>
      </p:sp>
      <p:pic>
        <p:nvPicPr>
          <p:cNvPr id="14340" name="Picture 14" descr="khung doi">
            <a:extLst>
              <a:ext uri="{FF2B5EF4-FFF2-40B4-BE49-F238E27FC236}">
                <a16:creationId xmlns:a16="http://schemas.microsoft.com/office/drawing/2014/main" id="{000752BE-9D92-BD5D-8731-9238D654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3230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</p:pic>
      <p:sp>
        <p:nvSpPr>
          <p:cNvPr id="2053" name="Text Box 15">
            <a:extLst>
              <a:ext uri="{FF2B5EF4-FFF2-40B4-BE49-F238E27FC236}">
                <a16:creationId xmlns:a16="http://schemas.microsoft.com/office/drawing/2014/main" id="{47DB060B-D711-5F6F-5B96-3464BC52E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89375"/>
            <a:ext cx="822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1" tIns="45680" rIns="91361" bIns="456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E9150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Đề tài </a:t>
            </a:r>
            <a:r>
              <a:rPr lang="vi-VN" altLang="en-US" sz="3200">
                <a:solidFill>
                  <a:srgbClr val="E9150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:</a:t>
            </a:r>
            <a:r>
              <a:rPr lang="en-US" altLang="en-US" sz="3200">
                <a:solidFill>
                  <a:srgbClr val="E9150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Tìm hiểu về Bác Hồ kính yêu </a:t>
            </a:r>
          </a:p>
        </p:txBody>
      </p:sp>
      <p:sp>
        <p:nvSpPr>
          <p:cNvPr id="2055" name="Hộp Văn bản 2">
            <a:extLst>
              <a:ext uri="{FF2B5EF4-FFF2-40B4-BE49-F238E27FC236}">
                <a16:creationId xmlns:a16="http://schemas.microsoft.com/office/drawing/2014/main" id="{8944304B-6F88-5BF6-FB35-4BDE2B6E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67275"/>
            <a:ext cx="472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1" tIns="45680" rIns="91361" bIns="456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Lứa tuổi: 5-6 tuổi</a:t>
            </a:r>
          </a:p>
        </p:txBody>
      </p:sp>
      <p:sp>
        <p:nvSpPr>
          <p:cNvPr id="2056" name="Hộp Văn bản 3">
            <a:extLst>
              <a:ext uri="{FF2B5EF4-FFF2-40B4-BE49-F238E27FC236}">
                <a16:creationId xmlns:a16="http://schemas.microsoft.com/office/drawing/2014/main" id="{1C3A0F9A-44ED-00E2-FB1B-45BC77241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89563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1" tIns="45680" rIns="91361" bIns="456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4" name="Hộp Văn bản 1">
            <a:extLst>
              <a:ext uri="{FF2B5EF4-FFF2-40B4-BE49-F238E27FC236}">
                <a16:creationId xmlns:a16="http://schemas.microsoft.com/office/drawing/2014/main" id="{89BE83FE-A2A6-2987-C02E-DF763C83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751138"/>
            <a:ext cx="6122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1" tIns="45680" rIns="91361" bIns="456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LĨNH VỰC PHÁT TRIỂN NHẬN THỨC </a:t>
            </a:r>
          </a:p>
          <a:p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B1623449.wav">
            <a:hlinkClick r:id="" action="ppaction://media"/>
            <a:extLst>
              <a:ext uri="{FF2B5EF4-FFF2-40B4-BE49-F238E27FC236}">
                <a16:creationId xmlns:a16="http://schemas.microsoft.com/office/drawing/2014/main" id="{6171C063-0735-9C06-1B02-EA81ADE2DF05}"/>
              </a:ext>
            </a:extLst>
          </p:cNvPr>
          <p:cNvPicPr>
            <a:picLocks noChangeAspect="1"/>
          </p:cNvPicPr>
          <p:nvPr>
            <a:wavAudioFile r:embed="rId2" name="B162EB55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42000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01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3" grpId="0"/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48B9F5B-4FCB-BE01-9A49-ADB13F0AD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5" name="Picture 10" descr="thnhi06">
            <a:extLst>
              <a:ext uri="{FF2B5EF4-FFF2-40B4-BE49-F238E27FC236}">
                <a16:creationId xmlns:a16="http://schemas.microsoft.com/office/drawing/2014/main" id="{6C60ED9F-E7A4-2DD1-C915-29ED90C073C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915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A463BB41-4D2B-3D6E-2772-A9F03C675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6156325"/>
            <a:ext cx="9248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9900"/>
                </a:solidFill>
              </a:rPr>
              <a:t>Bác Hồ với các cháu thiếu niên dân tộc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4" grpId="1"/>
      <p:bldP spid="11059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370007058_Bac%20mua%20hat%20cung%20cac%20chau">
            <a:extLst>
              <a:ext uri="{FF2B5EF4-FFF2-40B4-BE49-F238E27FC236}">
                <a16:creationId xmlns:a16="http://schemas.microsoft.com/office/drawing/2014/main" id="{05F42AC2-0928-BC42-B14D-D9EE66FC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72031lclw9lrfha - Copy">
            <a:extLst>
              <a:ext uri="{FF2B5EF4-FFF2-40B4-BE49-F238E27FC236}">
                <a16:creationId xmlns:a16="http://schemas.microsoft.com/office/drawing/2014/main" id="{F30A161A-CAEB-6B04-C274-A43F1364FE4E}"/>
              </a:ext>
            </a:extLst>
          </p:cNvPr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38" name="Picture 6" descr="BacHoThamtruongmaugiaomamnon-ThanhHoa-10-12-1961">
            <a:extLst>
              <a:ext uri="{FF2B5EF4-FFF2-40B4-BE49-F238E27FC236}">
                <a16:creationId xmlns:a16="http://schemas.microsoft.com/office/drawing/2014/main" id="{B9A9B112-69FE-DE3A-9835-AD6A5B84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8">
            <a:extLst>
              <a:ext uri="{FF2B5EF4-FFF2-40B4-BE49-F238E27FC236}">
                <a16:creationId xmlns:a16="http://schemas.microsoft.com/office/drawing/2014/main" id="{15D9912A-2E4C-ECE5-1954-99C3002CF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62400"/>
            <a:ext cx="70866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FF33"/>
                </a:solidFill>
              </a:rPr>
              <a:t>Như bài thơ: “ Thư Trung Thu” Bác viết năm 1951</a:t>
            </a:r>
          </a:p>
          <a:p>
            <a:pPr eaLnBrk="1" hangingPunct="1"/>
            <a:r>
              <a:rPr lang="en-US" altLang="en-US" sz="2800">
                <a:solidFill>
                  <a:srgbClr val="CCFF33"/>
                </a:solidFill>
              </a:rPr>
              <a:t>Trung thu trăng sáng như gương</a:t>
            </a:r>
          </a:p>
          <a:p>
            <a:pPr eaLnBrk="1" hangingPunct="1"/>
            <a:r>
              <a:rPr lang="en-US" altLang="en-US" sz="2800">
                <a:solidFill>
                  <a:srgbClr val="CCFF33"/>
                </a:solidFill>
              </a:rPr>
              <a:t>Bác Hồ ngắm cảnh nhớ thương nhi đồng.</a:t>
            </a:r>
          </a:p>
          <a:p>
            <a:pPr eaLnBrk="1" hangingPunct="1"/>
            <a:r>
              <a:rPr lang="en-US" altLang="en-US" sz="2800">
                <a:solidFill>
                  <a:srgbClr val="CCFF33"/>
                </a:solidFill>
              </a:rPr>
              <a:t>Sau đây Bác viết mấy dòng </a:t>
            </a:r>
          </a:p>
          <a:p>
            <a:pPr eaLnBrk="1" hangingPunct="1"/>
            <a:r>
              <a:rPr lang="en-US" altLang="en-US" sz="2800">
                <a:solidFill>
                  <a:srgbClr val="CCFF33"/>
                </a:solidFill>
              </a:rPr>
              <a:t>Gửi cho các cháu tỏ lòng nhớ nhung</a:t>
            </a:r>
            <a:r>
              <a:rPr lang="en-US" altLang="en-US">
                <a:solidFill>
                  <a:srgbClr val="CCFF33"/>
                </a:solidFill>
              </a:rPr>
              <a:t>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23881AEA-E9FF-8986-7BFE-D0471FE34DC2}"/>
              </a:ext>
            </a:extLst>
          </p:cNvPr>
          <p:cNvSpPr txBox="1">
            <a:spLocks noGrp="1"/>
          </p:cNvSpPr>
          <p:nvPr/>
        </p:nvSpPr>
        <p:spPr bwMode="gray">
          <a:xfrm>
            <a:off x="6934200" y="228600"/>
            <a:ext cx="1752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 b="1">
                <a:solidFill>
                  <a:schemeClr val="tx2"/>
                </a:solidFill>
              </a:rPr>
              <a:t>www.HNGHIA.Info</a:t>
            </a: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9C1989F4-4633-D275-F693-D135E40EAA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704850"/>
            <a:ext cx="69342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Hồ Chí Minh đẹp nhất tên Người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451BBFE-C7C9-38D0-0EBF-11C757BBA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86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343C6D77-5F0F-75E7-848B-BD2F0858C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90F596A8-95DA-B9E3-D58F-858E604F0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908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6631" name="Picture 8" descr="bac20ho203hw4">
            <a:extLst>
              <a:ext uri="{FF2B5EF4-FFF2-40B4-BE49-F238E27FC236}">
                <a16:creationId xmlns:a16="http://schemas.microsoft.com/office/drawing/2014/main" id="{3B1A160B-C438-712A-AB55-F12BE7DE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2" name="Text Box 10">
            <a:extLst>
              <a:ext uri="{FF2B5EF4-FFF2-40B4-BE49-F238E27FC236}">
                <a16:creationId xmlns:a16="http://schemas.microsoft.com/office/drawing/2014/main" id="{99B130FF-12D8-EC21-A692-F86DA2C89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3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Bác đang căn dặn ân cần  các anh chị thanh niên</a:t>
            </a:r>
            <a:r>
              <a:rPr lang="en-US" sz="23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59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357E9D17-F6CB-DC1E-6817-BB1EB6975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C841DCD-C685-2BFA-6B59-0FF67994B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12" descr="csdbao07">
            <a:extLst>
              <a:ext uri="{FF2B5EF4-FFF2-40B4-BE49-F238E27FC236}">
                <a16:creationId xmlns:a16="http://schemas.microsoft.com/office/drawing/2014/main" id="{80FD0C72-7E56-19AC-975C-8045BA7B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0"/>
            <a:ext cx="8915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005F6428-6C63-9C25-0090-C42DB405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5976938"/>
            <a:ext cx="80502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Bác nói chuyện với các chị phụ nữ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4850930-B8BC-69DE-3CDF-838B7CDFE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2E30786-796D-7887-4B63-A42C5B278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8" descr="27yi6">
            <a:extLst>
              <a:ext uri="{FF2B5EF4-FFF2-40B4-BE49-F238E27FC236}">
                <a16:creationId xmlns:a16="http://schemas.microsoft.com/office/drawing/2014/main" id="{365853C5-4C8F-607D-1D8B-E244AFD8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77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807AA94B-21BB-B376-3F14-03D65DEFB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350A445-D607-D1AF-D23A-7A68B830B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0" name="Picture 9" descr="2012it9">
            <a:extLst>
              <a:ext uri="{FF2B5EF4-FFF2-40B4-BE49-F238E27FC236}">
                <a16:creationId xmlns:a16="http://schemas.microsoft.com/office/drawing/2014/main" id="{470B0366-D9F4-3335-D130-6ADE5D83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6">
            <a:extLst>
              <a:ext uri="{FF2B5EF4-FFF2-40B4-BE49-F238E27FC236}">
                <a16:creationId xmlns:a16="http://schemas.microsoft.com/office/drawing/2014/main" id="{D767B9CD-8933-3B91-79B8-E3476ABAC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6019800"/>
            <a:ext cx="6794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Bác với các cô chú nông dân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A50253E-EE82-765B-693E-A6EEE1909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3" name="Picture 8" descr="csdbao05">
            <a:extLst>
              <a:ext uri="{FF2B5EF4-FFF2-40B4-BE49-F238E27FC236}">
                <a16:creationId xmlns:a16="http://schemas.microsoft.com/office/drawing/2014/main" id="{22648C08-5E23-105F-D9CF-D4748981B87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Rectangle 8">
            <a:extLst>
              <a:ext uri="{FF2B5EF4-FFF2-40B4-BE49-F238E27FC236}">
                <a16:creationId xmlns:a16="http://schemas.microsoft.com/office/drawing/2014/main" id="{9CA7880B-C119-3F4E-5821-347583EA8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6156325"/>
            <a:ext cx="7051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9900"/>
                </a:solidFill>
              </a:rPr>
              <a:t>Bác với các cô chú công nhân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8780135C-BA7C-D49D-1881-AA528B467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614927C-B371-0053-7F16-86B0ADEB5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8" descr="30wg3">
            <a:extLst>
              <a:ext uri="{FF2B5EF4-FFF2-40B4-BE49-F238E27FC236}">
                <a16:creationId xmlns:a16="http://schemas.microsoft.com/office/drawing/2014/main" id="{82756F06-9F9F-DBE0-0397-176B5B81F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F0C530D1-E1E0-650F-A13D-01D1FD349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1" name="Picture 9" descr="BH10">
            <a:extLst>
              <a:ext uri="{FF2B5EF4-FFF2-40B4-BE49-F238E27FC236}">
                <a16:creationId xmlns:a16="http://schemas.microsoft.com/office/drawing/2014/main" id="{5A48AC66-23F8-D272-101C-5B357099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343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BH05">
            <a:extLst>
              <a:ext uri="{FF2B5EF4-FFF2-40B4-BE49-F238E27FC236}">
                <a16:creationId xmlns:a16="http://schemas.microsoft.com/office/drawing/2014/main" id="{0A636F8E-A46C-29DB-3E8D-7E91B579EEE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4343400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13pg1">
            <a:extLst>
              <a:ext uri="{FF2B5EF4-FFF2-40B4-BE49-F238E27FC236}">
                <a16:creationId xmlns:a16="http://schemas.microsoft.com/office/drawing/2014/main" id="{30FB9ECE-0B12-A875-527A-9E97C2305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60788"/>
            <a:ext cx="31242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1">
            <a:extLst>
              <a:ext uri="{FF2B5EF4-FFF2-40B4-BE49-F238E27FC236}">
                <a16:creationId xmlns:a16="http://schemas.microsoft.com/office/drawing/2014/main" id="{D54F5C3A-D4DD-5436-CC2A-BAD0FA47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114800"/>
            <a:ext cx="4724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800" b="1">
              <a:latin typeface="VNI-Duff" pitchFamily="2" charset="0"/>
            </a:endParaRPr>
          </a:p>
        </p:txBody>
      </p:sp>
      <p:sp>
        <p:nvSpPr>
          <p:cNvPr id="15364" name="Text Box 22">
            <a:extLst>
              <a:ext uri="{FF2B5EF4-FFF2-40B4-BE49-F238E27FC236}">
                <a16:creationId xmlns:a16="http://schemas.microsoft.com/office/drawing/2014/main" id="{8A010B39-34A1-3A13-7432-674A5CAD8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91000"/>
            <a:ext cx="5562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b="1">
              <a:latin typeface="VNI-Duff" pitchFamily="2" charset="0"/>
            </a:endParaRPr>
          </a:p>
        </p:txBody>
      </p:sp>
      <p:pic>
        <p:nvPicPr>
          <p:cNvPr id="15365" name="Picture 9" descr="bachocd20copyow5">
            <a:extLst>
              <a:ext uri="{FF2B5EF4-FFF2-40B4-BE49-F238E27FC236}">
                <a16:creationId xmlns:a16="http://schemas.microsoft.com/office/drawing/2014/main" id="{8919F6D9-1AA8-7FA7-842A-5ACCF93C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6" name="Rectangle 26">
            <a:extLst>
              <a:ext uri="{FF2B5EF4-FFF2-40B4-BE49-F238E27FC236}">
                <a16:creationId xmlns:a16="http://schemas.microsoft.com/office/drawing/2014/main" id="{847E86B0-D72C-E168-4BBF-BAA0DF109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4038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Hồ Chí Minh đẹp nhất tên Người</a:t>
            </a:r>
          </a:p>
        </p:txBody>
      </p:sp>
      <p:sp>
        <p:nvSpPr>
          <p:cNvPr id="15367" name="Rectangle 27">
            <a:extLst>
              <a:ext uri="{FF2B5EF4-FFF2-40B4-BE49-F238E27FC236}">
                <a16:creationId xmlns:a16="http://schemas.microsoft.com/office/drawing/2014/main" id="{40695C5D-AFB2-A724-B4AE-80CB9B59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74625"/>
            <a:ext cx="396240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Chủ tịch Hồ Chí Minh  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(19/5/1890)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     Chủ tịch Hồ Chí Minh sinh tại làng Sen, xã Kim Liên, huyện Nam Đàn, tỉnh Nghệ An. Cha là cụ Nguyễn Sinh Sắc. Mẹ là cụ Hoàng Thị Loan.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     Năm 1911, Người ra đi tìm đường cứu nước từ Bến cảng Nhà Rồng.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     Tháng 2 -1941 Người trở về nước.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     Ngày 2 - 9 - 1945, tại quảng trường Ba Đình, Người đọc Bản Tuyên Ngôn Độc Lập, khai sinh ra nước Việt Nam Dân chủ Cộng Hòa.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     Năm 1990, nhân kỷ niệm 100 năm ngày sinh Chủ tịch Hồ Chí Minh, UNESCO đã ghi nhận và suy tôn Người là </a:t>
            </a:r>
            <a:r>
              <a:rPr lang="en-US" altLang="en-US" b="1" i="1">
                <a:solidFill>
                  <a:schemeClr val="tx2"/>
                </a:solidFill>
              </a:rPr>
              <a:t>“Anh hùng Giải phóng dân tộc Việt Nam, nhà văn hóa lớn”.</a:t>
            </a:r>
            <a:br>
              <a:rPr lang="en-US" altLang="en-US" b="1">
                <a:solidFill>
                  <a:schemeClr val="tx2"/>
                </a:solidFill>
              </a:rPr>
            </a:br>
            <a:endParaRPr lang="en-US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9k=">
            <a:extLst>
              <a:ext uri="{FF2B5EF4-FFF2-40B4-BE49-F238E27FC236}">
                <a16:creationId xmlns:a16="http://schemas.microsoft.com/office/drawing/2014/main" id="{3B95BC78-B71B-59DB-4597-278136FDB1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AutoShape 3" descr="9k=">
            <a:extLst>
              <a:ext uri="{FF2B5EF4-FFF2-40B4-BE49-F238E27FC236}">
                <a16:creationId xmlns:a16="http://schemas.microsoft.com/office/drawing/2014/main" id="{CF733CD3-BD76-F272-FEA4-5F77997BC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796" name="Picture 4" descr="LinkClick">
            <a:extLst>
              <a:ext uri="{FF2B5EF4-FFF2-40B4-BE49-F238E27FC236}">
                <a16:creationId xmlns:a16="http://schemas.microsoft.com/office/drawing/2014/main" id="{66E2BD9D-2F27-A520-09A7-FB495F5E4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C8F6F70-F351-98CC-3099-E8AE0D8DB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19" name="Picture 8" descr="007">
            <a:extLst>
              <a:ext uri="{FF2B5EF4-FFF2-40B4-BE49-F238E27FC236}">
                <a16:creationId xmlns:a16="http://schemas.microsoft.com/office/drawing/2014/main" id="{6703AE1C-193A-6774-874F-6E82A9359CF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6">
            <a:extLst>
              <a:ext uri="{FF2B5EF4-FFF2-40B4-BE49-F238E27FC236}">
                <a16:creationId xmlns:a16="http://schemas.microsoft.com/office/drawing/2014/main" id="{8CDE74DE-3C32-6B9E-5D19-09601AA5C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" y="6216650"/>
            <a:ext cx="6750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66"/>
                </a:solidFill>
              </a:rPr>
              <a:t>Bác Hồ đang biễu biễn âm nhạc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89BF359-492C-67B2-268D-DF10675AD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5843" name="Picture 8" descr="051ri3">
            <a:extLst>
              <a:ext uri="{FF2B5EF4-FFF2-40B4-BE49-F238E27FC236}">
                <a16:creationId xmlns:a16="http://schemas.microsoft.com/office/drawing/2014/main" id="{2CBB1803-8D6D-9197-FC0F-5E22170916D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05400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8" descr="BH71">
            <a:extLst>
              <a:ext uri="{FF2B5EF4-FFF2-40B4-BE49-F238E27FC236}">
                <a16:creationId xmlns:a16="http://schemas.microsoft.com/office/drawing/2014/main" id="{2F3CE0DF-4551-E200-3630-86E1ED64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8" name="Picture 16" descr="best-wallpaper29_thumb">
            <a:extLst>
              <a:ext uri="{FF2B5EF4-FFF2-40B4-BE49-F238E27FC236}">
                <a16:creationId xmlns:a16="http://schemas.microsoft.com/office/drawing/2014/main" id="{979A521F-DF0F-838E-0DE2-6E93601E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9" name="Picture 17" descr="Bac Ho vay tay chao">
            <a:extLst>
              <a:ext uri="{FF2B5EF4-FFF2-40B4-BE49-F238E27FC236}">
                <a16:creationId xmlns:a16="http://schemas.microsoft.com/office/drawing/2014/main" id="{204207FC-D624-3D75-6AFA-B97A8AA9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0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72054xz5nowbuzy">
            <a:extLst>
              <a:ext uri="{FF2B5EF4-FFF2-40B4-BE49-F238E27FC236}">
                <a16:creationId xmlns:a16="http://schemas.microsoft.com/office/drawing/2014/main" id="{A522A5BA-3EF0-2CAE-4175-C849BE3D90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800px-Ho_Chi_Minh_Mausoleum_2006">
            <a:extLst>
              <a:ext uri="{FF2B5EF4-FFF2-40B4-BE49-F238E27FC236}">
                <a16:creationId xmlns:a16="http://schemas.microsoft.com/office/drawing/2014/main" id="{E6ED1D07-E994-5B33-F87E-5572CEC5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0_189429001246867386">
            <a:extLst>
              <a:ext uri="{FF2B5EF4-FFF2-40B4-BE49-F238E27FC236}">
                <a16:creationId xmlns:a16="http://schemas.microsoft.com/office/drawing/2014/main" id="{8595204B-153E-722B-E02E-69412914F0A3}"/>
              </a:ext>
            </a:extLst>
          </p:cNvPr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764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6" descr="0_283695001246867385">
            <a:extLst>
              <a:ext uri="{FF2B5EF4-FFF2-40B4-BE49-F238E27FC236}">
                <a16:creationId xmlns:a16="http://schemas.microsoft.com/office/drawing/2014/main" id="{49A0C5B1-4BF0-B957-EFF0-EAC6C7E8B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 descr="0_189429001246867386">
            <a:extLst>
              <a:ext uri="{FF2B5EF4-FFF2-40B4-BE49-F238E27FC236}">
                <a16:creationId xmlns:a16="http://schemas.microsoft.com/office/drawing/2014/main" id="{C3CCB463-4384-28E8-7777-514CA4CD4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0_283695001246867385">
            <a:extLst>
              <a:ext uri="{FF2B5EF4-FFF2-40B4-BE49-F238E27FC236}">
                <a16:creationId xmlns:a16="http://schemas.microsoft.com/office/drawing/2014/main" id="{41DA5B90-9938-5E12-DF87-D0E2CE0CB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0"/>
            <a:ext cx="1679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Ho%20Chi%20Minh%20011">
            <a:extLst>
              <a:ext uri="{FF2B5EF4-FFF2-40B4-BE49-F238E27FC236}">
                <a16:creationId xmlns:a16="http://schemas.microsoft.com/office/drawing/2014/main" id="{1C4E857D-9E94-EDC0-1D12-5934A42F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Flowers-thumb">
            <a:extLst>
              <a:ext uri="{FF2B5EF4-FFF2-40B4-BE49-F238E27FC236}">
                <a16:creationId xmlns:a16="http://schemas.microsoft.com/office/drawing/2014/main" id="{11A08F77-D75A-E06E-16C4-2BA8D6D1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086600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Flowers-thumb">
            <a:extLst>
              <a:ext uri="{FF2B5EF4-FFF2-40B4-BE49-F238E27FC236}">
                <a16:creationId xmlns:a16="http://schemas.microsoft.com/office/drawing/2014/main" id="{437429B3-D8F5-A100-DA3B-CD6B2DFE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304800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Flowers-thumb">
            <a:extLst>
              <a:ext uri="{FF2B5EF4-FFF2-40B4-BE49-F238E27FC236}">
                <a16:creationId xmlns:a16="http://schemas.microsoft.com/office/drawing/2014/main" id="{B2E7E477-D31C-EF48-A5FC-B6E047C1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2809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Flowers-thumb">
            <a:extLst>
              <a:ext uri="{FF2B5EF4-FFF2-40B4-BE49-F238E27FC236}">
                <a16:creationId xmlns:a16="http://schemas.microsoft.com/office/drawing/2014/main" id="{8F07C1EC-08C2-2030-089D-D4685062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95400"/>
            <a:ext cx="3048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2824 L 0.00417 0.19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22222E-6 L 0.31667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417 -0.216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31528 0.01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3908ytpj0peufh">
            <a:extLst>
              <a:ext uri="{FF2B5EF4-FFF2-40B4-BE49-F238E27FC236}">
                <a16:creationId xmlns:a16="http://schemas.microsoft.com/office/drawing/2014/main" id="{D5BCD716-540C-0106-4D8E-6B5DFA3604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22965npqvjl27kb">
            <a:extLst>
              <a:ext uri="{FF2B5EF4-FFF2-40B4-BE49-F238E27FC236}">
                <a16:creationId xmlns:a16="http://schemas.microsoft.com/office/drawing/2014/main" id="{40F6A8C8-55D3-1011-919B-CDA73212E658}"/>
              </a:ext>
            </a:extLst>
          </p:cNvPr>
          <p:cNvPicPr>
            <a:picLocks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21" name="WordArt 9">
            <a:extLst>
              <a:ext uri="{FF2B5EF4-FFF2-40B4-BE49-F238E27FC236}">
                <a16:creationId xmlns:a16="http://schemas.microsoft.com/office/drawing/2014/main" id="{6994284D-3BB5-BA5C-6090-E935A8EE26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10600" cy="1069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61645" dir="18900000" algn="ctr" rotWithShape="0">
                    <a:srgbClr val="FF6600">
                      <a:alpha val="50000"/>
                    </a:srgbClr>
                  </a:outerShdw>
                </a:effectLst>
              </a:rPr>
              <a:t>Chúc các cô và các cháu mạnh khỏe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4">
            <a:extLst>
              <a:ext uri="{FF2B5EF4-FFF2-40B4-BE49-F238E27FC236}">
                <a16:creationId xmlns:a16="http://schemas.microsoft.com/office/drawing/2014/main" id="{1AD988EB-2C34-2887-6923-512F70AFA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4227513"/>
            <a:ext cx="3749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6387" name="Text Box 15">
            <a:extLst>
              <a:ext uri="{FF2B5EF4-FFF2-40B4-BE49-F238E27FC236}">
                <a16:creationId xmlns:a16="http://schemas.microsoft.com/office/drawing/2014/main" id="{354D75DA-B551-3B0B-70D2-3C9B3656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91000"/>
            <a:ext cx="472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B0594EC0-6817-B825-F0B1-C87724D62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29200"/>
            <a:ext cx="6781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66"/>
                </a:solidFill>
                <a:latin typeface="VNI-Ariston" pitchFamily="2" charset="0"/>
              </a:rPr>
              <a:t>Giaùo vieân</a:t>
            </a:r>
            <a:r>
              <a:rPr lang="en-US" altLang="en-US" sz="3600" b="1">
                <a:latin typeface="VNI-Ariston" pitchFamily="2" charset="0"/>
              </a:rPr>
              <a:t>:</a:t>
            </a:r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63EEA8FE-26A0-B8BA-58F2-8D231866B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638800"/>
            <a:ext cx="2971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VNI-Ariston" pitchFamily="2" charset="0"/>
              </a:rPr>
              <a:t>Lôùp: 5- 6 </a:t>
            </a: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tuổi</a:t>
            </a:r>
          </a:p>
        </p:txBody>
      </p:sp>
      <p:pic>
        <p:nvPicPr>
          <p:cNvPr id="16390" name="Picture 21" descr="bac ho">
            <a:extLst>
              <a:ext uri="{FF2B5EF4-FFF2-40B4-BE49-F238E27FC236}">
                <a16:creationId xmlns:a16="http://schemas.microsoft.com/office/drawing/2014/main" id="{7FEB471B-DE06-02A7-D92C-B3D86408B31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04800"/>
            <a:ext cx="495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71" name="WordArt 23">
            <a:extLst>
              <a:ext uri="{FF2B5EF4-FFF2-40B4-BE49-F238E27FC236}">
                <a16:creationId xmlns:a16="http://schemas.microsoft.com/office/drawing/2014/main" id="{A9F3C799-325C-97C3-6D42-7ABC896F93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6013" y="5626100"/>
            <a:ext cx="6757987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14300" algn="ctr" rotWithShape="0">
                    <a:srgbClr val="219103">
                      <a:alpha val="50000"/>
                    </a:srgbClr>
                  </a:outerShdw>
                </a:effectLst>
                <a:latin typeface="VNI-Duff"/>
              </a:rPr>
              <a:t>Baùc Hoà kính yeâu cuûa chung ta</a:t>
            </a:r>
          </a:p>
        </p:txBody>
      </p:sp>
      <p:pic>
        <p:nvPicPr>
          <p:cNvPr id="16392" name="Picture 25" descr="13pg1">
            <a:extLst>
              <a:ext uri="{FF2B5EF4-FFF2-40B4-BE49-F238E27FC236}">
                <a16:creationId xmlns:a16="http://schemas.microsoft.com/office/drawing/2014/main" id="{B160B955-200F-7A63-DCFC-C8F658C25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962400"/>
            <a:ext cx="3124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9" descr="Pictureh«ahng">
            <a:extLst>
              <a:ext uri="{FF2B5EF4-FFF2-40B4-BE49-F238E27FC236}">
                <a16:creationId xmlns:a16="http://schemas.microsoft.com/office/drawing/2014/main" id="{EB592F8F-579F-1832-197C-7089C0508D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38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9" descr="Pictureh«ahng">
            <a:extLst>
              <a:ext uri="{FF2B5EF4-FFF2-40B4-BE49-F238E27FC236}">
                <a16:creationId xmlns:a16="http://schemas.microsoft.com/office/drawing/2014/main" id="{C1936E06-8CDD-CE70-DB38-97BCFFB260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14600"/>
            <a:ext cx="838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8" descr="5">
            <a:extLst>
              <a:ext uri="{FF2B5EF4-FFF2-40B4-BE49-F238E27FC236}">
                <a16:creationId xmlns:a16="http://schemas.microsoft.com/office/drawing/2014/main" id="{2CD57EAF-2D52-1E1F-671D-73CACEAAB9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4225" y="0"/>
            <a:ext cx="2009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279470543">
            <a:extLst>
              <a:ext uri="{FF2B5EF4-FFF2-40B4-BE49-F238E27FC236}">
                <a16:creationId xmlns:a16="http://schemas.microsoft.com/office/drawing/2014/main" id="{6BDBBA85-8B3B-B817-4145-7C9FF5D46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white-wallpaper40_thumb">
            <a:extLst>
              <a:ext uri="{FF2B5EF4-FFF2-40B4-BE49-F238E27FC236}">
                <a16:creationId xmlns:a16="http://schemas.microsoft.com/office/drawing/2014/main" id="{91F92CFC-CF80-1CF7-A24A-E404CF9847E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7" descr="181234qg0">
            <a:extLst>
              <a:ext uri="{FF2B5EF4-FFF2-40B4-BE49-F238E27FC236}">
                <a16:creationId xmlns:a16="http://schemas.microsoft.com/office/drawing/2014/main" id="{D71CF89C-9A26-264D-946F-E6EF5054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50ACC5A8-620E-6B48-631D-687C36D7D002}"/>
              </a:ext>
            </a:extLst>
          </p:cNvPr>
          <p:cNvSpPr txBox="1">
            <a:spLocks noGrp="1"/>
          </p:cNvSpPr>
          <p:nvPr/>
        </p:nvSpPr>
        <p:spPr bwMode="gray">
          <a:xfrm>
            <a:off x="6934200" y="228600"/>
            <a:ext cx="1752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 b="1">
                <a:solidFill>
                  <a:schemeClr val="tx2"/>
                </a:solidFill>
              </a:rPr>
              <a:t>www.HNGHIA.Info</a:t>
            </a: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A6E2F38E-CD0B-F148-B832-EF68086160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704850"/>
            <a:ext cx="6934200" cy="487363"/>
          </a:xfrm>
        </p:spPr>
        <p:txBody>
          <a:bodyPr/>
          <a:lstStyle/>
          <a:p>
            <a:pPr eaLnBrk="1" hangingPunct="1">
              <a:defRPr/>
            </a:pPr>
            <a:endParaRPr lang="en-US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FDB1AB91-4454-29D6-09D0-EE413D967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86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E1BDA200-5F5E-0C19-45E4-F1360F95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3EF0533A-6E3C-7F56-CB2F-D021D130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908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9463" name="Picture 9" descr="2212jc8">
            <a:extLst>
              <a:ext uri="{FF2B5EF4-FFF2-40B4-BE49-F238E27FC236}">
                <a16:creationId xmlns:a16="http://schemas.microsoft.com/office/drawing/2014/main" id="{987A474E-1598-AA07-AFDB-C109A474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1" name="Rectangle 15">
            <a:extLst>
              <a:ext uri="{FF2B5EF4-FFF2-40B4-BE49-F238E27FC236}">
                <a16:creationId xmlns:a16="http://schemas.microsoft.com/office/drawing/2014/main" id="{86189A62-AE30-FF44-07BF-F2762610B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5900738"/>
            <a:ext cx="71167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Bác đang hành quân lên rừng </a:t>
            </a: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08103A64-855F-B57C-18FF-A8C066E58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C14976C-6A87-DF9F-0B42-371346CA8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8" descr="08123zq5">
            <a:extLst>
              <a:ext uri="{FF2B5EF4-FFF2-40B4-BE49-F238E27FC236}">
                <a16:creationId xmlns:a16="http://schemas.microsoft.com/office/drawing/2014/main" id="{D2922A15-B387-9009-CD3B-69207DE9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66806AB3-2FB3-5199-3863-FE39E11BF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66863" y="5805488"/>
            <a:ext cx="10302876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CCFF33"/>
                </a:solidFill>
              </a:rPr>
              <a:t>          Bác hành quân xuống suối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C6C48CAF-D0A1-286C-21DB-7ACDF75DB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0EB38E3-8123-C1F2-1CA6-90ACF4A50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8" descr="200633095318436">
            <a:extLst>
              <a:ext uri="{FF2B5EF4-FFF2-40B4-BE49-F238E27FC236}">
                <a16:creationId xmlns:a16="http://schemas.microsoft.com/office/drawing/2014/main" id="{F967C498-9252-98B0-7374-0299735D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4ECA2BC2-10F0-271C-E45E-4C9DC336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026150"/>
            <a:ext cx="8204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FF"/>
                </a:solidFill>
              </a:rPr>
              <a:t>Bác đang tiếp khách nước ngoài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BacHothamcacchauthieunhioYenTruongThanhHoa">
            <a:extLst>
              <a:ext uri="{FF2B5EF4-FFF2-40B4-BE49-F238E27FC236}">
                <a16:creationId xmlns:a16="http://schemas.microsoft.com/office/drawing/2014/main" id="{189A1025-7C22-2711-88B7-220B4018A9A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8991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13">
            <a:extLst>
              <a:ext uri="{FF2B5EF4-FFF2-40B4-BE49-F238E27FC236}">
                <a16:creationId xmlns:a16="http://schemas.microsoft.com/office/drawing/2014/main" id="{44FD9510-0E29-CCAB-07CA-819BA612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216650"/>
            <a:ext cx="7848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D60093"/>
                </a:solidFill>
              </a:rPr>
              <a:t>Bác vui cùng thiều niên nhi đồng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2.1|1.6|1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358</Words>
  <Application>Microsoft Office PowerPoint</Application>
  <PresentationFormat>On-screen Show (4:3)</PresentationFormat>
  <Paragraphs>40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宋体</vt:lpstr>
      <vt:lpstr>Times New Roman</vt:lpstr>
      <vt:lpstr>VNI-Duff</vt:lpstr>
      <vt:lpstr>VNI-Ariston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Hồ Chí Minh đẹp nhất tên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Home/Small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Tin Hoc Sang Tao</cp:lastModifiedBy>
  <cp:revision>161</cp:revision>
  <dcterms:created xsi:type="dcterms:W3CDTF">2010-10-09T02:07:15Z</dcterms:created>
  <dcterms:modified xsi:type="dcterms:W3CDTF">2022-05-30T10:09:01Z</dcterms:modified>
</cp:coreProperties>
</file>