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1" r:id="rId6"/>
    <p:sldId id="279" r:id="rId7"/>
    <p:sldId id="291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914E-DE05-49E5-9D5F-4C1386879DEE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0519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PHÒNG GD-ĐT QUẬN LONG BIÊN</a:t>
            </a:r>
            <a:b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GIA QUẤT</a:t>
            </a:r>
            <a:br>
              <a:rPr lang="en-US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057400"/>
            <a:ext cx="7315200" cy="420692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LÀM QUEN VĂN HỌC</a:t>
            </a:r>
          </a:p>
          <a:p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MGB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 thực hiện: Phùng Thị Kim Oanh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Chúng mình cầm cái gì để ăn?</a:t>
            </a:r>
            <a:endParaRPr lang="en-US" sz="4800" dirty="0"/>
          </a:p>
          <a:p>
            <a:r>
              <a:rPr lang="pt-BR" sz="4800" dirty="0"/>
              <a:t>          </a:t>
            </a:r>
            <a:r>
              <a:rPr lang="pt-BR" sz="4800" dirty="0" smtClean="0"/>
              <a:t>Nào </a:t>
            </a:r>
            <a:r>
              <a:rPr lang="pt-BR" sz="4800" dirty="0"/>
              <a:t>thìa, bát, đĩa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Chúng mình xúc cơm như thế nào?</a:t>
            </a:r>
            <a:endParaRPr lang="en-US" sz="4400" dirty="0"/>
          </a:p>
          <a:p>
            <a:r>
              <a:rPr lang="pt-BR" sz="4400" dirty="0"/>
              <a:t>                     </a:t>
            </a:r>
            <a:r>
              <a:rPr lang="pt-BR" sz="4400" dirty="0" smtClean="0"/>
              <a:t>“Xúc </a:t>
            </a:r>
            <a:r>
              <a:rPr lang="pt-BR" sz="4400" dirty="0"/>
              <a:t>cho gọn gàng</a:t>
            </a:r>
            <a:endParaRPr lang="en-US" sz="4400" dirty="0"/>
          </a:p>
          <a:p>
            <a:r>
              <a:rPr lang="pt-BR" sz="4400" dirty="0"/>
              <a:t>                     Chớ có vội </a:t>
            </a:r>
            <a:r>
              <a:rPr lang="pt-BR" sz="4400" dirty="0" smtClean="0"/>
              <a:t>vàng”.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75203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/>
              <a:t>Chúng mình phải xúc cẩn thận không thì làm sao?</a:t>
            </a:r>
            <a:endParaRPr lang="en-US" sz="4400"/>
          </a:p>
          <a:p>
            <a:r>
              <a:rPr lang="pt-BR" sz="4400"/>
              <a:t>                    Cơm rơi, cơm vãi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648986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435" y="2667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Cô đọc lần 3 khuyến khích trẻ đọc cùng cô.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1047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/>
              <a:t>* Dạy trẻ đọc thơ</a:t>
            </a:r>
            <a:endParaRPr lang="en-US" sz="6600" dirty="0"/>
          </a:p>
          <a:p>
            <a:r>
              <a:rPr lang="pt-BR" sz="4400" dirty="0"/>
              <a:t>- Cô tổ chức cho cả lớp đọc 3-4 lần</a:t>
            </a:r>
            <a:endParaRPr lang="en-US" sz="4400" dirty="0"/>
          </a:p>
          <a:p>
            <a:r>
              <a:rPr lang="pt-BR" sz="4400" dirty="0"/>
              <a:t>- Mời tổ nhóm cá nhân trẻ đọc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4961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ngợi</a:t>
            </a:r>
            <a:r>
              <a:rPr lang="en-US" dirty="0"/>
              <a:t> </a:t>
            </a:r>
            <a:r>
              <a:rPr lang="en-US" dirty="0" err="1"/>
              <a:t>trẻ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é Thanh Ngân – Mẹ Yêu Không Nà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371600" y="5382244"/>
            <a:ext cx="247650" cy="247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5334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/>
              <a:t>* </a:t>
            </a:r>
            <a:r>
              <a:rPr lang="pt-BR" sz="2400" b="1" dirty="0"/>
              <a:t>Kiến thức:</a:t>
            </a:r>
            <a:r>
              <a:rPr lang="pt-BR" sz="2400" dirty="0"/>
              <a:t> </a:t>
            </a:r>
            <a:endParaRPr lang="en-US" sz="2400" dirty="0"/>
          </a:p>
          <a:p>
            <a:r>
              <a:rPr lang="en-US" sz="2400" dirty="0"/>
              <a:t>-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,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: “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cơm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bàn</a:t>
            </a:r>
            <a:r>
              <a:rPr lang="en-US" sz="2400" dirty="0"/>
              <a:t> </a:t>
            </a:r>
            <a:r>
              <a:rPr lang="en-US" sz="2400" dirty="0" err="1"/>
              <a:t>ngồi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cơm</a:t>
            </a:r>
            <a:r>
              <a:rPr lang="en-US" sz="2400" dirty="0"/>
              <a:t> </a:t>
            </a:r>
            <a:r>
              <a:rPr lang="en-US" sz="2400" dirty="0" err="1"/>
              <a:t>gọn</a:t>
            </a:r>
            <a:r>
              <a:rPr lang="en-US" sz="2400" dirty="0"/>
              <a:t> </a:t>
            </a:r>
            <a:r>
              <a:rPr lang="en-US" sz="2400" dirty="0" err="1"/>
              <a:t>gàng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rơi</a:t>
            </a:r>
            <a:r>
              <a:rPr lang="en-US" sz="2400" dirty="0"/>
              <a:t> </a:t>
            </a:r>
            <a:r>
              <a:rPr lang="en-US" sz="2400" dirty="0" err="1"/>
              <a:t>vãi</a:t>
            </a:r>
            <a:r>
              <a:rPr lang="en-US" sz="2400" dirty="0"/>
              <a:t>”.</a:t>
            </a:r>
          </a:p>
          <a:p>
            <a:r>
              <a:rPr lang="en-US" sz="2400" b="1" dirty="0"/>
              <a:t>* </a:t>
            </a:r>
            <a:r>
              <a:rPr lang="en-US" sz="2400" b="1" dirty="0" err="1"/>
              <a:t>Kỹ</a:t>
            </a:r>
            <a:r>
              <a:rPr lang="en-US" sz="2400" b="1" dirty="0"/>
              <a:t> </a:t>
            </a:r>
            <a:r>
              <a:rPr lang="en-US" sz="2400" b="1" dirty="0" err="1"/>
              <a:t>năng</a:t>
            </a:r>
            <a:r>
              <a:rPr lang="en-US" sz="2400" dirty="0"/>
              <a:t>:</a:t>
            </a:r>
          </a:p>
          <a:p>
            <a:r>
              <a:rPr lang="en-US" sz="2400" dirty="0"/>
              <a:t>-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ràng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vơi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đỡ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.</a:t>
            </a:r>
          </a:p>
          <a:p>
            <a:r>
              <a:rPr lang="en-US" sz="2400" b="1" dirty="0"/>
              <a:t>* </a:t>
            </a:r>
            <a:r>
              <a:rPr lang="en-US" sz="2400" b="1" dirty="0" err="1"/>
              <a:t>Thái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:</a:t>
            </a:r>
            <a:endParaRPr lang="en-US" sz="2400" dirty="0"/>
          </a:p>
          <a:p>
            <a:r>
              <a:rPr lang="en-US" sz="2400" dirty="0"/>
              <a:t> -</a:t>
            </a:r>
            <a:r>
              <a:rPr lang="en-US" sz="2400" dirty="0" err="1"/>
              <a:t>Trẻ</a:t>
            </a:r>
            <a:r>
              <a:rPr lang="en-US" sz="2400" dirty="0"/>
              <a:t> </a:t>
            </a:r>
            <a:r>
              <a:rPr lang="en-US" sz="2400" dirty="0" err="1"/>
              <a:t>ngoan</a:t>
            </a:r>
            <a:r>
              <a:rPr lang="en-US" sz="2400" dirty="0"/>
              <a:t>, </a:t>
            </a:r>
            <a:r>
              <a:rPr lang="en-US" sz="2400" dirty="0" err="1"/>
              <a:t>hứng</a:t>
            </a:r>
            <a:r>
              <a:rPr lang="en-US" sz="2400" dirty="0"/>
              <a:t> </a:t>
            </a:r>
            <a:r>
              <a:rPr lang="en-US" sz="2400" dirty="0" err="1"/>
              <a:t>thú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. </a:t>
            </a:r>
          </a:p>
          <a:p>
            <a:r>
              <a:rPr lang="en-US" sz="2400" dirty="0"/>
              <a:t>- GD: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gìn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991600" cy="33067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8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pt-BR" sz="2800" b="1" dirty="0" smtClean="0"/>
              <a:t>                                              </a:t>
            </a:r>
            <a:r>
              <a:rPr lang="pt-BR" sz="4200" b="1" dirty="0" smtClean="0"/>
              <a:t>* </a:t>
            </a:r>
            <a:r>
              <a:rPr lang="pt-BR" sz="4200" b="1" dirty="0"/>
              <a:t>Đồ dùng của cô:</a:t>
            </a:r>
            <a:endParaRPr lang="en-US" sz="4200" dirty="0"/>
          </a:p>
          <a:p>
            <a:pPr marL="0" indent="0" algn="just">
              <a:buNone/>
            </a:pPr>
            <a:r>
              <a:rPr lang="en-US" sz="4200" dirty="0" smtClean="0"/>
              <a:t>                                - </a:t>
            </a:r>
            <a:r>
              <a:rPr lang="pt-BR" sz="4200" dirty="0"/>
              <a:t>Powerpoint</a:t>
            </a:r>
            <a:r>
              <a:rPr lang="en-US" sz="4200" dirty="0"/>
              <a:t> minh </a:t>
            </a:r>
            <a:r>
              <a:rPr lang="en-US" sz="4200" dirty="0" err="1"/>
              <a:t>họa</a:t>
            </a:r>
            <a:r>
              <a:rPr lang="en-US" sz="4200" dirty="0"/>
              <a:t> </a:t>
            </a:r>
            <a:r>
              <a:rPr lang="en-US" sz="4200" dirty="0" err="1"/>
              <a:t>thơ</a:t>
            </a:r>
            <a:r>
              <a:rPr lang="en-US" sz="4200" dirty="0"/>
              <a:t>.</a:t>
            </a:r>
          </a:p>
          <a:p>
            <a:pPr marL="0" indent="0" algn="just">
              <a:buNone/>
            </a:pPr>
            <a:r>
              <a:rPr lang="en-US" sz="4200" b="1" dirty="0" smtClean="0"/>
              <a:t>                                * </a:t>
            </a:r>
            <a:r>
              <a:rPr lang="en-US" sz="4200" b="1" dirty="0" err="1"/>
              <a:t>Đồ</a:t>
            </a:r>
            <a:r>
              <a:rPr lang="en-US" sz="4200" b="1" dirty="0"/>
              <a:t> </a:t>
            </a:r>
            <a:r>
              <a:rPr lang="en-US" sz="4200" b="1" dirty="0" err="1"/>
              <a:t>dùng</a:t>
            </a:r>
            <a:r>
              <a:rPr lang="en-US" sz="4200" b="1" dirty="0"/>
              <a:t> </a:t>
            </a:r>
            <a:r>
              <a:rPr lang="en-US" sz="4200" b="1" dirty="0" err="1"/>
              <a:t>của</a:t>
            </a:r>
            <a:r>
              <a:rPr lang="en-US" sz="4200" b="1" dirty="0"/>
              <a:t> </a:t>
            </a:r>
            <a:r>
              <a:rPr lang="en-US" sz="4200" b="1" dirty="0" err="1"/>
              <a:t>trẻ</a:t>
            </a:r>
            <a:endParaRPr lang="en-US" sz="4200" dirty="0"/>
          </a:p>
          <a:p>
            <a:pPr marL="0" indent="0" algn="just">
              <a:buNone/>
            </a:pPr>
            <a:r>
              <a:rPr lang="en-US" sz="4200" dirty="0" smtClean="0"/>
              <a:t>                                - </a:t>
            </a:r>
            <a:r>
              <a:rPr lang="en-US" sz="4200" dirty="0" err="1"/>
              <a:t>Trang</a:t>
            </a:r>
            <a:r>
              <a:rPr lang="en-US" sz="4200" dirty="0"/>
              <a:t> </a:t>
            </a:r>
            <a:r>
              <a:rPr lang="en-US" sz="4200" dirty="0" err="1"/>
              <a:t>phục</a:t>
            </a:r>
            <a:r>
              <a:rPr lang="en-US" sz="4200" dirty="0"/>
              <a:t> </a:t>
            </a:r>
            <a:r>
              <a:rPr lang="en-US" sz="4200" dirty="0" err="1"/>
              <a:t>gọn</a:t>
            </a:r>
            <a:r>
              <a:rPr lang="en-US" sz="4200" dirty="0"/>
              <a:t> </a:t>
            </a:r>
            <a:r>
              <a:rPr lang="en-US" sz="4200" dirty="0" err="1"/>
              <a:t>gàng</a:t>
            </a:r>
            <a:r>
              <a:rPr lang="en-US" sz="4200" dirty="0"/>
              <a:t>.</a:t>
            </a:r>
          </a:p>
          <a:p>
            <a:pPr marL="0" indent="0" algn="just">
              <a:buNone/>
            </a:pPr>
            <a:r>
              <a:rPr lang="en-US" sz="4200" b="1" dirty="0"/>
              <a:t> </a:t>
            </a:r>
            <a:endParaRPr lang="en-US" sz="4200" dirty="0"/>
          </a:p>
          <a:p>
            <a:pPr algn="ctr"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01000" cy="2895600"/>
          </a:xfrm>
        </p:spPr>
        <p:txBody>
          <a:bodyPr>
            <a:normAutofit/>
          </a:bodyPr>
          <a:lstStyle/>
          <a:p>
            <a:pPr marL="0" indent="0"/>
            <a:r>
              <a:rPr lang="pt-BR" sz="6000" b="1" dirty="0"/>
              <a:t>Ổn định tổ chức: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pt-BR" sz="3600" dirty="0"/>
              <a:t> Cô và trẻ chơi trò chơi : “Tập tầm vông”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133600"/>
            <a:ext cx="9067800" cy="2133600"/>
          </a:xfrm>
        </p:spPr>
        <p:txBody>
          <a:bodyPr>
            <a:normAutofit fontScale="90000"/>
          </a:bodyPr>
          <a:lstStyle/>
          <a:p>
            <a:r>
              <a:rPr lang="pt-BR" sz="4900" b="1" dirty="0">
                <a:solidFill>
                  <a:srgbClr val="FF0000"/>
                </a:solidFill>
              </a:rPr>
              <a:t>Phương pháp và hình thức tổ chức: 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pt-BR" sz="3600" dirty="0" smtClean="0"/>
              <a:t>Cô </a:t>
            </a:r>
            <a:r>
              <a:rPr lang="pt-BR" sz="3600" dirty="0"/>
              <a:t>giới thiệu tên bài thơ: Giờ </a:t>
            </a:r>
            <a:r>
              <a:rPr lang="pt-BR" sz="3600" dirty="0" smtClean="0"/>
              <a:t>ăn.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pt-BR" sz="3600" dirty="0" smtClean="0"/>
              <a:t>Cô </a:t>
            </a:r>
            <a:r>
              <a:rPr lang="pt-BR" sz="3600" dirty="0"/>
              <a:t>đọc lần 1: Không tranh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610600" cy="1295400"/>
          </a:xfrm>
        </p:spPr>
        <p:txBody>
          <a:bodyPr>
            <a:noAutofit/>
          </a:bodyPr>
          <a:lstStyle/>
          <a:p>
            <a:r>
              <a:rPr lang="pt-BR" sz="5400" dirty="0"/>
              <a:t>Cô </a:t>
            </a:r>
            <a:r>
              <a:rPr lang="pt-BR" sz="5400" dirty="0" smtClean="0"/>
              <a:t>đọc thơ </a:t>
            </a:r>
            <a:r>
              <a:rPr lang="pt-BR" sz="5400" dirty="0"/>
              <a:t>lần </a:t>
            </a:r>
            <a:r>
              <a:rPr lang="pt-BR" sz="5400" dirty="0" smtClean="0"/>
              <a:t>2: </a:t>
            </a:r>
            <a:br>
              <a:rPr lang="pt-BR" sz="5400" dirty="0" smtClean="0"/>
            </a:br>
            <a:r>
              <a:rPr lang="pt-BR" sz="5400" dirty="0"/>
              <a:t>D</a:t>
            </a:r>
            <a:r>
              <a:rPr lang="pt-BR" sz="5400" dirty="0" smtClean="0"/>
              <a:t>ùng </a:t>
            </a:r>
            <a:r>
              <a:rPr lang="pt-BR" sz="5400" dirty="0"/>
              <a:t>Powerpoint minh họa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8224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991600" cy="27432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5300" b="1" dirty="0" smtClean="0">
                <a:solidFill>
                  <a:srgbClr val="FF0000"/>
                </a:solidFill>
              </a:rPr>
              <a:t>Đàm </a:t>
            </a:r>
            <a:r>
              <a:rPr lang="pt-BR" sz="5300" b="1" dirty="0">
                <a:solidFill>
                  <a:srgbClr val="FF0000"/>
                </a:solidFill>
              </a:rPr>
              <a:t>thoại theo nội dung bài thơ.</a:t>
            </a:r>
            <a:r>
              <a:rPr lang="en-US" sz="5300" b="1" dirty="0">
                <a:solidFill>
                  <a:srgbClr val="FF0000"/>
                </a:solidFill>
              </a:rPr>
              <a:t/>
            </a:r>
            <a:br>
              <a:rPr lang="en-US" sz="5300" b="1" dirty="0">
                <a:solidFill>
                  <a:srgbClr val="FF0000"/>
                </a:solidFill>
              </a:rPr>
            </a:br>
            <a:r>
              <a:rPr lang="pt-BR" sz="3600" b="1" dirty="0" smtClean="0">
                <a:solidFill>
                  <a:srgbClr val="FF0000"/>
                </a:solidFill>
              </a:rPr>
              <a:t>Cô </a:t>
            </a:r>
            <a:r>
              <a:rPr lang="pt-BR" sz="3600" b="1" dirty="0">
                <a:solidFill>
                  <a:srgbClr val="FF0000"/>
                </a:solidFill>
              </a:rPr>
              <a:t>vừa đọc cho các con nghe bài thơ gì?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32766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3600" dirty="0"/>
              <a:t>Đến giờ ăn cơm thì các bạn làm gì?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pt-BR" sz="3600" dirty="0"/>
              <a:t>    </a:t>
            </a:r>
            <a:r>
              <a:rPr lang="pt-BR" sz="3600" dirty="0" smtClean="0"/>
              <a:t> “Đến </a:t>
            </a:r>
            <a:r>
              <a:rPr lang="pt-BR" sz="3600" dirty="0"/>
              <a:t>giờ ăn cơm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pt-BR" sz="3600" dirty="0"/>
              <a:t>        </a:t>
            </a:r>
            <a:r>
              <a:rPr lang="pt-BR" sz="3600" dirty="0" smtClean="0"/>
              <a:t>Vào </a:t>
            </a:r>
            <a:r>
              <a:rPr lang="pt-BR" sz="3600" dirty="0"/>
              <a:t>bàn bạn </a:t>
            </a:r>
            <a:r>
              <a:rPr lang="pt-BR" sz="3600" dirty="0" smtClean="0"/>
              <a:t>nhé”.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293</Words>
  <Application>Microsoft Office PowerPoint</Application>
  <PresentationFormat>On-screen Show (4:3)</PresentationFormat>
  <Paragraphs>39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 PHÒNG GD-ĐT QUẬN LONG BIÊN TRƯỜNG MẦM NON GIA QUẤT  </vt:lpstr>
      <vt:lpstr>PowerPoint Presentation</vt:lpstr>
      <vt:lpstr>PowerPoint Presentation</vt:lpstr>
      <vt:lpstr>Ổn định tổ chức:  Cô và trẻ chơi trò chơi : “Tập tầm vông”  </vt:lpstr>
      <vt:lpstr>Phương pháp và hình thức tổ chức:  Cô giới thiệu tên bài thơ: Giờ ăn. Cô đọc lần 1: Không tranh </vt:lpstr>
      <vt:lpstr>Cô đọc thơ lần 2:  Dùng Powerpoint minh họa </vt:lpstr>
      <vt:lpstr>PowerPoint Presentation</vt:lpstr>
      <vt:lpstr>   Đàm thoại theo nội dung bài thơ. Cô vừa đọc cho các con nghe bài thơ gì? </vt:lpstr>
      <vt:lpstr>  Đến giờ ăn cơm thì các bạn làm gì?      “Đến giờ ăn cơm         Vào bàn bạn nhé”.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thúc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GIA THƯỢNG</dc:title>
  <dc:creator>Welcome</dc:creator>
  <cp:lastModifiedBy>My PC</cp:lastModifiedBy>
  <cp:revision>50</cp:revision>
  <dcterms:created xsi:type="dcterms:W3CDTF">2018-10-11T05:44:24Z</dcterms:created>
  <dcterms:modified xsi:type="dcterms:W3CDTF">2021-11-17T07:42:23Z</dcterms:modified>
</cp:coreProperties>
</file>