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7" r:id="rId2"/>
    <p:sldId id="318" r:id="rId3"/>
    <p:sldId id="299" r:id="rId4"/>
    <p:sldId id="321" r:id="rId5"/>
    <p:sldId id="333" r:id="rId6"/>
    <p:sldId id="334" r:id="rId7"/>
    <p:sldId id="303" r:id="rId8"/>
    <p:sldId id="326" r:id="rId9"/>
    <p:sldId id="305" r:id="rId10"/>
    <p:sldId id="332" r:id="rId11"/>
    <p:sldId id="306" r:id="rId12"/>
    <p:sldId id="310" r:id="rId13"/>
    <p:sldId id="309" r:id="rId14"/>
    <p:sldId id="314" r:id="rId15"/>
    <p:sldId id="336" r:id="rId16"/>
    <p:sldId id="329" r:id="rId17"/>
    <p:sldId id="313" r:id="rId18"/>
    <p:sldId id="316" r:id="rId19"/>
    <p:sldId id="330" r:id="rId20"/>
    <p:sldId id="324" r:id="rId21"/>
    <p:sldId id="325" r:id="rId22"/>
    <p:sldId id="331" r:id="rId23"/>
    <p:sldId id="290" r:id="rId24"/>
    <p:sldId id="261" r:id="rId25"/>
    <p:sldId id="327" r:id="rId26"/>
    <p:sldId id="292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66FF"/>
    <a:srgbClr val="3333FF"/>
    <a:srgbClr val="33CC33"/>
    <a:srgbClr val="FF0066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691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4EBC34-0E99-4DA0-02F6-FC38239F3D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38265-7A31-9AEF-45F3-F1C9E2E6AE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E15D5F-CBE0-4108-B019-E792B768C791}" type="datetimeFigureOut">
              <a:rPr lang="vi-VN"/>
              <a:pPr>
                <a:defRPr/>
              </a:pPr>
              <a:t>30/05/2022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0F0D96-7B54-CB84-84BB-CCDE542DC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5B36FB-8CE2-83FE-D73A-82764B015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ABF8A-D4A3-4EDC-A7EE-88DD243E5E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0309-B0BF-A5F4-080C-5B8B8E845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1F7796-4F09-417D-B74F-5A2B3F749C0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0626819-2690-6007-7AB1-5D9BD3D9AD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538ECB2-505F-4BF1-D31A-E8E04FB7A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B3B18A5-E358-7C86-8EE1-1005CFF0F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E843FC-9EE2-4CD9-A3B6-3CBA72AAAE6A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53B195F-7818-67FF-BE89-C2E99E6D2A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9B945BB-9484-9DBE-EED2-545627387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02766C1-CCAD-47CE-1A7E-9DC0E62F6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E474A-90AD-4584-84B8-0200A05A432C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5FC3225-1338-BD36-9F38-3FBD69E2EF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BF6B995-5F33-5128-03DA-939D0613F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263DE78-BFBE-98C9-AA5D-E1B55CA94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AE18A5-6AB3-4317-9DC4-286E630AAFB3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024C9F9-07A7-66F0-C527-593395136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0A875E4-FEE2-79C2-F42D-983851960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BB79329-86D7-8B30-E199-8786A3901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48A51-91F5-41E3-96FB-63BE1DE5B112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D1763CE-8E9A-0AB8-7DC2-55C21408F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4A69C76-03C0-99CF-697E-899D08D31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052EF0B-D24E-543D-CC17-DB9FF68D2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7B2628-4608-46D7-BAE3-99CB60A4C855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D0024B4-3611-2655-C436-6F4295733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76F78FE-F477-F63E-4D45-4E441B402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E44ABF7-39E5-5CE6-429D-4FB9743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B5EF9D-9248-49B5-ACBD-A679AC9ACB2F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19885FB-E34E-2118-4A95-CD9C2E8E4D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4C29F67-7DE9-DFB5-3132-1A5877ADF0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5526AFA-72FA-1F6A-A119-F78E15F65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DB44D0-3DC5-41CC-88F0-3E56EF07D844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2DDA64D-6504-EFD7-5B76-4DD4C49C0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FD6E8A9-8D5A-D358-A550-26DC5AA03B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87C6CCE-221B-EA14-7805-5A6219FD9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41322-C26C-486D-88BE-F4506AC4E73F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9529E9E-6785-0F89-28C7-B4D9EB465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3E2C69C5-A46C-AA3E-BC08-5A1316C69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517318A-50CE-3216-8BB3-FE505B15C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DBA46-D2DC-415D-BEC0-291D776DA188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EED2DD2-3F0E-1A44-FDAA-DEBFCA077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7884F3E3-0354-8CF7-61F4-A890E49D8C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6F477D9-D2FE-C3BF-8CC8-6201C51AA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F8AAB-6216-436F-865C-B041586822AB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86321DD-81B3-A44C-A98E-5A1B665BC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1B0E2FD-EEAE-55FE-2C96-B963A209F5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99D8A49-AB74-98CA-3723-17A67241A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484C1E-212D-4126-956F-AE03D61746D8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286EDC0-F4ED-B5CE-A215-625591BDBA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738E07C-0F2A-CF7D-D6A6-FFEC8E9B2E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8BEA84A-46B4-73BF-1D4F-EE93DA199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727772-125F-4FDF-B691-F812F4ECB239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6FD4945-89AF-75B7-8FDC-248527707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767D23B-C8B2-069E-E8C8-FFCF607E50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60BA8445-E58B-4393-10C5-9E82E8E97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6892A-3311-4A9D-883E-7BF41C303440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8836844-35B7-FBDE-F5BE-52136DD1EF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8CD254E-2D54-723A-CA3B-261AB75D42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4E85BA1-D5C4-80D0-EF77-19BD766B0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BB1962-B5B8-4EC4-AFD2-90CCB9EAAF29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510D800-53A1-D9A1-52AA-1096CF2CE7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C166F7B-4F2B-5EB1-9EC2-D1C069DFE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01E3A73F-47B3-2178-5BD3-29DC07DC7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A9A848-20AA-47CB-A672-F0EFCAEC3EF0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B1A4B68-6646-DDD4-07F1-7DBA0BF27D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8BEAE8DE-47CD-AB3C-B31D-60A53A18F0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3BF9FCC-A7E9-D604-BB7A-C95AECC3C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D5D22-DC68-4B89-B7AF-6CF7627A81E3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C490D79-56A1-6F11-5E9D-73E8507CE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0A2A2F04-1A7C-D6E9-BB65-8E0186A9F0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9358B069-FC1F-BA6B-9584-2F8DBB95A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236D6-19E9-46D3-BD72-34CEDF1592EE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9096BCED-62C5-E331-D8C0-689353325D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600C2F36-8400-64FD-2FE5-A9FA4AA61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D98A4C1D-65CF-E3A1-EB17-931D9406B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3D9604-951E-416D-9A2E-3720416EB55B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E41F016-75E8-484A-A598-FFD1D1ED8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B79C907-D0DE-9DF4-2903-57A3A47A3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407A3F03-07C0-87D0-37A5-6423E992B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FD32C-6D09-4442-A8B2-90B488BF4A3E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2F9A2F0-0D5E-7065-C934-6C033DC84B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F410BEB-1718-E839-3C16-8E38E769B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7AD9308-19F1-53C1-DA21-F901B0567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CD1731-F163-44F4-9ED7-FF1211475441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5F803F-82A4-33B3-BDA7-E6352DBA9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AC461FB-CCA7-576D-7C89-02E1CE0C53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AA7522-1ADA-7056-03A7-8C4845597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F91E34-1F27-4520-ADF8-4D01D30042E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842F078-E26D-A248-CF30-FC494D133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D5BD2B3-C603-D64A-6871-2C6889C04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DC64311-7F2A-C24E-DE40-9D0AC679B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22DC9F-7715-4F16-8FA4-4E23DFCA6A23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30F1613-CA6A-D7FA-D3E6-39E2990691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48E0354-A324-0CA8-092D-3CAA61BB3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5978C01-476B-7860-68D0-9313A5570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7DEB5-1616-4401-967C-45C0081AB102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84B8713-607D-CFFD-B414-E66C0F6BB4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979F248-D6E2-1FE6-E6B0-20E3311D3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345ED28-5BB0-8C94-B952-CF6116778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D8D25E-E7E3-42E0-8D60-875F5289D3DE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8B86511-E90C-F435-64A6-34276F3384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C3B6E6E-084C-1504-4998-38FC1D1CB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3D5BCD4-553B-0AA4-DC2B-9F6551C4C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AA9C0-DE72-4ADA-B1F7-19620F724F46}" type="slidenum">
              <a:rPr lang="vi-V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F841A-0C02-7866-58C5-2C896EAAF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4B30FB-9C21-9EEC-DC87-F4EFF25A2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282BB1-FE83-3D98-798D-1599CCEDF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88F2-C153-4FAD-9A46-88D300428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8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17D8A1-F2E5-6098-DA33-02DEC23D9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7EE9B-89AA-F9BD-032B-752B1F8A9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F29D37-7B09-C4D4-0153-67D5FB7E6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3055-4F38-4205-8814-4E979E70E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57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9FF99C-D3A8-4EC1-052F-7FB665FBA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EAE37B-841A-3E54-DAC7-6930D4E02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33C744-F572-C9BF-CC50-CA0598149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7992-0480-4448-8E7E-F3F396311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56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19B51-43AB-DC2F-819D-D2D9FE31F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D71D19-22C0-4E34-16A8-33B07A50A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5F5869-ED5C-1D4B-A5D0-C3011D8BE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FFF7-5EAF-4536-9C0B-C861EAF79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4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26DC-7356-239F-3C6D-7149C5159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C965C-F6BF-AC0A-3EF8-BA3837174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6FD731-0053-8DE0-0337-F19712AA3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8D50-AD9F-4EA8-BA9F-9BE9326A9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8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32BD96-DD7D-1281-DB04-A42F43866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2E58D3-C8BA-0AEA-977A-8135DC769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85451-2C03-281B-0926-7C284697E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9506-DE6F-4532-BA85-136651811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75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ED3C8-F43F-C090-B767-C72B63013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CE182F-A2BB-2BDC-3139-B3DF891FE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B831D9-5F30-4EA6-A908-7F5BBA26A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C2FA-BEFB-42E8-9FD8-18FF26A17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EE7BF-2C8C-8B67-7654-DF1403416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74CD43-A41C-16E5-A16C-AE08B9173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0D79C1-FE5E-505F-9CDF-26F28ACC2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762A-BAC8-47DD-9501-583A21A78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3D83FE-238C-4169-67E4-5E62225EB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7C9DF-4A57-DD35-E1DF-B52D35E0F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902D06-CEA1-622F-6AC7-D2B61D634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F845-C68B-4B83-A7B9-8918D5AB5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4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F1C2B4-5E93-EB17-DC4F-35D7019B5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A664FE-3D2F-A969-2CCD-1E0A6595E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E617A1-FF95-DE28-85E5-7BAF83F3E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FA55-09EB-4650-98B4-2B9E5A683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97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8D0CF-1141-301B-1B65-C166F9C8B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DDCEE-DA8E-2A70-DB2D-CEBD65C6E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2607C-0822-5294-AC14-FD1BEA38B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2951E-9DEF-400B-9443-A434ABD50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632F2-375D-A461-0BC0-13AC3A20C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E0F22-84F6-C4FC-A747-C8C35BEF1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14411-0A3A-F1D4-52E3-FBE3C6F37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117A0-F2D9-48AE-AA4E-2A7009113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2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654C79-D530-15E6-29E4-8CD561233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5D151A-EA8D-3962-A929-5B37A0BA5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BD0F88-5711-B837-BF06-63665FE1F9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CA66F3-C895-530D-AA04-1D62276A48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831A5B-52C1-90D4-9AF9-13889E1885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BED0E6AE-1FBB-4F55-A378-A00DDE3CC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hintergrundbild-blume-bl%C3%BCten-lila-376245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Videos\banh%20chung%20xanh.wmv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9.gif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18" Type="http://schemas.openxmlformats.org/officeDocument/2006/relationships/image" Target="../media/image52.gi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jpeg"/><Relationship Id="rId20" Type="http://schemas.openxmlformats.org/officeDocument/2006/relationships/image" Target="../media/image29.gif"/><Relationship Id="rId1" Type="http://schemas.openxmlformats.org/officeDocument/2006/relationships/tags" Target="../tags/tag24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jpeg"/><Relationship Id="rId15" Type="http://schemas.openxmlformats.org/officeDocument/2006/relationships/image" Target="../media/image49.gif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Administrator\Videos\ngay%20tet%20que%20em.wmv" TargetMode="External"/><Relationship Id="rId1" Type="http://schemas.openxmlformats.org/officeDocument/2006/relationships/tags" Target="../tags/tag25.xml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56.gif"/><Relationship Id="rId5" Type="http://schemas.openxmlformats.org/officeDocument/2006/relationships/image" Target="../media/image42.gif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623F77F-E9FD-5D46-FFD9-1BD8AE086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97C2F-CD54-92D4-FE29-8F7625D6E7E3}"/>
              </a:ext>
            </a:extLst>
          </p:cNvPr>
          <p:cNvSpPr txBox="1"/>
          <p:nvPr/>
        </p:nvSpPr>
        <p:spPr>
          <a:xfrm>
            <a:off x="2743200" y="20955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UBND QUẬN LONG BIÊN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TRƯỜNG MẦM NON GIA QUẤT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90054-4AC8-9729-EFCE-6C0E619B05B6}"/>
              </a:ext>
            </a:extLst>
          </p:cNvPr>
          <p:cNvSpPr txBox="1"/>
          <p:nvPr/>
        </p:nvSpPr>
        <p:spPr>
          <a:xfrm>
            <a:off x="838200" y="142875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QUẤTLĨNH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37B04-8503-6A1B-66F4-A2AF48A674C9}"/>
              </a:ext>
            </a:extLst>
          </p:cNvPr>
          <p:cNvSpPr txBox="1"/>
          <p:nvPr/>
        </p:nvSpPr>
        <p:spPr>
          <a:xfrm>
            <a:off x="990600" y="2419350"/>
            <a:ext cx="807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Đề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tài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Tìm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hiểu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ngày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Tết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Nguyên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latin typeface="Roboto" panose="02000000000000000000" pitchFamily="2" charset="0"/>
                <a:ea typeface="Roboto" panose="02000000000000000000" pitchFamily="2" charset="0"/>
              </a:rPr>
              <a:t>Đán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Lứa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tuổi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: MGL 5-6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tuổi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Giáo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viên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Lưu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Thị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Chinh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9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>
            <a:extLst>
              <a:ext uri="{FF2B5EF4-FFF2-40B4-BE49-F238E27FC236}">
                <a16:creationId xmlns:a16="http://schemas.microsoft.com/office/drawing/2014/main" id="{B32A44E8-9DB2-DFEE-231D-37461FE4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FA8A890-B429-B185-8BCD-E46A2A97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7110" name="Picture 6" descr="IMG_0733">
            <a:extLst>
              <a:ext uri="{FF2B5EF4-FFF2-40B4-BE49-F238E27FC236}">
                <a16:creationId xmlns:a16="http://schemas.microsoft.com/office/drawing/2014/main" id="{94134FEB-234E-63B8-56CD-BEB5B96A08F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462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 descr="nhacuadontet1">
            <a:extLst>
              <a:ext uri="{FF2B5EF4-FFF2-40B4-BE49-F238E27FC236}">
                <a16:creationId xmlns:a16="http://schemas.microsoft.com/office/drawing/2014/main" id="{B3EF655B-81CB-CE13-AD3A-91D43E172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4495800" y="0"/>
            <a:ext cx="4648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F6674400-7B0A-03C9-4D41-07CBA953B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14850"/>
            <a:ext cx="82296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0">
                <a:solidFill>
                  <a:srgbClr val="990000"/>
                </a:solidFill>
              </a:rPr>
              <a:t>Trang trí nhà cửa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7CF64AD-CD2A-34D4-FEF5-2CFF0B7FF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4756" name="Picture 4" descr="gioheohammang">
            <a:extLst>
              <a:ext uri="{FF2B5EF4-FFF2-40B4-BE49-F238E27FC236}">
                <a16:creationId xmlns:a16="http://schemas.microsoft.com/office/drawing/2014/main" id="{0A78135C-055B-5C3E-2856-C7D6D315698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0"/>
            <a:ext cx="4572000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5" descr="untitled">
            <a:extLst>
              <a:ext uri="{FF2B5EF4-FFF2-40B4-BE49-F238E27FC236}">
                <a16:creationId xmlns:a16="http://schemas.microsoft.com/office/drawing/2014/main" id="{7813A548-9B18-B0BE-B098-A1B5FC10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banh tet 03">
            <a:extLst>
              <a:ext uri="{FF2B5EF4-FFF2-40B4-BE49-F238E27FC236}">
                <a16:creationId xmlns:a16="http://schemas.microsoft.com/office/drawing/2014/main" id="{527B48C4-67D1-0352-2781-D751928D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thit hun khoi">
            <a:extLst>
              <a:ext uri="{FF2B5EF4-FFF2-40B4-BE49-F238E27FC236}">
                <a16:creationId xmlns:a16="http://schemas.microsoft.com/office/drawing/2014/main" id="{DE718323-12D1-2633-9305-66E1913C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EBD8E9-AE2F-3C09-F45F-C2C1C856A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4339" name="Picture 4" descr="mut dua,hat sen">
            <a:extLst>
              <a:ext uri="{FF2B5EF4-FFF2-40B4-BE49-F238E27FC236}">
                <a16:creationId xmlns:a16="http://schemas.microsoft.com/office/drawing/2014/main" id="{7726F26E-BCB1-54ED-9921-78092A0930E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5800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6" descr="news_1260601989">
            <a:extLst>
              <a:ext uri="{FF2B5EF4-FFF2-40B4-BE49-F238E27FC236}">
                <a16:creationId xmlns:a16="http://schemas.microsoft.com/office/drawing/2014/main" id="{D54F48D7-83E0-A0E2-4431-F0007EC0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44958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DUA HAU satra">
            <a:extLst>
              <a:ext uri="{FF2B5EF4-FFF2-40B4-BE49-F238E27FC236}">
                <a16:creationId xmlns:a16="http://schemas.microsoft.com/office/drawing/2014/main" id="{B2EC74D9-D982-D621-9C66-265ED8BD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003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topgia.vn/nch/images/2016/1/cach-lam-mut-gung-ngon-cay-am-bung-ngay-tet-0.jpg">
            <a:extLst>
              <a:ext uri="{FF2B5EF4-FFF2-40B4-BE49-F238E27FC236}">
                <a16:creationId xmlns:a16="http://schemas.microsoft.com/office/drawing/2014/main" id="{D59BFC99-FC58-FE7B-9750-9CBEFAAC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863"/>
            <a:ext cx="4648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376C08-4666-D53A-0956-591A1FAC8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699" name="Picture 4" descr="IMG_6355">
            <a:extLst>
              <a:ext uri="{FF2B5EF4-FFF2-40B4-BE49-F238E27FC236}">
                <a16:creationId xmlns:a16="http://schemas.microsoft.com/office/drawing/2014/main" id="{AAB7268D-9F60-83B3-4A42-EC3C60B147C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hao hoa1">
            <a:extLst>
              <a:ext uri="{FF2B5EF4-FFF2-40B4-BE49-F238E27FC236}">
                <a16:creationId xmlns:a16="http://schemas.microsoft.com/office/drawing/2014/main" id="{D9125CFA-9059-D763-8618-392FBBDD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5B15C683-030D-5038-2325-2C2AA133876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5750"/>
            <a:ext cx="8534400" cy="4514850"/>
            <a:chOff x="-2448" y="816"/>
            <a:chExt cx="5232" cy="3792"/>
          </a:xfrm>
        </p:grpSpPr>
        <p:pic>
          <p:nvPicPr>
            <p:cNvPr id="31753" name="Picture 4" descr="phao hoa 8">
              <a:extLst>
                <a:ext uri="{FF2B5EF4-FFF2-40B4-BE49-F238E27FC236}">
                  <a16:creationId xmlns:a16="http://schemas.microsoft.com/office/drawing/2014/main" id="{AAD1C9D2-D3DA-9490-14A5-2D25B3689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5" descr="phao hoa 6">
              <a:extLst>
                <a:ext uri="{FF2B5EF4-FFF2-40B4-BE49-F238E27FC236}">
                  <a16:creationId xmlns:a16="http://schemas.microsoft.com/office/drawing/2014/main" id="{E545A87D-7A05-842F-EE99-0AFD4CDED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E7BC5123-7D87-08F5-9AAF-DE41583B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2C6F1CD6-3719-989D-4ED0-3E822EF4F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5F45EE60-1AEC-5927-8EF8-C05AEE6D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462915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E5AAF6E2-F1CA-83DD-E457-1EB14578E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4000500"/>
            <a:ext cx="4772025" cy="37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31752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78EE32-3640-27D1-62A5-30B213BF94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745038"/>
            <a:ext cx="10668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7B88A23-7B96-EFBE-48D7-53EB8C360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685" name="Picture 5" descr="IMG_0736">
            <a:extLst>
              <a:ext uri="{FF2B5EF4-FFF2-40B4-BE49-F238E27FC236}">
                <a16:creationId xmlns:a16="http://schemas.microsoft.com/office/drawing/2014/main" id="{7AD9F4B4-0D3C-E195-2805-41B8F6AA06D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Thi_anh-03">
            <a:extLst>
              <a:ext uri="{FF2B5EF4-FFF2-40B4-BE49-F238E27FC236}">
                <a16:creationId xmlns:a16="http://schemas.microsoft.com/office/drawing/2014/main" id="{EEB7004C-E885-5EBF-3B35-C0EC2894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2900"/>
            <a:ext cx="9080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A6FF4F1-9C90-890B-A36A-823D313E6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7891" name="Picture 4" descr="mua lan don xuan">
            <a:extLst>
              <a:ext uri="{FF2B5EF4-FFF2-40B4-BE49-F238E27FC236}">
                <a16:creationId xmlns:a16="http://schemas.microsoft.com/office/drawing/2014/main" id="{2E8F9DFA-5AF8-E88C-A11A-A5D52EB5694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AC79FB1C-C684-1CB0-0075-06129BE0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8648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5BD73D2-664C-4253-A5C2-35F58B3B9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4450"/>
            <a:ext cx="8229600" cy="857250"/>
          </a:xfrm>
        </p:spPr>
        <p:txBody>
          <a:bodyPr/>
          <a:lstStyle/>
          <a:p>
            <a:pPr eaLnBrk="1" hangingPunct="1"/>
            <a:r>
              <a:rPr lang="vi-VN" alt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bài: Bánh chưng xanh</a:t>
            </a:r>
          </a:p>
        </p:txBody>
      </p:sp>
      <p:pic>
        <p:nvPicPr>
          <p:cNvPr id="10" name="banh chung xanh.wmv">
            <a:hlinkClick r:id="" action="ppaction://media"/>
            <a:extLst>
              <a:ext uri="{FF2B5EF4-FFF2-40B4-BE49-F238E27FC236}">
                <a16:creationId xmlns:a16="http://schemas.microsoft.com/office/drawing/2014/main" id="{0A02118C-0AEF-02FE-9C08-A3C8311BE1F5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2950"/>
            <a:ext cx="9144000" cy="4400550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62048EA-9B09-5D94-F950-D299EBBE5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altLang="en-US"/>
              <a:t>Tết ở miền núi</a:t>
            </a:r>
          </a:p>
        </p:txBody>
      </p:sp>
      <p:pic>
        <p:nvPicPr>
          <p:cNvPr id="41987" name="Picture 2" descr="C:\Users\Administrator\Downloads\Du-lich-Mien-bac-mua-xuan-Mytour-4.jpg">
            <a:extLst>
              <a:ext uri="{FF2B5EF4-FFF2-40B4-BE49-F238E27FC236}">
                <a16:creationId xmlns:a16="http://schemas.microsoft.com/office/drawing/2014/main" id="{5AD86144-0512-2962-785E-5364777BA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42975"/>
            <a:ext cx="9144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56E88ED-A897-7175-9ECF-A15EDA534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4035" name="Picture 2" descr="C:\Users\Administrator\Downloads\news_92120anh02.jpg">
            <a:extLst>
              <a:ext uri="{FF2B5EF4-FFF2-40B4-BE49-F238E27FC236}">
                <a16:creationId xmlns:a16="http://schemas.microsoft.com/office/drawing/2014/main" id="{B7C7AB9F-405C-2892-7D4A-F5E928CCF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8900"/>
            <a:ext cx="9459913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ết quả hình ảnh cho hình ảnh chơi ném còn">
            <a:extLst>
              <a:ext uri="{FF2B5EF4-FFF2-40B4-BE49-F238E27FC236}">
                <a16:creationId xmlns:a16="http://schemas.microsoft.com/office/drawing/2014/main" id="{9E329FC2-51E5-465A-0070-92B07183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>
            <a:extLst>
              <a:ext uri="{FF2B5EF4-FFF2-40B4-BE49-F238E27FC236}">
                <a16:creationId xmlns:a16="http://schemas.microsoft.com/office/drawing/2014/main" id="{745E1204-A272-86BF-C704-5A0CB0A17E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628650"/>
            <a:ext cx="3886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HOẠT ĐỘNG 2</a:t>
            </a:r>
          </a:p>
        </p:txBody>
      </p:sp>
      <p:sp>
        <p:nvSpPr>
          <p:cNvPr id="48131" name="WordArt 7">
            <a:extLst>
              <a:ext uri="{FF2B5EF4-FFF2-40B4-BE49-F238E27FC236}">
                <a16:creationId xmlns:a16="http://schemas.microsoft.com/office/drawing/2014/main" id="{2B489890-626D-A999-D4AF-665EEFDFBF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5943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8132" name="Rectangle 9">
            <a:extLst>
              <a:ext uri="{FF2B5EF4-FFF2-40B4-BE49-F238E27FC236}">
                <a16:creationId xmlns:a16="http://schemas.microsoft.com/office/drawing/2014/main" id="{CF909476-B153-293F-34AD-2AD5496D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2097088"/>
            <a:ext cx="53070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các con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48133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07580D-2B6F-0C6B-74D0-C5032E5984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45038"/>
            <a:ext cx="1371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A67326C-DAC0-260B-5A3F-318700FC0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48CBACAA-C575-401E-C3A0-1F34792D96C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00150"/>
            <a:ext cx="2743200" cy="1828800"/>
            <a:chOff x="288" y="1008"/>
            <a:chExt cx="1728" cy="1536"/>
          </a:xfrm>
        </p:grpSpPr>
        <p:sp>
          <p:nvSpPr>
            <p:cNvPr id="50254" name="Rectangle 7">
              <a:extLst>
                <a:ext uri="{FF2B5EF4-FFF2-40B4-BE49-F238E27FC236}">
                  <a16:creationId xmlns:a16="http://schemas.microsoft.com/office/drawing/2014/main" id="{1248DB2A-C16B-126C-E297-349F6C77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/>
            </a:p>
          </p:txBody>
        </p:sp>
        <p:grpSp>
          <p:nvGrpSpPr>
            <p:cNvPr id="50255" name="Group 8">
              <a:extLst>
                <a:ext uri="{FF2B5EF4-FFF2-40B4-BE49-F238E27FC236}">
                  <a16:creationId xmlns:a16="http://schemas.microsoft.com/office/drawing/2014/main" id="{AC3E7535-BC0A-C727-32D4-C35B9177B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50256" name="Picture 9" descr="cay quat copy">
                <a:extLst>
                  <a:ext uri="{FF2B5EF4-FFF2-40B4-BE49-F238E27FC236}">
                    <a16:creationId xmlns:a16="http://schemas.microsoft.com/office/drawing/2014/main" id="{1117E2E3-863B-D4B2-BDF5-B815B05B4D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57" name="WordArt 10">
                <a:extLst>
                  <a:ext uri="{FF2B5EF4-FFF2-40B4-BE49-F238E27FC236}">
                    <a16:creationId xmlns:a16="http://schemas.microsoft.com/office/drawing/2014/main" id="{95213A88-07BD-E1D4-40CF-70BF7943762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738CF8C8-E16C-79F7-2C70-9684CFAFBD4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57300"/>
            <a:ext cx="2743200" cy="1828800"/>
            <a:chOff x="-1392" y="1152"/>
            <a:chExt cx="1728" cy="1536"/>
          </a:xfrm>
        </p:grpSpPr>
        <p:sp>
          <p:nvSpPr>
            <p:cNvPr id="50250" name="Rectangle 12">
              <a:extLst>
                <a:ext uri="{FF2B5EF4-FFF2-40B4-BE49-F238E27FC236}">
                  <a16:creationId xmlns:a16="http://schemas.microsoft.com/office/drawing/2014/main" id="{C29854C4-D9B2-52A2-70C6-E07C56FCC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50251" name="WordArt 13">
              <a:extLst>
                <a:ext uri="{FF2B5EF4-FFF2-40B4-BE49-F238E27FC236}">
                  <a16:creationId xmlns:a16="http://schemas.microsoft.com/office/drawing/2014/main" id="{0CE29C62-4670-B709-494F-F9C6360613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252" name="Picture 14" descr="duck4[1]">
              <a:extLst>
                <a:ext uri="{FF2B5EF4-FFF2-40B4-BE49-F238E27FC236}">
                  <a16:creationId xmlns:a16="http://schemas.microsoft.com/office/drawing/2014/main" id="{7B66C4B6-FB0C-C7FF-AF71-405A0FD79E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3" name="WordArt 15">
              <a:extLst>
                <a:ext uri="{FF2B5EF4-FFF2-40B4-BE49-F238E27FC236}">
                  <a16:creationId xmlns:a16="http://schemas.microsoft.com/office/drawing/2014/main" id="{B6962B06-6950-D2DD-0098-7727591D34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054D5425-5CEE-2020-9E42-45C38FA5F7E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57300"/>
            <a:ext cx="2743200" cy="18288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D816CA0D-3486-F095-B0A2-F0E733980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50249" name="WordArt 18">
              <a:extLst>
                <a:ext uri="{FF2B5EF4-FFF2-40B4-BE49-F238E27FC236}">
                  <a16:creationId xmlns:a16="http://schemas.microsoft.com/office/drawing/2014/main" id="{16D3E303-2657-7011-7B97-A7CCE621EB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EA1FEBAC-2979-C551-B718-BDB97D7176B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193800"/>
            <a:ext cx="2743200" cy="1835150"/>
            <a:chOff x="2016" y="1002"/>
            <a:chExt cx="1728" cy="1542"/>
          </a:xfrm>
        </p:grpSpPr>
        <p:sp>
          <p:nvSpPr>
            <p:cNvPr id="50244" name="Rectangle 20">
              <a:extLst>
                <a:ext uri="{FF2B5EF4-FFF2-40B4-BE49-F238E27FC236}">
                  <a16:creationId xmlns:a16="http://schemas.microsoft.com/office/drawing/2014/main" id="{FA6D4A36-924B-7378-CF62-5E315043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50245" name="Group 21">
              <a:extLst>
                <a:ext uri="{FF2B5EF4-FFF2-40B4-BE49-F238E27FC236}">
                  <a16:creationId xmlns:a16="http://schemas.microsoft.com/office/drawing/2014/main" id="{6B05797C-A14C-5E47-DEA9-6344E0DE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50246" name="Picture 22" descr="ban chung1">
                <a:extLst>
                  <a:ext uri="{FF2B5EF4-FFF2-40B4-BE49-F238E27FC236}">
                    <a16:creationId xmlns:a16="http://schemas.microsoft.com/office/drawing/2014/main" id="{3FC3DC62-937D-6073-3E0F-7EC08AB45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47" name="WordArt 23">
                <a:extLst>
                  <a:ext uri="{FF2B5EF4-FFF2-40B4-BE49-F238E27FC236}">
                    <a16:creationId xmlns:a16="http://schemas.microsoft.com/office/drawing/2014/main" id="{348C4827-298C-2EA7-7546-5F70156F4C9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53A1E5E6-08A3-AC4C-278E-E0027546F6C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200150"/>
            <a:ext cx="2743200" cy="1828800"/>
            <a:chOff x="2016" y="1008"/>
            <a:chExt cx="1728" cy="1536"/>
          </a:xfrm>
        </p:grpSpPr>
        <p:sp>
          <p:nvSpPr>
            <p:cNvPr id="50240" name="Rectangle 25">
              <a:extLst>
                <a:ext uri="{FF2B5EF4-FFF2-40B4-BE49-F238E27FC236}">
                  <a16:creationId xmlns:a16="http://schemas.microsoft.com/office/drawing/2014/main" id="{59210205-DA50-3403-2F15-0FABA8585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50241" name="WordArt 26">
              <a:extLst>
                <a:ext uri="{FF2B5EF4-FFF2-40B4-BE49-F238E27FC236}">
                  <a16:creationId xmlns:a16="http://schemas.microsoft.com/office/drawing/2014/main" id="{8697A964-C7B5-90E7-7837-C6274F1A62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50242" name="WordArt 27">
              <a:extLst>
                <a:ext uri="{FF2B5EF4-FFF2-40B4-BE49-F238E27FC236}">
                  <a16:creationId xmlns:a16="http://schemas.microsoft.com/office/drawing/2014/main" id="{B3AA64E3-A1EA-71B6-DAAA-2CF0E44249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50243" name="Picture 28" descr="19">
              <a:extLst>
                <a:ext uri="{FF2B5EF4-FFF2-40B4-BE49-F238E27FC236}">
                  <a16:creationId xmlns:a16="http://schemas.microsoft.com/office/drawing/2014/main" id="{4C601EA2-A202-E309-BF87-016186A3BD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81DBF0A2-51D9-DFE0-F983-07BED7676E6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200150"/>
            <a:ext cx="2743200" cy="1828800"/>
            <a:chOff x="3840" y="1152"/>
            <a:chExt cx="1728" cy="1536"/>
          </a:xfrm>
        </p:grpSpPr>
        <p:sp>
          <p:nvSpPr>
            <p:cNvPr id="50238" name="Rectangle 30">
              <a:extLst>
                <a:ext uri="{FF2B5EF4-FFF2-40B4-BE49-F238E27FC236}">
                  <a16:creationId xmlns:a16="http://schemas.microsoft.com/office/drawing/2014/main" id="{2AF9B044-17C3-36A6-6255-4444E41A4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50239" name="WordArt 31" descr="Oak">
              <a:extLst>
                <a:ext uri="{FF2B5EF4-FFF2-40B4-BE49-F238E27FC236}">
                  <a16:creationId xmlns:a16="http://schemas.microsoft.com/office/drawing/2014/main" id="{F8C5ABF4-405E-9C94-FD38-7573D0C5EC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9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A9BFAD29-E5E9-A047-49FC-D9551F495607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00150"/>
            <a:ext cx="2743200" cy="1828800"/>
            <a:chOff x="3744" y="1008"/>
            <a:chExt cx="1728" cy="1536"/>
          </a:xfrm>
        </p:grpSpPr>
        <p:sp>
          <p:nvSpPr>
            <p:cNvPr id="50234" name="Rectangle 33">
              <a:extLst>
                <a:ext uri="{FF2B5EF4-FFF2-40B4-BE49-F238E27FC236}">
                  <a16:creationId xmlns:a16="http://schemas.microsoft.com/office/drawing/2014/main" id="{87FC0E89-41CA-E75C-F609-96907E592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50235" name="Group 34">
              <a:extLst>
                <a:ext uri="{FF2B5EF4-FFF2-40B4-BE49-F238E27FC236}">
                  <a16:creationId xmlns:a16="http://schemas.microsoft.com/office/drawing/2014/main" id="{F06B3948-37BF-879F-CE87-C6086640E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50236" name="Picture 35" descr="hoa mai">
                <a:extLst>
                  <a:ext uri="{FF2B5EF4-FFF2-40B4-BE49-F238E27FC236}">
                    <a16:creationId xmlns:a16="http://schemas.microsoft.com/office/drawing/2014/main" id="{D583328F-A17C-0D8C-1E88-CAED50A12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37" name="WordArt 36">
                <a:extLst>
                  <a:ext uri="{FF2B5EF4-FFF2-40B4-BE49-F238E27FC236}">
                    <a16:creationId xmlns:a16="http://schemas.microsoft.com/office/drawing/2014/main" id="{EDBA08B1-CBFE-3CDD-8B39-DB6F13EDA41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E3432395-E7FC-0F4B-FF0C-87A5AA0FDBA3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00150"/>
            <a:ext cx="2743200" cy="1828800"/>
            <a:chOff x="3744" y="1008"/>
            <a:chExt cx="1728" cy="1536"/>
          </a:xfrm>
        </p:grpSpPr>
        <p:sp>
          <p:nvSpPr>
            <p:cNvPr id="50230" name="Rectangle 38">
              <a:extLst>
                <a:ext uri="{FF2B5EF4-FFF2-40B4-BE49-F238E27FC236}">
                  <a16:creationId xmlns:a16="http://schemas.microsoft.com/office/drawing/2014/main" id="{CDFBFC3A-72BA-447C-5286-AF2817E8F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50231" name="WordArt 39">
              <a:extLst>
                <a:ext uri="{FF2B5EF4-FFF2-40B4-BE49-F238E27FC236}">
                  <a16:creationId xmlns:a16="http://schemas.microsoft.com/office/drawing/2014/main" id="{B7917055-6743-B69C-021B-B9C019A7E5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50232" name="WordArt 40">
              <a:extLst>
                <a:ext uri="{FF2B5EF4-FFF2-40B4-BE49-F238E27FC236}">
                  <a16:creationId xmlns:a16="http://schemas.microsoft.com/office/drawing/2014/main" id="{D59F5B46-649D-B99C-B9EB-21CC846A68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50233" name="Picture 41" descr="14">
              <a:extLst>
                <a:ext uri="{FF2B5EF4-FFF2-40B4-BE49-F238E27FC236}">
                  <a16:creationId xmlns:a16="http://schemas.microsoft.com/office/drawing/2014/main" id="{3546B6AE-09CF-2A4E-F9B4-BBC908D6FF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621027B9-E780-69E1-19BD-F710B68762D6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00150"/>
            <a:ext cx="2743200" cy="18288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DDFA451C-A5D0-CD62-9B62-63B4E611F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50229" name="WordArt 44">
              <a:extLst>
                <a:ext uri="{FF2B5EF4-FFF2-40B4-BE49-F238E27FC236}">
                  <a16:creationId xmlns:a16="http://schemas.microsoft.com/office/drawing/2014/main" id="{A19CBDC8-CAC9-86F5-7F07-916F090B3A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0E719BF4-53D4-1F09-6CA1-034C68A7AE1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28950"/>
            <a:ext cx="2743200" cy="1828800"/>
            <a:chOff x="288" y="2592"/>
            <a:chExt cx="1728" cy="1536"/>
          </a:xfrm>
        </p:grpSpPr>
        <p:sp>
          <p:nvSpPr>
            <p:cNvPr id="50225" name="Rectangle 46">
              <a:extLst>
                <a:ext uri="{FF2B5EF4-FFF2-40B4-BE49-F238E27FC236}">
                  <a16:creationId xmlns:a16="http://schemas.microsoft.com/office/drawing/2014/main" id="{F6A8D810-C95C-79A6-EF92-D4FDD46E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solidFill>
                  <a:srgbClr val="FF0066"/>
                </a:solidFill>
              </a:endParaRPr>
            </a:p>
          </p:txBody>
        </p:sp>
        <p:pic>
          <p:nvPicPr>
            <p:cNvPr id="50226" name="Picture 47" descr="hoa dao 2">
              <a:extLst>
                <a:ext uri="{FF2B5EF4-FFF2-40B4-BE49-F238E27FC236}">
                  <a16:creationId xmlns:a16="http://schemas.microsoft.com/office/drawing/2014/main" id="{AC17704B-4843-3D8B-4A1B-F99DE3F1C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7" name="WordArt 48">
              <a:extLst>
                <a:ext uri="{FF2B5EF4-FFF2-40B4-BE49-F238E27FC236}">
                  <a16:creationId xmlns:a16="http://schemas.microsoft.com/office/drawing/2014/main" id="{6209FB32-AB8D-204F-B0AF-10C3F34A3F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29D74C16-D189-406D-A107-C99922CF65C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28950"/>
            <a:ext cx="2743200" cy="1828800"/>
            <a:chOff x="288" y="2544"/>
            <a:chExt cx="1728" cy="1536"/>
          </a:xfrm>
        </p:grpSpPr>
        <p:sp>
          <p:nvSpPr>
            <p:cNvPr id="50221" name="Rectangle 50">
              <a:extLst>
                <a:ext uri="{FF2B5EF4-FFF2-40B4-BE49-F238E27FC236}">
                  <a16:creationId xmlns:a16="http://schemas.microsoft.com/office/drawing/2014/main" id="{FCA1446C-D225-BECD-923B-72A2E135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solidFill>
                  <a:schemeClr val="hlink"/>
                </a:solidFill>
              </a:endParaRPr>
            </a:p>
          </p:txBody>
        </p:sp>
        <p:sp>
          <p:nvSpPr>
            <p:cNvPr id="50222" name="WordArt 51">
              <a:extLst>
                <a:ext uri="{FF2B5EF4-FFF2-40B4-BE49-F238E27FC236}">
                  <a16:creationId xmlns:a16="http://schemas.microsoft.com/office/drawing/2014/main" id="{0A4B47C7-5136-6780-FB73-B5A0658BDC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50223" name="WordArt 52">
              <a:extLst>
                <a:ext uri="{FF2B5EF4-FFF2-40B4-BE49-F238E27FC236}">
                  <a16:creationId xmlns:a16="http://schemas.microsoft.com/office/drawing/2014/main" id="{8F5F5919-D38D-354F-0500-6A8900D744E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50224" name="Picture 53" descr="IMG0-33">
              <a:extLst>
                <a:ext uri="{FF2B5EF4-FFF2-40B4-BE49-F238E27FC236}">
                  <a16:creationId xmlns:a16="http://schemas.microsoft.com/office/drawing/2014/main" id="{E1CDB21E-12D2-7E2D-9833-E3D108E781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7A60C319-F156-44C9-5A05-EBF05306BD5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28950"/>
            <a:ext cx="2743200" cy="18288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3F21FDA4-A0EA-B022-6D8F-9F8055DE0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50220" name="WordArt 56">
              <a:extLst>
                <a:ext uri="{FF2B5EF4-FFF2-40B4-BE49-F238E27FC236}">
                  <a16:creationId xmlns:a16="http://schemas.microsoft.com/office/drawing/2014/main" id="{4D015935-062D-8D31-4A6C-EC33F47ECEE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F48BA0AA-749E-793E-6863-4FC386409678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028950"/>
            <a:ext cx="2743200" cy="1828800"/>
            <a:chOff x="2016" y="2544"/>
            <a:chExt cx="1728" cy="1536"/>
          </a:xfrm>
        </p:grpSpPr>
        <p:sp>
          <p:nvSpPr>
            <p:cNvPr id="50216" name="Rectangle 58">
              <a:extLst>
                <a:ext uri="{FF2B5EF4-FFF2-40B4-BE49-F238E27FC236}">
                  <a16:creationId xmlns:a16="http://schemas.microsoft.com/office/drawing/2014/main" id="{E17CE1E9-F2F8-E4AC-BE52-2C3BB2C68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/>
            </a:p>
          </p:txBody>
        </p:sp>
        <p:pic>
          <p:nvPicPr>
            <p:cNvPr id="50217" name="Picture 59" descr="Dua-hau">
              <a:extLst>
                <a:ext uri="{FF2B5EF4-FFF2-40B4-BE49-F238E27FC236}">
                  <a16:creationId xmlns:a16="http://schemas.microsoft.com/office/drawing/2014/main" id="{3771B460-82D5-D605-FF76-D03C5E384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18" name="WordArt 60">
              <a:extLst>
                <a:ext uri="{FF2B5EF4-FFF2-40B4-BE49-F238E27FC236}">
                  <a16:creationId xmlns:a16="http://schemas.microsoft.com/office/drawing/2014/main" id="{0CA4B1A8-24E5-22CE-30F9-33A2A3A524C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081B3204-AD7B-AC75-1DC8-371D80C8FC5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028950"/>
            <a:ext cx="2743200" cy="18288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E80762E9-2D72-C78C-EB16-70DA921F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50213" name="WordArt 63">
              <a:extLst>
                <a:ext uri="{FF2B5EF4-FFF2-40B4-BE49-F238E27FC236}">
                  <a16:creationId xmlns:a16="http://schemas.microsoft.com/office/drawing/2014/main" id="{27F818EF-EDEC-937A-54A5-85F0F3A8AD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50214" name="WordArt 64">
              <a:extLst>
                <a:ext uri="{FF2B5EF4-FFF2-40B4-BE49-F238E27FC236}">
                  <a16:creationId xmlns:a16="http://schemas.microsoft.com/office/drawing/2014/main" id="{FBE0AD56-75D5-456C-3700-7B3F75FF62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215" name="Picture 65" descr="cehayfever">
              <a:extLst>
                <a:ext uri="{FF2B5EF4-FFF2-40B4-BE49-F238E27FC236}">
                  <a16:creationId xmlns:a16="http://schemas.microsoft.com/office/drawing/2014/main" id="{71A26DFD-E59E-D4A2-B753-390DD57B98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1E895A8C-AA6F-AD89-76F9-D8C6BA0B5B9A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028950"/>
            <a:ext cx="2743200" cy="18288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BB742190-15C2-C5C9-5663-05ADFA6ED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b="0">
                <a:latin typeface="Arial" charset="0"/>
              </a:endParaRPr>
            </a:p>
          </p:txBody>
        </p:sp>
        <p:sp>
          <p:nvSpPr>
            <p:cNvPr id="50211" name="WordArt 68">
              <a:extLst>
                <a:ext uri="{FF2B5EF4-FFF2-40B4-BE49-F238E27FC236}">
                  <a16:creationId xmlns:a16="http://schemas.microsoft.com/office/drawing/2014/main" id="{908F73E4-AA18-7542-A64C-F965D123E43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E67BEF38-636A-6BF4-B8AA-6484FEB37C0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028950"/>
            <a:ext cx="2743200" cy="1828800"/>
            <a:chOff x="3744" y="2544"/>
            <a:chExt cx="1728" cy="1536"/>
          </a:xfrm>
        </p:grpSpPr>
        <p:sp>
          <p:nvSpPr>
            <p:cNvPr id="50207" name="Rectangle 70">
              <a:extLst>
                <a:ext uri="{FF2B5EF4-FFF2-40B4-BE49-F238E27FC236}">
                  <a16:creationId xmlns:a16="http://schemas.microsoft.com/office/drawing/2014/main" id="{8FE31AF1-98BF-E7C7-A515-94F304C6F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/>
            </a:p>
          </p:txBody>
        </p:sp>
        <p:pic>
          <p:nvPicPr>
            <p:cNvPr id="50208" name="Picture 71" descr="phao hoa3">
              <a:extLst>
                <a:ext uri="{FF2B5EF4-FFF2-40B4-BE49-F238E27FC236}">
                  <a16:creationId xmlns:a16="http://schemas.microsoft.com/office/drawing/2014/main" id="{3574344F-C227-6FBE-708D-EAD873AC9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9" name="WordArt 72" descr="Narrow vertical">
              <a:extLst>
                <a:ext uri="{FF2B5EF4-FFF2-40B4-BE49-F238E27FC236}">
                  <a16:creationId xmlns:a16="http://schemas.microsoft.com/office/drawing/2014/main" id="{75893D83-A19B-E23C-2EC3-285731E9251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7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CE78C43A-535D-ADD6-F045-98ABA38640C8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028950"/>
            <a:ext cx="2743200" cy="1828800"/>
            <a:chOff x="3744" y="2544"/>
            <a:chExt cx="1728" cy="1536"/>
          </a:xfrm>
        </p:grpSpPr>
        <p:sp>
          <p:nvSpPr>
            <p:cNvPr id="50203" name="Rectangle 74">
              <a:extLst>
                <a:ext uri="{FF2B5EF4-FFF2-40B4-BE49-F238E27FC236}">
                  <a16:creationId xmlns:a16="http://schemas.microsoft.com/office/drawing/2014/main" id="{E25838AF-F4CD-93CB-7432-2CAC00FB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/>
            </a:p>
          </p:txBody>
        </p:sp>
        <p:sp>
          <p:nvSpPr>
            <p:cNvPr id="50204" name="WordArt 75">
              <a:extLst>
                <a:ext uri="{FF2B5EF4-FFF2-40B4-BE49-F238E27FC236}">
                  <a16:creationId xmlns:a16="http://schemas.microsoft.com/office/drawing/2014/main" id="{78FDE363-E181-100D-EC62-DDD0B1DEE8C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50205" name="WordArt 76" descr="Narrow vertical">
              <a:extLst>
                <a:ext uri="{FF2B5EF4-FFF2-40B4-BE49-F238E27FC236}">
                  <a16:creationId xmlns:a16="http://schemas.microsoft.com/office/drawing/2014/main" id="{5E73E185-9BE9-3B45-A302-194F3603A5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7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7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7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50206" name="Picture 77" descr="8731-001-01-1062">
              <a:extLst>
                <a:ext uri="{FF2B5EF4-FFF2-40B4-BE49-F238E27FC236}">
                  <a16:creationId xmlns:a16="http://schemas.microsoft.com/office/drawing/2014/main" id="{8DD60866-7D57-844D-A7F4-D69B89E044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FAAD723B-1099-AAEE-81AD-0ABBE758348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028950"/>
            <a:ext cx="2743200" cy="1828800"/>
            <a:chOff x="3744" y="2544"/>
            <a:chExt cx="1728" cy="1536"/>
          </a:xfrm>
        </p:grpSpPr>
        <p:sp>
          <p:nvSpPr>
            <p:cNvPr id="50201" name="Rectangle 79">
              <a:extLst>
                <a:ext uri="{FF2B5EF4-FFF2-40B4-BE49-F238E27FC236}">
                  <a16:creationId xmlns:a16="http://schemas.microsoft.com/office/drawing/2014/main" id="{B7A71F62-915F-8AD1-DC94-C7823E0E9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/>
            </a:p>
          </p:txBody>
        </p:sp>
        <p:sp>
          <p:nvSpPr>
            <p:cNvPr id="50202" name="WordArt 80">
              <a:extLst>
                <a:ext uri="{FF2B5EF4-FFF2-40B4-BE49-F238E27FC236}">
                  <a16:creationId xmlns:a16="http://schemas.microsoft.com/office/drawing/2014/main" id="{CD22318C-3FA6-E456-14EB-FBB3C2708E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0197" name="Group 83">
            <a:extLst>
              <a:ext uri="{FF2B5EF4-FFF2-40B4-BE49-F238E27FC236}">
                <a16:creationId xmlns:a16="http://schemas.microsoft.com/office/drawing/2014/main" id="{8472007E-F76A-3C77-7F80-5B3AAE9BD72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42900"/>
            <a:ext cx="6324600" cy="685800"/>
            <a:chOff x="2016" y="240"/>
            <a:chExt cx="3168" cy="576"/>
          </a:xfrm>
        </p:grpSpPr>
        <p:sp>
          <p:nvSpPr>
            <p:cNvPr id="50199" name="Rectangle 4" descr="Medium wood">
              <a:extLst>
                <a:ext uri="{FF2B5EF4-FFF2-40B4-BE49-F238E27FC236}">
                  <a16:creationId xmlns:a16="http://schemas.microsoft.com/office/drawing/2014/main" id="{5E06DDC3-2C4E-7887-60CA-3E9F5E8E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9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/>
            </a:p>
          </p:txBody>
        </p:sp>
        <p:sp>
          <p:nvSpPr>
            <p:cNvPr id="50200" name="WordArt 81">
              <a:extLst>
                <a:ext uri="{FF2B5EF4-FFF2-40B4-BE49-F238E27FC236}">
                  <a16:creationId xmlns:a16="http://schemas.microsoft.com/office/drawing/2014/main" id="{13229426-D383-A957-0D59-EEEA5E05C9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50198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2F7282-EF12-1881-F184-B0594BA235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745038"/>
            <a:ext cx="838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A4D3D53-C709-DE4E-604E-02FC692E4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04850"/>
          </a:xfrm>
        </p:spPr>
        <p:txBody>
          <a:bodyPr/>
          <a:lstStyle/>
          <a:p>
            <a:pPr eaLnBrk="1" hangingPunct="1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*Kết thúc : NH: Ngày tết quê em</a:t>
            </a:r>
          </a:p>
        </p:txBody>
      </p:sp>
      <p:sp>
        <p:nvSpPr>
          <p:cNvPr id="52227" name="Table Placeholder 2">
            <a:extLst>
              <a:ext uri="{FF2B5EF4-FFF2-40B4-BE49-F238E27FC236}">
                <a16:creationId xmlns:a16="http://schemas.microsoft.com/office/drawing/2014/main" id="{EB85CCDD-7191-2196-3322-E035C87A9552}"/>
              </a:ext>
            </a:extLst>
          </p:cNvPr>
          <p:cNvSpPr>
            <a:spLocks noGrp="1" noChangeArrowheads="1" noTextEdit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</p:sp>
      <p:pic>
        <p:nvPicPr>
          <p:cNvPr id="5" name="ngay tet que em.wmv">
            <a:hlinkClick r:id="" action="ppaction://media"/>
            <a:extLst>
              <a:ext uri="{FF2B5EF4-FFF2-40B4-BE49-F238E27FC236}">
                <a16:creationId xmlns:a16="http://schemas.microsoft.com/office/drawing/2014/main" id="{0D465A0A-8BA0-0598-7211-C48B0CC93FA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4">
            <a:extLst>
              <a:ext uri="{FF2B5EF4-FFF2-40B4-BE49-F238E27FC236}">
                <a16:creationId xmlns:a16="http://schemas.microsoft.com/office/drawing/2014/main" id="{F134775B-B484-26B5-6327-25042DEE2A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057400"/>
            <a:ext cx="4572000" cy="971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</a:p>
        </p:txBody>
      </p:sp>
      <p:pic>
        <p:nvPicPr>
          <p:cNvPr id="54275" name="Picture 5" descr="19">
            <a:extLst>
              <a:ext uri="{FF2B5EF4-FFF2-40B4-BE49-F238E27FC236}">
                <a16:creationId xmlns:a16="http://schemas.microsoft.com/office/drawing/2014/main" id="{43F40AD9-4DC6-4143-2CD5-823A4939F7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35300"/>
            <a:ext cx="1676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 descr="1">
            <a:extLst>
              <a:ext uri="{FF2B5EF4-FFF2-40B4-BE49-F238E27FC236}">
                <a16:creationId xmlns:a16="http://schemas.microsoft.com/office/drawing/2014/main" id="{D3CB5D7F-E7C6-C155-4C7A-EAEDAA72F7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8450"/>
            <a:ext cx="1295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1">
            <a:extLst>
              <a:ext uri="{FF2B5EF4-FFF2-40B4-BE49-F238E27FC236}">
                <a16:creationId xmlns:a16="http://schemas.microsoft.com/office/drawing/2014/main" id="{7FE37FBD-FFA5-C5FA-B7F0-634C988398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71550"/>
            <a:ext cx="9144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8" descr="1">
            <a:extLst>
              <a:ext uri="{FF2B5EF4-FFF2-40B4-BE49-F238E27FC236}">
                <a16:creationId xmlns:a16="http://schemas.microsoft.com/office/drawing/2014/main" id="{609761B0-B33B-0334-2D97-BC97AF073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041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9" descr="1">
            <a:extLst>
              <a:ext uri="{FF2B5EF4-FFF2-40B4-BE49-F238E27FC236}">
                <a16:creationId xmlns:a16="http://schemas.microsoft.com/office/drawing/2014/main" id="{F3822B8B-44BA-ACAB-C6D4-C3D40E9EA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9063"/>
            <a:ext cx="685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0" descr="1">
            <a:extLst>
              <a:ext uri="{FF2B5EF4-FFF2-40B4-BE49-F238E27FC236}">
                <a16:creationId xmlns:a16="http://schemas.microsoft.com/office/drawing/2014/main" id="{BCC4C9E6-369F-A1BD-5687-2C09B704B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7300"/>
            <a:ext cx="1295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1" descr="0">
            <a:extLst>
              <a:ext uri="{FF2B5EF4-FFF2-40B4-BE49-F238E27FC236}">
                <a16:creationId xmlns:a16="http://schemas.microsoft.com/office/drawing/2014/main" id="{9B2A3CB3-F496-C749-DBC0-D6E4F0B090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5AB88-8130-2E2E-57D0-3837C85D2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1" name="Picture 4" descr="chohoa3">
            <a:extLst>
              <a:ext uri="{FF2B5EF4-FFF2-40B4-BE49-F238E27FC236}">
                <a16:creationId xmlns:a16="http://schemas.microsoft.com/office/drawing/2014/main" id="{BF7C28FF-A0DE-DC14-DA96-B4A8E35A1C4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63AF9BF-260F-88E7-85D2-FF13A0ED3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562600" cy="685800"/>
          </a:xfrm>
        </p:spPr>
        <p:txBody>
          <a:bodyPr/>
          <a:lstStyle/>
          <a:p>
            <a:pPr eaLnBrk="1" hangingPunct="1"/>
            <a:r>
              <a:rPr lang="vi-VN" altLang="en-US"/>
              <a:t>Chợ hoa ngày tết</a:t>
            </a:r>
          </a:p>
        </p:txBody>
      </p:sp>
      <p:pic>
        <p:nvPicPr>
          <p:cNvPr id="9219" name="Picture 2" descr="C:\Users\Administrator\Downloads\chohoa1.jpg">
            <a:extLst>
              <a:ext uri="{FF2B5EF4-FFF2-40B4-BE49-F238E27FC236}">
                <a16:creationId xmlns:a16="http://schemas.microsoft.com/office/drawing/2014/main" id="{B2FD3806-56C9-7BC7-7965-146444153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857250"/>
            <a:ext cx="4803775" cy="394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C:\Users\Administrator\Downloads\9999999999999-14.jpg">
            <a:extLst>
              <a:ext uri="{FF2B5EF4-FFF2-40B4-BE49-F238E27FC236}">
                <a16:creationId xmlns:a16="http://schemas.microsoft.com/office/drawing/2014/main" id="{3EC66455-F951-2924-6C18-74D3DF1B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0100"/>
            <a:ext cx="4343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ảnh có liên quan">
            <a:extLst>
              <a:ext uri="{FF2B5EF4-FFF2-40B4-BE49-F238E27FC236}">
                <a16:creationId xmlns:a16="http://schemas.microsoft.com/office/drawing/2014/main" id="{83474A6E-671D-A1C6-8D0E-F40A5196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75980392-B393-332C-AAA0-55617C2B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8FFB4D4-FAF2-551D-6D2A-99D279ADA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5363" name="Picture 4" descr="tet-sydney">
            <a:extLst>
              <a:ext uri="{FF2B5EF4-FFF2-40B4-BE49-F238E27FC236}">
                <a16:creationId xmlns:a16="http://schemas.microsoft.com/office/drawing/2014/main" id="{2618D05E-2B50-1D1A-2359-931993E58B2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0605111-3AA0-4BCC-7784-8436D167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7411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63F77A77-E382-7B49-2633-013200D76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-217488"/>
            <a:ext cx="9575800" cy="5387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2C9F9C-1984-8FA8-1433-74EB3D317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459" name="Picture 4" descr="goi banh">
            <a:extLst>
              <a:ext uri="{FF2B5EF4-FFF2-40B4-BE49-F238E27FC236}">
                <a16:creationId xmlns:a16="http://schemas.microsoft.com/office/drawing/2014/main" id="{68D30159-BD60-C868-760F-A170502EB15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ADA30BF-C487-429D-93EC-1A6E1B488BF4}"/>
  <p:tag name="ISPRING_RESOURCE_FOLDER" val="C:\Users\Administrator\Desktop\Tet Nguyen Dan\"/>
  <p:tag name="ISPRING_PRESENTATION_PATH" val="C:\Users\Administrator\Desktop\Tet Nguyen Dan.ppt"/>
  <p:tag name="ISPRING_PROJECT_VERSION" val="9"/>
  <p:tag name="ISPRING_PROJECT_FOLDER_UPDATED" val="1"/>
  <p:tag name="ISPRING_SCREEN_RECS_UPDATED" val="C:\Users\Administrator\Desktop\Tet Nguyen Dan\"/>
  <p:tag name="FLASHSPRING_ZOOM_TAG" val="61"/>
  <p:tag name="ISPRING_PRESENTATION_INFO_2" val="&lt;?xml version=&quot;1.0&quot; encoding=&quot;UTF-8&quot; standalone=&quot;no&quot; ?&gt;&#10;&lt;presentation2&gt;&#10;&#10;  &lt;slides&gt;&#10;    &lt;slide id=&quot;{03DB90A0-8340-422F-A839-59B317BD7606}&quot; pptId=&quot;293&quot;/&gt;&#10;    &lt;slide id=&quot;{C45A4DC3-3093-43E5-B2ED-6E038C5FD978}&quot; pptId=&quot;318&quot;/&gt;&#10;    &lt;slide id=&quot;{06BC0F4F-7D64-485B-AB82-5BBE1C84ED00}&quot; pptId=&quot;299&quot;/&gt;&#10;    &lt;slide id=&quot;{9407EB51-056E-406A-8B39-B58ACA2FCEB4}&quot; pptId=&quot;321&quot;/&gt;&#10;    &lt;slide id=&quot;{DC0FBA3E-D84E-44EF-AEB2-6D5E872A07C8}&quot; pptId=&quot;333&quot;/&gt;&#10;    &lt;slide id=&quot;{94672B46-BD99-44B9-95E2-D20E8083801A}&quot; pptId=&quot;334&quot;/&gt;&#10;    &lt;slide id=&quot;{8B411527-94EB-4471-B931-6488240B3971}&quot; pptId=&quot;303&quot;/&gt;&#10;    &lt;slide id=&quot;{B4226431-7A9D-403B-8D7A-C908B170965C}&quot; pptId=&quot;326&quot;/&gt;&#10;    &lt;slide id=&quot;{A123E3CE-9594-4AB4-A421-86000E1E6BB9}&quot; pptId=&quot;305&quot;/&gt;&#10;    &lt;slide id=&quot;{24661141-D69D-4AB6-BB1B-BE14F6421F52}&quot; pptId=&quot;332&quot;/&gt;&#10;    &lt;slide id=&quot;{8D544436-E478-4E85-8271-E40DE3AD2FEE}&quot; pptId=&quot;306&quot;/&gt;&#10;    &lt;slide id=&quot;{DDD041A7-FEC6-4BF6-BC9E-41682033E0F2}&quot; pptId=&quot;310&quot;/&gt;&#10;    &lt;slide id=&quot;{CC5BE6D7-6AAE-4744-A94B-DC9E4469B7AC}&quot; pptId=&quot;309&quot;/&gt;&#10;    &lt;slide id=&quot;{C2EB1614-3515-46CE-BC82-D4A10FEF407E}&quot; pptId=&quot;314&quot;/&gt;&#10;    &lt;slide id=&quot;{98E10763-B09D-4664-B1A1-2EB630A17DA4}&quot; pptId=&quot;336&quot;/&gt;&#10;    &lt;slide id=&quot;{D861B957-90CA-4F26-A770-BFEBACA8DA56}&quot; pptId=&quot;329&quot;/&gt;&#10;    &lt;slide id=&quot;{69838305-1AAF-43EE-8D65-80D550BED7D2}&quot; pptId=&quot;313&quot;/&gt;&#10;    &lt;slide id=&quot;{1ACE2741-DB02-4B8D-8FF1-52B2B66FC1AE}&quot; pptId=&quot;316&quot;/&gt;&#10;    &lt;slide id=&quot;{D6AC1F91-B515-4DD2-B5A6-7F1636595F33}&quot; pptId=&quot;330&quot;/&gt;&#10;    &lt;slide id=&quot;{25A941F2-E11E-4008-8AF7-9B948309B8E5}&quot; pptId=&quot;324&quot;/&gt;&#10;    &lt;slide id=&quot;{77625B14-30D8-41B3-951B-B0BE08DCCFC2}&quot; pptId=&quot;325&quot;/&gt;&#10;    &lt;slide id=&quot;{55C77717-4BFE-4B38-8EAE-8ECF56A135A5}&quot; pptId=&quot;331&quot;/&gt;&#10;    &lt;slide id=&quot;{51718559-EC34-4DCB-B8F1-9D3D024D0430}&quot; pptId=&quot;290&quot;/&gt;&#10;    &lt;slide id=&quot;{DB3432E6-4087-4D8B-A9C8-0304B6B8F522}&quot; pptId=&quot;261&quot;/&gt;&#10;    &lt;slide id=&quot;{9B3C4D00-B3BD-425D-8EA8-82DAE2A2E77B}&quot; pptId=&quot;335&quot;/&gt;&#10;    &lt;slide id=&quot;{8ACBB077-B9C1-432B-B94C-EB264FE8C6DD}&quot; pptId=&quot;338&quot;/&gt;&#10;    &lt;slide id=&quot;{0EDEDE25-5946-4101-A603-77ACF4CB4CF4}&quot; pptId=&quot;327&quot;/&gt;&#10;    &lt;slide id=&quot;{01192400-182D-407C-BDB1-9F777FFFB195}&quot; pptId=&quot;292&quot;/&gt;&#10;    &lt;slide id=&quot;{ABB42BF9-337B-4ED8-931B-21D726EB44C6}&quot; pptId=&quot;300&quot;/&gt;&#10;    &lt;slide id=&quot;{EF4A40EA-0EB5-43E6-98CC-208E3BF69C09}&quot; pptId=&quot;301&quot;/&gt;&#10;  &lt;/slides&gt;&#10;&#10;  &lt;narration&gt;&#10;    &lt;audioTracks/&gt;&#10;    &lt;videoTracks&gt;&#10;      &lt;videoTrack muted=&quot;false&quot; name=&quot;Bánh Chưng Xanh - Phi Long ft Bé Bảo An [Official]&quot; resource=&quot;dd6d3ad4&quot; slideId=&quot;{C45A4DC3-3093-43E5-B2ED-6E038C5FD978}&quot; startTime=&quot;0&quot; stepIndex=&quot;0&quot; volume=&quot;1&quot;&gt;&#10;        &lt;video format=&quot;yuv420p&quot; frameRate=&quot;23.976023976024&quot; height=&quot;360&quot; pixelAspectRatio=&quot;1&quot; width=&quot;640&quot;/&gt;&#10;        &lt;audio channels=&quot;2&quot; format=&quot;fltp&quot; sampleRate=&quot;44100&quot;/&gt;&#10;      &lt;/videoTrack&gt;&#10;    &lt;/videoTracks&gt;&#10;  &lt;/narration&gt;&#10;&#10;&lt;/presentation2&gt;&#10;"/>
  <p:tag name="MMPROD_NEXTUNIQUEID" val="10009"/>
  <p:tag name="ISPRING_PRESENTATION_TITLE" val="Tet Nguyen Dan"/>
  <p:tag name="ISPRING_FIRST_PUBLISH" val="1"/>
  <p:tag name="ISPRING_PRESENTER_PHOTO_0" val="png|iVBORw0KGgoAAAANSUhEUgAAAZAAAAEnCAYAAACHcBUBAAAAAXNSR0IArs4c6QAAAARnQU1BAACx&#10;jwv8YQUAAAAJcEhZcwAADsMAAA7DAcdvqGQAAP+lSURBVHhe7F0FeNRK177f/33XXXF3d3d3d3d3&#10;d4oVLVKg7liF0hYr1Cl1Fyq4S0txaljff84k2Wa3u+0WuRe4e57nfZKdTCbZZHLeOeeMfKETnehE&#10;J/8WAfClnp7eT3Xr1v2TSdGSJUuWGDNmTAeGNUOHDjXt16/fwV69ern36NHjTPfu3YO7desWyvYD&#10;+/Tpc2rAgAEHRowYsXHkyJGd6FxCgwYN/ti2bdv3rNz/ipfQiU50ohOdfC4yYcKEFuXKlVvGlP2+&#10;OnXqhFesWPFusWLFXv3222+Q49dff1VsNUH1nKJFi2ZVqlTpUu3atYNY+UfKly+vz8qftmXLliri&#10;5XWiE53oRCefijAL4zdmPdTt27fviqpVq7qXKlXq0V9//YVffvlFAXVkIE/TZl/6LS+X0hipoHTp&#10;0jeLFy/u065du81DhgzpULZs2TIzZsz4XbxFnehEJzrRycci1tbWpRhZDKtfv75B9erV4/7888/X&#10;DPjjjz80EoYqCpMnv7x0jPD777+DiIu27F6yqlSpktC4cWNzRizTGbF01rm9dKITnejkHxRmbVQs&#10;U6aMRbly5c4XK1ZMyRJQVfLqfqumyY+pS5dD3fnSb+mYPA9t6d6IUEqWLPmCEUlAjRo1Nm3evLm0&#10;+Hd0ohOdfAiBnt7/ibs60ckXPXv2rF+pUqVJFSpUSC6MlaGKtznnfUC6X7p39h+uN2zYcAOzUHo9&#10;ePDgJ/Ev6kQnOnkfkmFq2TDdyHy0+FMn/2IZNWpUw4oVK9qWLl06jVryhSGA/PL+U+RDZUig2Amz&#10;pILr1Kmzcd68eXXEv6wTnejkXSTd2Gx8hrHZfvGnTv6F4u7u/lPNmjV3MCX7nIhDclPJlbBcMatC&#10;9bi6/NqU8Tbn5Qf5uZJVQnGTEiVKPK1Ro8Y6Ozs7XeBdJ+8mAP4PcPovISclpEjGLY8mWddPts++&#10;7Nr9xZV9I7KSLSZnJduOe3HxwPDsKw4Dsq+79Xh140THl7c8m+bcDSqDBKev6FyxuE9OMo3NRqWb&#10;WvjkeHsXEZN08i+Sbt269a1cufJZCornp6zpmKbj2qRr2i8IqnkLOleb40QmRCTly5cPrVWr1koD&#10;A4M/xMehE50ULNlxxlVyzum3y4jbuSkjfHV8ZsSyK89DFjEsvP08ZMmT9NAl6c9Dl2Slhy15kxW+&#10;FOlhS8F+v2HpL1laFttmMDxh59zLCFl4NSNixYWs2K2u2Ul75r6K0Wv7PH5rbfFSH71k2diXzTS3&#10;cs0wtdz0dI955RxLyx/FQzr5jIVZGj+WKVPGoVixYi8kxaqqbD9GvCuBSJCIpEiRImDPIbFjx46j&#10;qDEpPh6d6ERZslKjKmYlm015Fb/JKD1sWSpil+BN1CLkEKIX4k30IryOXIiX4fPxgiE7bD6yCKHz&#10;BITNRTbbvghjYMcpH+Wn83IYaEvlIWYxEU76y5i1dtnxO2dn3fCpIN7CRysvLe0appuYH0k3NnNh&#10;2wnPjY3/Eg/p5DOU6dOnU+8qr8LGOeRQPY9+S5CnFwQpv/x8OeR5CgP5uapQl48skkqVKlkZGhr+&#10;KT4mnfxbhVxRz8P1ar5INB6UEbdtf2b44lhmOdx+GbUCSF7JlX9GyDyO9GBtMVdNmjKkMrMZySBh&#10;GXJiVyA7fOmt9PDlAVmJuyc8D19Wk6Z7EG/zo5JnZmZ/ZFlYVMywtCx+x8zsOzFZJ5+ZNG3adAIN&#10;xCOFqU6hSkpVXXp+KGz+jw10/2KvrZjWrVv3Yt/p/8RHppPPXXJycn7Kuri/c0ak3twXcfommdEb&#10;z2WELcYrbiEsBlkbZC1khhAJqCeC57QNypv+LshkZPImaiGzSuj6i5ARuggvYlYfyYjQm511/Wg5&#10;8fZ1opMPLnp6eiWZcqRAeYEEoe6YlKa61RaFzf+2KOg6+R2XjlE8qG7duvajR48uIT4+nXxucjMn&#10;59tXl2zaZkStdXwZtSw+PWx5BhJXAudIWZPraT5T4MzSUKPY5XiuhWWhDkQ4z4O0P5csk0x2T4hj&#10;hJbArKDolVdfxKwfd/FiztfiX9KJTj6IDBgwoHblypVjpUD536XMP1XQ8yH3XqVKlYK6detWWXyM&#10;OvkcJOfZ3T+zYjaOy47beDozbHEOWRcUd6C4RC5ZFIIUCkECbwM5yXArh4Huk+Iur6OX4XW8/rGM&#10;2E29xL+nE528V5kwYULFatWqRfzTxPGhrv0hyyUSKV26dHLLli2biI9TJ5+qJDjpfZV9buviVzGr&#10;45G4GohdxK0MSTnLFbRmvF+yKPh6+YNcXIhfjOyIJTmZkaudMxIsGot/Vyc6eWehqUiqV68eLilE&#10;VSWpg3YoWrRoaosWLfqLj1Unn5q8SLKs+TJq9QmcW86sjUWsBf92RKDWXaXGAqF8qnnzuqu0vwd1&#10;5SmOBYlB9/glyApb8vx5xOpZ4t/WiU7eWvbt2/dXzZo1g4g48iMP1WOa8kvp6o6rSysIhT1HU963&#10;KaOgc+THpX0ikf79+1cVH69OPgV5/PjxL1mRaze8il15B/HLeItdWXFrUuIa0tUEyUmBq6YVDFn5&#10;BZxfcJwk9zgF+l9HL0Fm9HqzjLTA4uJj0IlOCiUAvmGWxxFVZZgfNOXT9vz3gcJcS55Xm/3CQN15&#10;1EOrTJkyCXXr1q0uPmadfMySlbC7/YvYdeFEHG+iFmihiD8AiByUCILdg+y3+nsq+D5VSUtyhdGW&#10;xp8gbileRK+8/DRKFxvRSeGlWrVqK0jhva0C/dDQdF/q0guTVzVdU56CkN99lCtXLtTV1fUX8VHr&#10;5GOUrGSLcS9jlmdQj6XCjdX4m6ElqRU2VkL/mToHvIxe9jQ9Zmtn8bHoRCcFyujRo1uXLl36mXw+&#10;K7kC/BD4kGX/05D/N9qn8TNNmjRZJT5unXxMgms2v7xK3LYpK2LJq9eRZHWoV7AFQR5vUFLeb1le&#10;4SEjFnXXLOA+Mqj7MUMOkUjU8vSXCbuW5uTkfCs+Jp3oRK0MHz68DPUakitAHQqP/AiRjhUvXvw5&#10;I5Eh4mPXyccgaYGLfkwPW36GRnCTG0dq3ZObSO4q4r8VClrMw7eqeXIVsjxdeSudmzevEmQKX8pP&#10;5QsEJ96PBlKgfBIhZIQuQCbHQr5PSA9hW+k4w/OQhXhydh7SvKYg1WMKHvvOwGO/2bhxbPrpi/aj&#10;Nl52HLXx6pFxG68z3HQZo3/LdfiG28dG6911n7IwzXvelIeBq4c8jjOtfz/WpfL96IOVcO3aN+Ij&#10;1slnLtWrV7eQlJyq4pNAx+TQlEfdVg7VNPlv2s/vtzpoyqOpHHV5pXR1x+TnaTpXHTSVVaJEiYwe&#10;PXp0FB+9Tv5JARK+ehmz3h6Jy5gSVa+IPwXQvWfQAEYiibCFDIs4QTxj5PL07Cw8OTMTD32mI817&#10;Ou4zcrhzfCxuOA/FNceBuOo4GJcPDcB5255IsuyGc6YdEG/SHnHG7fn2im0X3DnUg+OufU8RtN8d&#10;t9n2+oGeuLyvB5Ksu79JsOyWFm/W5U68Wac78abtk86ZdYpOthvkevHI9FUXD45qE2faulacZe8q&#10;j6/pfLmfi3To0KERU2rZqq6rfzMKQxRvgwoVKoRVrFhRNxD4n5Qn8ca/ZkauPoJzK8ReVnJoYR3k&#10;i0KeL7N0VKGwaMQ8cqtCwrOg+XjkN4ORw2TcPTEWN12GMWIYhIsH+iDJqhsSzDszQmiH2L2tcrGn&#10;pRJi5L/3Cohj+eLErZSWC/GYUUvEG7XCOeNWSDZtjfNmbTguWrTFJct2uMhw3rwdEk3bINGkDeJM&#10;O2Ym2vYPSrLqrh9v2nnB9ZPLWoivRCefmIwfP75MlSpV+HiPwuJ9KFl5GdqUp21+be9NUz5tz38b&#10;UNnUUaFatWp7APxHfBU6+TsFiPwyPWy5K5KW89HZym6nwip/aZ9cXrL0wiC/8yTrIozIYiGeBc7F&#10;I98ZSDk5ATeODGPWQ3+ct+mOBItO3GKI3dsaMbtbINqwOd9KxMBJgCl6QpxRawZpK4dALLQlUhDI&#10;gcG4JScIAv0+R+BpdExIk/IK5crRmuVpzfIS2iDBpDUumLfGDdv2uG7XCefMujw+Z9ouJN6866nL&#10;zpOGx+3vV1J8TTr5iOXYsWPf1ahR46Q6JSeHXJnmp1ilY5ryqEvPrzx1KGx+baDtfb3L/avmo99F&#10;ixbNqVWrlgEjkU92TaBPVjJit83OiV8ujiiXK35GHrTPIMQpCLmEQvu5sQgxneeT0qRyKF35vNx0&#10;dWnCvqp1wV1RwQuYdTGTWReTcMttNJJtezFroi1XzGQFEEHIiYJbBkqkIBADEYJACmxLSp+UPycC&#10;RgxGLfg2wbQtzpmS+6odYozaI8a4M6IZIvZ0RLhhB4Tv7sTQGeF7ROzuiDDD9ojc25HnizFhMGrH&#10;ieycGbnABNLhxCNCuhdOLuxek5jVcsWqHS5ZtUeSWVskmHV4lGw3YM2zi+666a0/YqER0gUtBkWg&#10;41Ke/PJK+bTJS5DnVU3XJk2eXtA5tK8ur6bzNKVrk6YpXUqTtuQyLF68eE7r1q0Hi69EJ3+HZMas&#10;bfEqZnnay8iFMoUvU+ZaQ905msrRXD4RhmRdUJD96dnZeOA9DbePjcZVhwG4aNcTiRbkgmqrTBJq&#10;iUIgC8E6YFvW2o9nrX46N9aInc9IIXpvB0QZdUOoYVcEGfbEme294bu9Pzy39IHHZoYtA+C+qR9O&#10;6DNsHIRj+gNxdN0AuK7tD7d1A+G2fpCAdYPgytP74eiGgTiuP4jlH8jPc9/UH6c3U5l94cfKpmsE&#10;G3ZnJNONX5/uJY4sEro/hdUiWClJZm1w2bojzlt1iU+y7mNy/ehM3ezBH5k4OTl9VbZs2RC5gtMG&#10;mhSmDtpD9RmWLFnyQqdOnXTfyN8hWResyj8PWXwHcUve3t2kFVQJQ/ab4i2ilUEB7+dBC3Dfcwpu&#10;uY7Epf19kGDekSnXNoIrag+zLJh1ocmykKwKAicN1uKPN+uESOPuCNndE2d39YKPQW94be3HFPoA&#10;puAHc+XvsnYgnPUGwHnNQBzWG8QwGE6rB8Fp1UA4rhrA9gm5+4e1AD+H5x8ogJVFZQrlD+LXOrJm&#10;ACch900D4b2tL87u7IUodq/M6uD3L7dQLlm2ZZZJeySad3x4/tC4eeIr1MlHIG3atBlK4xLkikwb&#10;yJVfYcmE8r8NAb3NOfnhfZcnx9uUTfGQmjVrHgPwlfh6dPKh5Hn4KkskrpAp9reDcsxEDvWWhjCl&#10;uuCWot9PAmYjzXMqbruNwkVGGuTykRNFroUhkYawL7mDqKXOScaoHaKNOiFsTzcEMGXsY9AXp7cw&#10;i0F/KI6sHcoVuaOk0FUU/uHV/ZliZyTC0R/OLI3vs3QhLR9oykPpvBw6LkE4RtdSEA2BE8xAHNs4&#10;FJ5bB8CfWSnhe7oilnp/sf/G3V7MOjlv3gbJFswise1jkpDg9IP4KnXyDwlTVF+WK1fOXZ0yKywK&#10;IgVtFGpBeeTHNeUtTBmqKOjc/KDu3MKWR/lpedxmzZpNFl+RTj6E0BQlWRFLsrPD5TPpanYtKUM5&#10;n2YCUQYFv4XA9zw89J6GO8dG44rDQCRZdWVKsq1gZYjEoWpdCC1xyRVFMYkOiNzTCSGG3VnLvTdr&#10;wffnLiO39QMFi2INsyBYS5+sBk4OMiVPilva/1AQrpd7TeV0zb+dVvVn9yxYQvQ/yG3mx4gwfE8X&#10;RpLtuDWSwJ7BDdsO1FnA67KHnm7Z239Qateu3ZNZH2/UKbN/AoVRuJryFlZpvw0+5DWobEbql4cO&#10;Haqbx+5DCGs1/V9GxFoPxC4Wg97qFT5BG9eWxvN5jynB0sgIWYDH/rNx3XkYztv15OMrlLvKSlaG&#10;nDAEC4O7pRjBRJl0RdDuvqyF3g8nNw5gZCG4gyQXkZJFIVPKHCqKWglvQygaz8nnOoWE9F/o/7ms&#10;HYRTmwcgYm930eoiEmmHRMsePhcvGur6wP8DQt9RgwYNbP4OhasN/on70OaaH5os1KXTGiJNmzad&#10;Kb4qnbxPyUyybJYZtvglH2muTvHLLAxlcpBZHkpjNWg/97fQzXYhH7z32G8m7p0Yh6vM0ki07MIs&#10;DOol1ZwRhqqVIRGG0B2WrIyovR0Qursb/Hf04sHsoxsG4ciawbyFTvEFUq6qbiG5Apbj8HtU7Bxv&#10;QzqEQpxH9yz8R+G/0v8+umEwAnb1RoxxBySYtMJ12/Y4Z9HTxs9mjG6k+98sTEF9W7x48euS0nob&#10;Rfl3Kv2/81r/NOi/VqxY8VxOjm6l0fcqrNX0XUbkOk8KnOcSgIi3DaQzMpG62xJp0LgMimfQmIwE&#10;807MwhDGUyhcU3vlpCG4pcjCiDHuhDBGGBRMpkA39WRypqAza4ELkEijcDhCWDMALjLQb54uy6cO&#10;yqSkiYTk6YUjKnXEponsKJ3iJfRMTmwahCDDHnxA4lWbjojfP36++Ip18jfJgAEDWv3xxx+vPlXF&#10;rOm+1aV/DP/xl19/znMf+f0Hci02a9Zsuvi6dPI+JCNma7/XccveZKmONpfIIw+JSJaFZGXkWhq0&#10;L/WeovEZNDXIFYdBOGfekbunaPCeOkuDRmwLsYy2iDVuh3CjHvDePhjHGGGQ3596QfE4QAFkQcqf&#10;yMCVnXN03SAcZxbKSf3BcN84RMRQuG8ahhMbh7GW+1C4rR8C13WD4cJA+8f02TF2nOfTF845wVr4&#10;x6hbLiuTSKbQLqn8XGXvCAWZsWs40rNh1liQYS9ctmyDKNMeVz22LfhefM06+RukRo0aeylgK1da&#10;kkKT9jWlSedIUJf2d0L1HtWlaUpX3VeFpvSCkFv2L/jx5x9A42x++539/i23PHnZqvuE0qVL3+nQ&#10;oYNuPfX3IUhw+io9ev1Rin1oG/hWB8XgPtHaoGD45YP9EW/anhMHgROFSBpCDEMEIw0aZBe8qzt8&#10;Dfri5GamqNeKcQwNFgaRBCn0o0yxk3IXwBT9hiE4vGYQDqwcCON5vbBtejfoje2AxcPbYsbAlhjT&#10;rSFGd2+MEV0bY3Cnhujfrh76tKmDvgwD2tfH0C6NMKp7E4zu1ghT+jbDgmFtsJqdb8DKMVvQmwfh&#10;j3FCEUiFSIrIqiCrRVuoBtALC3LjubJ7CjLsQ92Vcy66LNRNOf83yb17974vWbJkoKSwPnfIlXNh&#10;8bbn0nk///ITfvntZ9Sv0BQTmi5Eo4ot8QMjE3X5NaF27drLxNemk3eRrNjd5Z4HL3yZHSZ0n+XW&#10;hFIsIy/kI8Ql4nhydg7unRyHK/YDuIsqZk8rMa4hD4ILxEGD42igXKRRFwTu6oXTW4SBdhTLELqu&#10;qicNUtKktMk6cFk7GAeW94Ploj7YPrM7V/RjejRFj5a10aR2RdSqUhYVy5ZEqRLFmdn6JzN1f2eV&#10;7Fd89d2P+OrbH/A1ge1/Q/heBNunNDr+1bc/4rsff8HP7Dxq5ZQuWQyVy5VEo5oV0blpDYxl11o7&#10;oRPMF/aB/cr+OMGsFbo31XvOD5riM+qtLA0uLBnhSG4uOp86EkSZMsvPbpSr+Kp18oGFtWo7lipV&#10;6oU2kya+i/L9t0DdM/r+5+/Z91wE/eqNwur2xtjW4RBmtViLEkVL4idGLKrnqSuD0sqWLXtt0KBB&#10;P4uvTidvK+mxO1a9iqTFocTgObmrtIh7CKPDF+Lp2bm46TqSB8OpxxQN7FP0oJJbG5w42Na0EyON&#10;3rz3EPUictYTxjqokgZ3RbGWPQ2qo1Y+dyNtGIq98/piWv8W6Ne2HhrXroTSJYrxgUK//PobfmIE&#10;8f2PPzPF/zPb/oQf2PbHn35mLZZf8Msvms1pTaD8vzDQ+VQOlSeU/TO/FuUpUbwoWtSrgsl9m8No&#10;fl8cZxYQEQlZSPy/qCUDUvD5/5aDjmmKgWgCdf312DIUoebjou8A34mvWycfUGrWrKmvWof+aVAd&#10;pm+B8NPPwnegLt/HDvofP/z8HSqXqYaJzRZhY3sbrG9jiTVtzLGpvR36MkL5+beflFxZmkBl0SBP&#10;RiC6KU7eVdJDlvgifqkKaai3QIQp0QU3FU0ncvvoaJqinLunYhlxCC4qgTgozsFHTjNrI45ZGzSY&#10;7+zOPnDfPAiHuaUhEoYKaRBhnNAfzFv0pDj3Mytj67TumNqvBXq0qoOK5Urj6+9/4hYDKfSfxY+C&#10;FD1VDIJqZZH/fl+gciVy+f4Hup+f2b2VwbDOjWA4pyezpgYyMhnM3Vtyxa4O+bqtVJ4RQVsyObZ+&#10;IE5tn3jlQrxXefF16+QDCbM+fi9TpszND1XfCgPpHogwKpYthaHd2jCLvDyzpP/ADz/9gi+/+Y5Z&#10;2z/wRtGvKue+D7zvZ0AuKyKPWuXqYUHbzYww9mEtI441rU2xoa019DtYY2DDcfjjz9/ZtbWbMp+8&#10;CpUrV7YRX59O3kbwOKbs89Bl195EUcA7L2HIIfWmSvOcgmtOQ7jFwUeEy2Ibwiy2wngEGjkeubcz&#10;7z1FI79dGTEI4zNUFB37zeMZ7DjFL/Yt68fjDTMHtETnZjVQrUIZXvHJwqCWP1V6dRVCE96lMhf2&#10;3B/I6mEfaPFiRdGhaQ0sGdkODowoiUiE4Pu7onBWyBGW//jG4TmnDKePEl+5Tj6QdGNClrC6evE+&#10;UZg6SY2b33//AxumD8XdYzvhsXMhts4ajuHdWqNJnWooWbwYvmZE8t0PPwrWyXtW/IWFuv9G5FHk&#10;r6JoX6MHlrXZBf22NszqMOMEot/OFovbGKB1tS58jEdhng3lLVu2bLKpqWkx8RXqpLCSHrtl/Ktz&#10;esyiULE4RGskd3qRhUjznoHLhwYijkZ8Gwoz2yosDkYkwngNQhuE7e3Jx2jQZIKq7ine2ub7/XFU&#10;tDYo6Gu7dAAm9mmButXKMwVcjFXqnxl+4qAPgV64Nq0ldZWIn6shXb5V3dcWqufT/X7LLKQff/4V&#10;bRpWw67ZvTmJEEnmuulyyUCyQITYhXSc9jUTBp0jd/nxc2W/JbhvHAz3ndMsaICb+Np18gGkTp06&#10;JkQgb1N/5FBXF2mrqdyCrvcTNbiYct27aCwQYQNE2uLVGRNccdqEM0ZLsWbKYNSvWQV/sRY5fWtf&#10;ffu9wjpRdftqex/yfJryFwRyRX3PrI5iRYpjXNO53MpY39aKWx3r2lpiYwcbzGi9ElXKVOf5qDtv&#10;njJk9yH9lu8XY3qGWSE6N9bbSkbMurVIpnmv8rqsiDieB8/HQ58ZfKT4ObOOwpQiSkFxIg4a4Nea&#10;TyMSbNiDTx9ChJBfl1uKERzXHwKbJX2xZnxH9GlTF1XKl+FxBarE1BqiF0ytivq1quIPtpVe/KcE&#10;+gDp/5QuyT6CXk1xaOVA3i34nXtsyQPnGp6xhKPrGUlvnxJxJdJJFzD8gFKkSBF/dRaIXGn9U6D4&#10;R9Gif2HtlEFIOrQBCGbtCUKQBV6fMcVtNwN4Gi7CenZ8eLdWaFqnOooVLYqvGJH875vv+PnkKv7Q&#10;/0Uq/xfqovvL9yhfsiLGNpnD4x1r21gI8Y52dtBrZ4I+dUewhmYJnk+1HG1B16tbt+5m8RXqpDDy&#10;PHbbX+kRq5JfRUq9rySrQ5ib6oHXNLEbrji9iNLYDUYcfGS40JPKf0dvPucUd1FJxCFXbOI+dbkl&#10;4tg9pyeGdW6IWlXKsRf5O1eyvMUjq6C0X+SvP7FkXH+ULFGMKeNPdznQH3/6hbu2GteqhFVjO/Ix&#10;Jy5rCo6NvAskS4a6OruuH37P22RKCfHV6+Q9y4oVK8qVLFny+sdAFppAjbKvv/seNSqXZ0QyEHH7&#10;1uEls0QQYIY3bPvG3xQINMNrfzNcP7KVEcpCmC4Zh6kDO6Mha8TRd/otxR5Fl5dkoai71rvgZxoY&#10;yKyPDjV6YlHrbdAn8mhthnVtLLG+vSXGN1mA+hWasHw/KnpdvS3ofVWqVOn85MmTdY2rwsrTwDlV&#10;qOuusGCUaHWECZMa3nQbzYkjendzxEjEIVoetNJegmkbxBh3hN+OAUw5iXNPiRMUqioyguuaATjJ&#10;iGPf8gGYNqA1yrAWOVVGatlIpKH68VE6db/ds2Q8alerpFXsQyrjQ3/I8vK1vRblI7cWdSdeMLwd&#10;3DcN1SrA/q6ga7isG/LUef34MuKr18l7FtaKHUbuEHkjR14Xf/+dKUamwCl4TcqX0uT1Rr4vT1NN&#10;V5cvP6gr4zuxy3rZUiWxfHw/ThZvzjLyCLFEDiORl35GjEwYsTDrhNIyfYyYhbIN/qYrMW1QVzSs&#10;WQVVK5Tlcb7vf/wFX3z5Df7vq2/4f+NuW/ad0n8lNy5B6uCiCn6c5aO4IZHSl998g6++/xLf/fIN&#10;utTqB/2O1tBvJ8Q79NvacpfVgAZj8NvvQm+swj4LTWBWY86QIUNaia9SJ9pKZrRB80xGHkQg5K6i&#10;9TdSTk3EeduesuC43OKgbrhtELGnK3wN+jBLQrA48nOhUCubfP8HVgzArIEtUbNyOR4XoEr266/q&#10;X6gEqmS///EHbPSmokfrxqxyFm6g0LtC2wqqTT5FHrYla6RY0SKYPqAlH/BIcRF1z+6toOZdCAQy&#10;9MmJbToC+VBSqlSp5eRuVX3vEn7++WdUKlcaY3u3R73qlTmJSHEGdfk/NOjbonugBlyj2tUwnVkZ&#10;5svGI9xqNe6f3IkXfsacRHKIWALNGZkwsC3FTu4d244Y2zU4uX0+LJdPgP60wZg5uCuGdW2F1g3r&#10;oHL5sijy1188pkKxF/qPP8jBrknWEB0rUuQv1KxSAZ2b18PY7r3Rt9EQDKw3HqvaGvF4x7o2FswC&#10;scbslmvRtlpX3l3/Xa0OOei7pDKrVatmJ75KnWgr2cmmi15FLeZWR6rHZFw+2I8RRVse55DPgCuM&#10;32iLsD09+FxU1JvKaZVgcagqK3lgmKYQoenTqftt9YpCfIO6uxZEHBJ4S4W1Xpw2zsLcYd15C0dd&#10;voIgtXTUHfunQB/Qjww9W9WB42phJLvyc3x/4ONoNo6+FWipp5vG+gOIh4fH9zVr1nTPz8VKrqNe&#10;bZvggfsuXHfewhXviB5tUbpUCfz3a2q5/8Dr6PtqVWsLuh5ZJP/HrAhysRLJNa5dFUO7tMSayQOw&#10;T28Kwhip3D26Hdl+jEyCLYFQK0UwHiFkpVgxq8UET07vxi2XrUg6uB4xNnoIt14N771LcGTjDNiv&#10;n4aD66Zj35qpOLB2Glw2z+QB/GiW76K9PlKOb8NzD0s4TTuEtS2pi64FNrS1wYYOVuhffzSzdkqK&#10;gfL3/x3TM2ANgIvR0dG65aELI1lxm11zYpbysRx8KVh5gHyvSBy0KJNJB5zd1U8xtUhBQVtShmR1&#10;WC/phwEdGnCLg2IcRAjSC1N9ifJ0+ZZ6kLhsno2ts4bhf+xDk+fXBnRNGptRpnRJprQL39pTvSd1&#10;0HQsv3MIRCI//PQrJ9iTG4fwrszSMyzsoEEJ6npwnVg/CO47pnpe8/PTzcz7AaRevXplSpYsmZrf&#10;+6bGD3WdTffaK7Toz5rxVj4p2In9OqJxnep8wSNyLRGZfMusA7IQqLXOXULcFaS98lS9l4LqIoG+&#10;D7o29cL68pvv+ZaC6H8xK6F5/VoY378rFo/pg80zhmDPorFw3jQLj04ZIstnL8cLHyO8PmMsWC0B&#10;ZgLY/6TfCvjL9hl4/IWl0XlvAvbCfZk5ljdhVkc7WyxtuwOdavXBb3/8xue8UnfPmqDN/5VAz7VM&#10;mTKZAwYM6CC+Up0UJBfd9f+8c2xs4i2Hvow0hEF/sYw4CEJwvBWPcdCiTCc3Uus4f1cVgXoWkSI8&#10;spaZtANbMVO2NG9lS8RRWFAlIBPbdRO1YKaz/cIF7eh8+gAb162B6UN74s8/fucfomoe+W9t8bbn&#10;qYIIktxZy0d35GNgtO2dle/AQxV4bRkOty2jV4qvXifvWdh7rKb6XlXx36+/xdQBHfHC1xjZTNlm&#10;eu1BljcjE6ZAs1na1cObEWi6HKZLx2HeiJ7cWqlVtSLKlynJ6weNgaIZEP6PNaK++N/X+O9X33JS&#10;IiX/NYFZOOQS4+QjkRDbfsO2dIzycEJg+JKBelaR1fEfBirv/1h533xPg/V+4Q0bcsfRdUuVKIby&#10;rPFVrWJZZplUQ7vGdTCub0fMH9kbtnpT8dTDiJGHMTIYMWaw/6QJ9H/lENJ3K+V5eWY3kq0tsLGL&#10;FUY1mIPKpavyHlYfwupQBZ+qqHTpWeIr1YkmeZrk9XvSgeEzkm36XEikrrdK7irB4hBGjPfK26tK&#10;jXKSQLEOGvOxbVo3dGpWkylqoevguyhaiUAO609jlvJKlGHmPhGCuryaQGXQB7F26hD+UVKrTl2+&#10;wuJ9EQiBWphUgZeOao8TjETUPd+3BZ9SZd2Q1KNbR9cWq4BO3rN07ty5pxT/0FQvSFEvG9eXu4Ay&#10;vXOVJoEIhXpBEZlQq5xI5rnnHu42it23FscN5sFs6Xg+AHD+iB6YMqATRvVogz5tG6N7q4bo3LwB&#10;2jWpi5YNaqJp3ercBUVowtC8Xg20aliLHa+HLi0asPyN0LN1Qwzo2Ayje7XFJFbW9EGdMXdYV6yb&#10;Mgg754/GngWjsF9vCk7tXIgARmqXD29B6vHteOJBCp9ZG74myPYTLKh0z+3MqtqJDEYimd4myPA2&#10;Ev6XZy45pItbIV22r4IsH3oWZpjbdxz7Zn9jZPbDe/3O8gNZIXXq1DlESxGLr1UnqnLTb2/FpP1D&#10;fG/YdcR5MyG+IYEPADRtg9A9PflMs44U41AhDU1uFXK90OSGq8d14n3HaUJCVatDXhHyqxR0TDpO&#10;ZVDQzXnjTNx23YZ61SrxVpa6svJLo9bX6J5tYbliEi9P7kpTPU81TRXSMXV5tDlPdV8CuS5qVS6H&#10;fctpcCXND5b3OWuCZndXf5zaPBzuu6aai1VAJx9A2rdvv66g8R/Uyl87eSAQZq1WeZKSzfQyZsqZ&#10;WSR+Fkw5W+CVvyXenLVkxMJAPaJo3AbFHyjmcMYUj0/t4gHve8d24JarAa45b8Flp0246KDPcYmB&#10;LJvrR7bwcR4px3cgjeV/wPCMKfJX/masTFZeqLVQLh8XIgTLqTsvzgpde18xonjha8RdVBQHyfTc&#10;hsdHpiDVugPumbdAikUrpO3vgyfHl7P/shuZPqa5RCKHjFSUfovbTGaRkStrzvAu7Hv4nj0/5eep&#10;Cun55vfdETR9e/J9IpDy5cvf7Nq1a0nxtepEEhqBfP7ghEEX9/WPu2ItrJ8tEYcU54jY2wV+2/vy&#10;8QlkcahXSAK4n10kFxpJflx/KJaNbI/SJYpzN5P0Ut4VpOjJBea2bS5enjXnFsRX3+Q/aEhdZfrx&#10;p5943/cIq9Xo16EZj6VoG8iXg8oWeo/lX2HfBvy//vQrd/3RyHxneTxErfVXsAuLYlGu64dmhRza&#10;1kSsCjr5AFK/fn1LdQQiBxHIhikaCIS13EnpPj+9DU+OLsFj55kMM/DEdT6eHl/B0rew4yyPN7mK&#10;6Jzd3P1FSv0lU+6k4Amv+VgOZVAagY5TXuqi+5JZOHQulZHrTioIe5miN8Sjw5Nx16Q+bhlWwK2d&#10;ZXBrR2nc3F4cN3eUxO3dlZDCSOXJ0UUCgSjuVwNUrBGBQEywacbQ9+K9UJeeH5gVmVO8ePEq4mvV&#10;Ccl5P7M/zu8fcOCSdWdcMBfcVAryoPmqjNvDf0cf0IJKmgLkmlq45B6xW9oPAzs04C4YmthQ3YvR&#10;FqovneIdPzP47F0ChNvgyObZvNsf7wIoy1cQBOX8M/bpTUXyIX00rF2Nt/hV8+VX6agMmjeoQa1q&#10;LN/bVdCCQM+vaoXSsFrcR+zaq32cQx08KPaxcYy+WBV08oGkQoUKnvl14aW68uW3P2D7nOF8XIVc&#10;aRJ5PDu5FmkHBrLWfHOmhCszhVySoQRu7SqD23sq465pQ9zf1wdPjy1j51CsQTXeIGvZK5SyBheS&#10;tsjjajJCusd2PHKezkhkCh67zMZj17nMEpmJh47jcX9/X/H+KzFyqYhU22547q4vuLWU7k+2rwJy&#10;7ZHFY7J4rJKn4G2g6fvM77uld9irV68+4mvVyTWPDXUv2PYJJpcV700lEkccn3qkFaKMusJzmzgI&#10;UEYcqgFaec8eCcfWkW99MLq2rAVaN6OwSl0bUMCbiCnCciU3r5+cNkTPNo15DxF5voIqC21pwrgR&#10;3VszIrJFiPlKlC1dkgcZVc9RhbwMGpOydupQNKtXgwcmVfNo+q0t6Dzq6jx3SBu+gqLqM88P0juS&#10;yJ4GbR7bNOpyuL1BKbE66OQDSdGiRePyi4FQQ4jWlTFdOp7X41yFKZAHtehvGBTFzZ2lcWdvTfa7&#10;EXcN3TNvxdCSu4ioZf/QaRw7z5CRTt6ANZFEfkSRLlfi+SA9nxgFHaN7zvQxQ6YvwVzYJ5cVP74T&#10;T44vRapNV9zeWw33Dw4Qz92ruLc85ct+kzVEMaDDG2fhx581E4i235eUT9v8ZEV27dp1nfha/91y&#10;2Wni2At2ve9dsWrLSUPqnkuxjjiT9gjY1QtHNwgBcrkiyou8rWDy0R9aMRD929fHT7+Qon+3F60J&#10;3//wI+rVqo5LTpu5OY4AcxxYM5VdUwiMqztHE6hbZO2qFXDJcSN3I5gsGc/vuzBBeQrAD+zUAgfX&#10;zUDpkiXeW0BeAlk2ZIU0rl0Z+1cIU5CoPntpDix1pC6BrJfjG0ekuW4a01asDjr5QKKnp1e9ZMmS&#10;9/Kr69QQou/EZvVkHsvgCtObtehPGzBl25mTxYNDw/HoyAxmZazgLfd0DwOukDM8drH8RBp0Tv49&#10;nZShHWG8H4hWEftPRCbkiiJifHJ0sfAfVC0mBWnkvUcwAvE2XCz03lTRK+qesabn/ja6hwikSpUq&#10;LuKr/fdKgs3A1ZdsuuSc5y4rCTQYsDVCd/fM7V2l1rcuQHk8Qe4+DQ60WNiHz+n0PZmZGsjjfYC6&#10;HA5gCvuh+y7uuyW/bSarpCN6tOFdEX8rRByDWjPktqLRtgiz4iNqN80Yxisq+VvVnaMKGuhF5LWf&#10;kZjn7kUoW6qE1udqC7pPmh5iYu9mvDND4Sdd7A/3zcNxcvu0cWJ10MkHlMaNG0+gKUzyJRBWb35l&#10;FsrBtVOVCOTZKX1ByXpsZ/WaKV6xRc9jBzyGQIFoUr7SlvD3EUN+Fg2RhITcdOqhZczOo3sX4jqU&#10;VhgXGhFImMUKPpL9nxj8W6JEifORkZH/3nmxkvYN1btg3Q1JprnkIYwkb4OQPT15rEM+Sy4nB7av&#10;zbgCmgjRdd0Q9Gxdlyn3H947ecg/QmqNE0lMH9wVWdT7w0eoqDQwKcBkGUqXKMF7V8nPLwjUd35S&#10;v448iEi+Vqrsm2cOx59//Jmnd5cE1TRyn3VuXh+v2PlGi8cyy+YnYbpsWZ53BZXZrE5lHFrZX3ma&#10;Eznhq5K/+Pv05qFw2zQyONLJTDc53N8gv//++1J5/ENdHZLGVTism5ZLIBJ4oFkgCFLGNCBPOX6h&#10;hjA0xBGU3UMFE026unJUXUwiKD7Bv0P2zWSystNP78Lz0zvZdif/Tel0PM5iIZLsVvD9vAF6dp7a&#10;a+amkQuLRrJXLl8GP2ponGnzncqR3zE5qCcWsyazRo4c2VV8vf8eSUt2+/HCwaGW1+06g8Z3SORB&#10;Lqsoo87w2tafLx9b0HiOXCgTCvXocVozCCO7NWYmueDXlR68ti+oMKAySalvmTUcOeyjk/rO05Z6&#10;ahxgrTmac4dGuKs7Xx0okF6FnRNjt5YTCFk0tD3EPuyqFcqB1kIvKHBHx0khLBvXD8/YR79kdG8e&#10;S3mbUe6aQK614sWKwHBWD95RQf4e5NO4y0HvlUb/H9886r6fxQqd6+pvEva+9OQEog5U70oWLw6P&#10;XQv5WA+F4pSByOO5hyGeMsUsWBpCXc+mnlZnTJnFbMa39Fu51f/20NYyEIjNGA+ObcF5q4UINpyO&#10;M9unwW/HDPhvn4rQ3dMRsmMiTq8bBr+tE/DguAEfI5LNSOSFHwXR5eXlT2zUjfeW61a0blRbqxjl&#10;+wbFXJlFuVh8vf8OuRLvXSR5/9CT12w6IMFYGE0ukEdLRBt1wcmN5K6SyIMpIDmJyBSSnFzkPa9o&#10;kKDr2sF8WpLvf6IZNrUjD/kxbfNJIL/xr7/9zpW7FHiUWi/USqP+6v7MEqnECOGrb2mOnLxlULkS&#10;pDQiiUkDOnMXFrWQyLLJYVZN3L61GNmjLR+N+/2Pwmyp8rLkIIuDrASLZRPwOsAcS8f25b1G8ovL&#10;yMvLr2zpfsm1Nn9YW0YgucF0+Tshy1FyLdJ7492pt4x5FGS/padYLXTyNwh7VxuIQFTfr/w3uTlp&#10;GeYQ8xV8Kg9JWcpb45lMQV85tIorYLIkaG6pdEYotw6vR5zpHMQYzUCi5QLcdFqHJ+47uHKmVr50&#10;viqUrBHpOmJaXiuAfqumMbB80jXCDafi6OohiHDeg1vngpF24zwe372GtOvJuBHjD1/LNbCc2AI+&#10;G0bglrM+npzaibsum3Bp/0pGjMrXF6DeGnnJCDLtxA70bdeEd3yRnqEE1WcrT8/vtyao5qN3+ddf&#10;f20RX+/nLzk5T3+/aD/qBB/foSAP6p7bGuF7u/P1x/OLdWgD6hG0ckwH9oD/KDB4re2LKwg//CQs&#10;wuSzZ5HaVlsWa53RgCfqsVGFWQ/k7tImsP7d9z/wCeMSD27Aa3/2kYqVmAZO0UR3NI1E0SJFxPI0&#10;WxVUuWla61tuBnjDSGRCv458egjVqVLeBrTqIs3YO6hjAz66v6ClcDl5bBwOD6N508VqoZO/ScqW&#10;LbtX3TuUgzpbVK9UDvGskUIjzuX1mFw/d4/ow3PDSCTaLIXrsv6INZmNZNbSD9g5Hb6GcxFgpYeQ&#10;fZsQuk8fZ40XwWvLRITumoJUF31ONOotEjWEoIKCLBA+Ip5ZRCG7piLAVh9p1xLx8PEThEXFwPXY&#10;CTg5u8DL9wxu3k1BTs4bXGdEcnTTJNhMaQW3ZX3gsWEUIo1nc+LQdrwJDVakUfhje7fjU7Woe56F&#10;hVwnFaSf6Hj16tX3AfiP+Io/X0lNTf0h+cAwl6s27TlhCG4r6qLbBoG7esGFKR8a26FO6WgL6g66&#10;a1ZPVCxbUmmcx/siCk0g87V+jcq45ryZD4JSV9loIBS5oOL3rcP0QV24xUJur/zcUOR6I+th+9wR&#10;efzRdB1yEfiKE9yROUuVWB0x0f8nEhnXuz2yz5ji4endGNq1Ff7HiEcikXd5RjQgs2ntSjxmpYlA&#10;yALhKztuHPHCfdfMeWK10MnfJKRkatasebig90zzUdHUIveO7+AtbHlLnAjk4QkDHF7UC75bxsFX&#10;fyT2ze6CCKfduJEcjdjoSHh5eeHo0WM4duwYAv39cOtCHBK9HeCuPxYXbZfgBat/eUmkYAJRC7o3&#10;0fJ4dNIAZ5hFlODtiKfPnuH4KQ9MmjwFzZo1o1X80KBBA7Ru3ZrGTsDaxhYv3wDZzx/DY89iWE9u&#10;jiTbpXguuuNykf99kXfhNfumF7CGHMUs1T3PDwlxSpOAzz6Qjic3fr1gP8L5ijWRh2wuK5O2OLuj&#10;N5z5zLnqFY+2IPeJwfTuqFK+9DsPEiwsiAj6d2gOWjGNiEJdZSNQy4Z6brxiLTGacLFdkzpc+ebX&#10;PZd6d3VsVh+px3bg1RllcpImuKOWHa13MLpXOxSlpT3ZOaqKgsjoO3adKQM783jIY2aqrxjfj7v4&#10;3jWwTi6xSuVK8hmNpane5b3hCDRi/eTWsTe8zZf3E6uFTv5GYQTyVa1atY6T0lH3DiVQQ6Nto9p4&#10;xuoHuZ7kdfcZuamc9XHryEacXDUQHrvm4em9a0i6cBEr9daiT79+qM8Udc2atVC7dh20adsOU2fM&#10;RGBoBNKun2cW6mhE7pkGWvSpcN18GZRcSrkgMqL78lg7DJFHLZH54hU2btqC+vXr04SDwpocP9ES&#10;t7Rw1M/svmpzIlmxYgWepWcgO+MZvE2W4/iKfvDfNhFBzIJJO7aNfVtGBVo9/HsOtMDG6UN4h5UP&#10;3VBVBb3LihUrXhk//jNfOyfpwHDTG7Yd+ADBXLdVGwTs6gvnNTSqXFnZSL2saKuqiCgOwtNkx0hp&#10;UVfflvWr8riB6ouU/87vWEGgvOrOJ7N/+fi+vFcGBRNV/aWqFZEC4uTSovl+loztiz/+/INPWUJE&#10;QhaJ/BpkUZB14W+8lLuuhDJ2K3q80LUoNkLjTigY6LB+BhrUoucgTHVN7jXJyqAAKXUPNqPuwZG2&#10;PGg4rk977s4qqKOBlEZb1eNUbplSxbGTAuliTyzhHfbnXXtPbRwCN/3hd8/sX9tIrBI6+ZslJyfn&#10;6xo1apwsiEDIAunboRlrXRvzBopUz6iV/+z0LrivHc4D0CfWj8ajO5dxM+UBa+lPRtWqVblPnuqG&#10;pKwHDBiAufPmYcGChbh68w5unQuB46LeuOu8Htms7knfg/R9qIszSMhzjH5T3WdW0ZV9y3F61wLg&#10;9Ut4+fihUaNG/Jsh4qD/S6D76dmzJ7OOjsLF1RWjRo2Cq5sb41Xg/q3LuOKkj7SjW3D/2FbeQUDp&#10;OvLrqqTRXF8mS8by70rdd1MYqPu21EHKQ/+rRIkSz9j/rSG+5s9PLh2ZNvqCdRckKHpbEXm0xZkd&#10;fbnSV9fTSl2aJvBp2fWHYsbAlrw1LQ+af0hIL5GUM13z6Na5nECUKlo+oNYL9dCiVp6n4SLMG94D&#10;1SqW4z21SPlLHzrFGGi660Wj+3BzWeg6mZeUCC/EIDtNSkeLANGkjOXKlOIWApVJcRIiuxqVKiDW&#10;bi0Qbs0nfhxC7izWgnrbvuz0/4sU+RN64zrgxIbcQDq5s06wd3N804igM5ZL6olVQif/gBCBMAsk&#10;XwIR6tqPvIPGazWuJqp7d5j1cWh2R8SctMONO/cwecoUMGLi3wMpaSqfFPeiJUuQlpbGFfT5Cxdg&#10;Y2uLx88zcD7oJGJM57P6v1tDPEQb5CpwKifUcDquRp9B1svXmDVrFi24xO9FUsjfffcdBg8ZgvT0&#10;dH4/JJeuXIGNjQ2eP3+O12/eICPuNLI8dnKiVL5W/iDXsvOmmczSYYT1lt/P24L+W9GiRXPKlSv3&#10;eTbMbvptrHhxX++bFxSz6QpjPM7u6sMUjOC2ymNhFBLUHXTX7F48iE2rlKl70HJIij+/dE155JDy&#10;kNVAayFcddrMA925lUtNy0UFCutBXH4z6eAGGMwZgU7NG/D1FGgKEiIoIpXyZUszA2RlviQltdL4&#10;SHhWJrkJYm3XYO+iMRjSpSVrlf3F11L44v++ZNeoj6vOW/h8R7Ts55RBXbg77W1IhFs4v/+JxSPb&#10;KaY1od5w7huHwcNwpkmg25YfxSqhk39ImM78X82aNd3kBKJaz+k3NTCmDezMGzeqCp4C1XcOr4fX&#10;jll4kf4UJmbmPLbwFx9IJ7hBv/zyS/Tr2xcvXr7kivpNTg7fOjg44FxiEt+/dtIEz90NcstX18rX&#10;Atx9dWoH76L7/FEqEpKS0bp1K259SP+Ttj/88ANMTU35taX7ISFrJCEhge+/vJMslKvxXtSnkwvZ&#10;d88ilOH6J39XsDZ6pbCgZ1+8ePFm4mv+fAR3jn2XYNP32HWb9uLUJMLo8uDdvfm8VGotD2mr6tIS&#10;IU8j0MC1Ayv6o1m9aqzif5i4R0Ev/X9ff4sR3dvy3hjkmlJXyeSQlDy3IGR+XR6QYx8tKf4HJ3fB&#10;cMFotG1ch38MRFJffPE/vkY1HwQl+7DlXSBVyyTrhgL3tK4DTYd91GAB5o/shY7N6uFHZjWM79cR&#10;Tz12C64xH2PMHNoNX3/7Q74xGXWgZ0TTX9A68u6MQI6vH4SjG4bixLZJ5glOe38Qq4RO/mGpWrXq&#10;gfzqMx2jRsTycf15DyzV3kgUa0swn4dY9314lpnF3VOs9atQ1oT//ve/GDVyJFfKJNS6Jzl2/Dgi&#10;IyP5/svz/sg4vVNQ1qqxDfE31WXVuq2wusVviAjkycnt8N01Gy+yMnDa0wtNmzZV/BdpSxbIEmYR&#10;ySUzKwtbt25FaFgY//3y8T1k+rFGF5+ORXYd1fuTgb5limkGmy1HRdbA+6EQ47y0QX7vSoI4s3JT&#10;8RV/PnLBfuzyKzadFdOx0yDBkN3d4bI2b8zjbXF8wxCM7k4LL32YacsJ+ZVLk6j9VaQIjmyajRzW&#10;ElH94N4WNPqcLI0UZhmEW67CnoVj0LttEwxmVsSVw5vyBNPVge6FT4l9xhRPTu3CwxPbBbcBI5VH&#10;p3bj3P618DNehtQTOwTyYnmJTGghoT8YaRV22hMakzKhZ2P47xyNY5tHXfMymT+CfZf/FauDTj4C&#10;YS3VHfkNJKS6Tq3ojTOG8oaHNCBWAjVeYk3n4nrMGdxKSUO/fv24ApMTCFkitNytkZERXr9+zZXz&#10;06dPsX79epw4eZL/fnnvgqicBSJ4WxCBPGcWiL/hbGQ8TsOxE+6cQKRYDN0XbemeypQpg+nTp3PS&#10;WLp0KWbOnInevXsjQiI1dQSihReBekNePbwFDWpW4a5m+fP8O0D/tVixYi3EV/x5yM1g2xLnzDtf&#10;v2TRhpNHvFFLxBh3wjH9gXBaRco/N0ieO4pc2opQkAxL5/tSXgE0z5XRPMF1RUFcdQ+3IGhDOpry&#10;UDqtwTyiexum0E2Rza0CCm4LFYtbGupaUJTGIAQnhQpKLS2l42xLHwcRQM5ZEz6gi3p4kbJ/7L5T&#10;6cOWrsfLFM+lD52mL7lxeCPslwzFjjFtoT+0OTYOa4Hd49vDff14RiR7mWVixX2+/NrsfgXCMYGT&#10;/kw+/oS6BWvzjAjUeWFq/xYINJkZGuZiUFmsCjr5iIQp0vX5EQh14KBvyWDWcO4G5R1CpPrFQJ0u&#10;zjEL5GqUL67dvIMuXbpwBUaKmpQ0xT6onB9//JFbzhSonseslH79+6N9+/Y8eE3y6lkat3gzPAxZ&#10;+fSd5Cpq6VsQfsvSJSgdp4bSboSbzMWd5AgEhUWiRYsW3K1D90L3QfdF90jbb7/9Ft988w1Pp0B7&#10;3759FS6sFzfj+DdAAyKlsqX74teU3aP0jdK9kzcg09eETxlEnVZUn+mHgPybpP/WrVu3SeIr/jzk&#10;/IGR827s6youP9sK8Sbt4LeDek0VfpyHOtcVBWfJ+hjbk1kf79Bl910IhD6anxhoxl11gwfllVwT&#10;tMkjgQgl25dVVjXH5CBCuOa4HtZz+2Ju52oYWb8IRjcogvFNSmBso2IYUfdPDK/7F9YNboqzu2bx&#10;OIk0dxfdD7m9KDB4dNscHtuh4HpBLi16RqR8+nRs4pMScqiIWA108pEJe0/r5ASiWrdzCWSYzALJ&#10;VZxEIFf2L0Ok817cun0bo0eP4d3GJSVNlodUFqX973//A7ssH+zarl07nPbw4Mr61fOHyGBKlxZ9&#10;ksouCJq+FaqvVw6sQJj9dly+egV9+w/gBEK9whydnDBo8GB8/72g2On/EnlUqFABLVu2xLjx45Hy&#10;4BEzPzKQGeaEjNM71F4jP9B3ST0g+7VvqpZA5M9Y9XkXlJ4fpHPouTMiNxDe8GcgqX56PyTZDgxQ&#10;WB/GrRGwsw/vrluY3lX5gUYzm8zvjfJlSrAKn2s+yx/s26Cgly1Po94qtH4zrQWtafDge4fY8tEE&#10;qsw0N9HpTVNgMqUL9s3vh6NrRsNz00T4bJsKr02TcHztGBxYMACbh7fE4h514LR8GJ6z1pVwrlAO&#10;Hzl/1hSJB9dj6bi+KFuqpMYJHAmUXqzoX+jQsomJWA108hEKswqWiT5zxXuTv8dcAlHvwqI6Ql15&#10;z26fgkvhvti0xQC1atXi5ezctQvOzs5ccVPQmpfHGlh0PXIrsVYyEpOTOYG8uB4tkIe8VV8AJOta&#10;Gbn1NsZ4DiJdTLB3717UqVcfbRlh+Z05g/ETJnDLgwiNQK4sGgfSolUb7DYyBp7cQXaYg4rrqmBI&#10;hEbXJ3fzlAFduE7Ib/XQ/L4fdemaoJqfkbOR+Io/fbnhtqhhsmUXYcDgXprfqiOObhgoxj2YFULj&#10;NzhUXVi5v4WtRBjSfm66+6ahzPpoyue6Un2Y6l5GYV6cNnlpn8ZtUI8pan1IlVjJzJXA0xikD4D9&#10;VrSmKE2ClCaly7eKfbF8+TnSvvj7OfswaTGrbNbCe33WDDkBFgzmMtD61WZ8jeorB9ci1HghHpzY&#10;ofgP8o+aXGc0j5f3nsVoXKe64CpUs8Ih9cIqVaI4+nZtYypWA518hNKiRYvRxYsX11jHcwlkiEAg&#10;Yj1QgNUxavHTtCQRtmtx8pgruvfqg7LlyuFsQACuXb+O2rVr4euvv1a4s8hVRAp75qxZeJL1Ajnp&#10;D5F51oa19pnCVqrDsrqdp57T96Ou7gtpVHfJlXTedgnOHNjJr9WsZRvUrlOPW0VEYmQp0eDCDh06&#10;cvIYNXI4rgefwKsAS6Sf2i6UJ5Uvlp3ne6bfKvdBJEsEsmh0b95bUvXZanrW7wtkgbDn+/l8d0n7&#10;h1petGwnWB8mrXB2Z2/uunrX7roSaMT5nrm9UbFcKUGhqXmoHxpkqlavVB4JB9bjDas8VIGpiyN1&#10;xaWxGq+ZgiZQbITSVVtyHxoUFKd70nRdOkbToND9Uc8adXkkUGyHSCTxkD7qawgUEoGUK10KvTs2&#10;2yhWA518hLJkyZKyjEBuq74/CQVZIIo6QW5S+1UItd8OK5Pd6NOvP9q068Ba/e1RvERJFGHKujRr&#10;6der3wCt27ZDuw6dcdLdHXhwBVkhBwvd2tcGfHwUU+7X7NfgqMFcLBzTBz06tkW9ho3RoFETNG/V&#10;Gm3ad0Snzl2weOpoJDhs4d/ru96LRCBrJw/grt4PTRiqIAJp1aqVufiKP21h1ul/Yo1aXbrECEQI&#10;nHfEcUXg/C1AVovM7eW6ZiCc1wxCl+a1eK8fdQ/0Q4N6qdASs65b5vCPjAiCfMN3XDYhZO88nNww&#10;Hs7Lh8Jl1Qj4GkzHdcf16i2T94TCxFHk4N2BmSLQpucYJ5EAM94LjNZWUX0mRCDly5SkGMgSsSro&#10;5COVkiVLBsvjIHJIBLKNB9E1Ewi5SYlE7jlvQLKDPo7vXIT544egW6f26NShPTq0b4/OnTujV4/u&#10;mDJ+NDyc9+PFOQ+h+3kBcQaN9VmyDPIB1WVqGD1jFsU95/WIsFqJffrzYKI3h2E2HLcuQoj1Wjxi&#10;Fvob6sn4rt+leE9EIFYrJ/Hv4H2vO1QQ6F0yy/LzIJAnN4N/izfpcPmCRRs+YDBgVz9meaisEfHW&#10;6M9jH4aze6AYM0s1DXj7kC0A+sC+/v5H7Jg7kgea3zAr4/4xAzivHIElPWpjcvPSPFhNQeuxjYtj&#10;Evu9dkhznN+/hhMNVbY8H4jiw9CiMmvxEalCsERojQRhSm0JV1hLjaawFtZAEN1XGkDn08jkif07&#10;qZ2ygT6asmVK5gzt3fHz6g3yGUqtWrUOyOMgctB7pQaS/gx5ED0vpDpMJELjOR4d34KLB/UQyRT2&#10;qZ0LYbVqMixWTESg5Ro88jTCm0ArZHkZKvdwUoLkFmJbCXnyaAHx+6D6TZY1jauSJh0l8HFWZ034&#10;jA3SFC3vA+Tq9dq9mD9DPqhW5ZnKf79viARiIb7eT1vuXz9VLN6s47WLFq15t92Tm4a+lfWhPgYi&#10;TMg3tV8L/PSzdnPGqENB56kel37T9j9ffoN2TerywDmCLHHPbSsMxrTDsDp/YEKzUljQpTq2jWoD&#10;hyVD4Ll5CgINZyPeejnuH6dlQPNX0u8b9BEROZD1Q4vr3HNeh7uH1+Kh2yb+wbutHIiQPbMRazYP&#10;j09u5/nVlUOQzPTZQ7vykcqqz4iCpaVKl8oZOHDgELEq6OQjlY4dO67Ij0DIj0/+fKkbr6Tccxs+&#10;ygqe8pD76IUfU9Ksjj9ideme6yY+pxRZHKSsqautEkkoypKDKXVfU6SfsUCGn3KvRt5VVuP3o6k8&#10;Afz+2Lm8DFl6Ov03/v9UIG+kaUlkRCCx+9biL5p/6z1MZ6L6feUHIpBmzZp9HgSSlhb4Y5xxu4uX&#10;LNsgZHdPpvTfbXp2OVzWMGJZMwjNalfis8qqe5gfEt8yxdmsbnWEmK/kI7tTj23jPZkmtyyDrSNb&#10;w3vrVNw+sokP2iP3EMVA3pw15zER7p9VU/E+FIgMaIbSS/uXI3z3NIQYzUWI1SqE2q1nWAefXbPg&#10;NL8r/LdNwOn1I/CQffT5ERx9eLQ877KxvfkAQ3UEUrJkydf9+vUbJFYFnXyk0rZt2y6aXFjSXFhj&#10;erbl8TGNdUKDJSyQCWu4sPpPLX6BgFSg9ty9eBZ8EI8jXPA4/Ajfpgfu4/XumccubilT7y9t3K35&#10;gv4Prd3uybanGTl4UFrh5r5SBxrYe8t1G1o2rssbWOqe7YfCZ0UgJLF7WyZdtmoLP4M+ULe+h7wr&#10;L1ka8pXr1EEKvtMkfdtndEfJEsX4CHDpAcqVGe2rY+/CMDp1w1PNT9OVNK5dDcn2+tx1RRXeak5f&#10;6A1ogmjzxXwaEyIMaWlM+vDyrewaPkCNUJdfTRp1daTr01KjZzaPwTFmZRxYNx0bls/Hlk36CA6L&#10;AE0skf4oBVHHrbFvViecYSQSYTSLE58mK4QTCCPCDdOG8NUHyZUnfz5EIKVLl06fOXNmR7Ea6OQj&#10;la+++qoKq9858vcnB0262bVFA16HecxCqgcq9U3JFUstdalFr5Y0clvy/DyxLH4NH9rfi6fhh/E4&#10;8igeRbjicdRRPA86IHxDLG+s+QLcdFyncAOrtTpU709uPbB7yvQ2RuYJtnXZiUznHch02obMw6zh&#10;RL/dRWKh8wqwaJQgXoOmMHrGyGhM7/Z8/jpN+kZK11YfqeZXd95nRyDxph2iLlu1g9fWfowg8rdA&#10;lF1V+aef3DgMMwa25hMmavsCJGjKL08n05OWnC1XtjR+FAcn0nHqcUVB8xPb53PyIGvi0cmdCNoz&#10;D3dcNoPWA1DEN1iFEj4KwX1EyDdYrVLpC4T8o1ADugZdP3zvDKwZ0QYDO7dAxQoV8MPPv6FkqVJ8&#10;NPCaNWuQfOES749/Iz4YLnojEbh9Ap/iRN090gfPCeSsKQzmjhAIRCVQKBJIipGRUW2xGujkI5U2&#10;bdqwqlDqJtVtdd8FjfehBaVoqQG+oJRUD9TVPU4Y1KJnW2rNezBFTKAWPpGPOjKR4bH7Djw4KUyl&#10;Q26r58zqIOJ4ftYWGaw+0ndDU/Ek2i7lvauogZannAK+CSKnzFPMMiKisN+KzIObkXloMzIYaMvh&#10;wMjkGMVnKDairgw5ZNcTr01ES13mKXZEnUw06ZsPgc+OQC4cGj7psnVHeG6lsR9qAugyC0Q79MfR&#10;9YP4YkXVKpXFuy4Wpenlfs9MzwY1q2JCv87clKeWGKERszxounXqhUTKWao8vPcVQ9pxAzxhLX5O&#10;GDS6lh2757IRVw8sx2W7Jbh+aBUeHGcVlH0kPOgonq8WVCELSyoS2Hkv/ExxyW4ptkzojKlTJuOQ&#10;42EYbN+BsmXL8tG49N8rVqyIQYMG4VxiIieRy5FnEGkyV+ne1A3aohiI0eKxvPOCKoFQuUWKFElO&#10;SEjQTZz4kQt75f+rXr26VX7fQaVyZRBmuQo5stml87TM6Vs4xZTzUWa58hY9a807idsjDG5MYTPF&#10;zfPJzxNB5HDNYR2Cdk1nFrOhaG1Q/WeNMHYtCrg/OGGAq4w4qH5SbEXJIhKRv8Kn+zNEFhEHEYX9&#10;FvWQiIRIhK6h7hvURFRiXprV2mHDDD4zhqqF/iFBBPLZBNFJ7hyb/0eiVferZ3cSgQjjP3ItCmWX&#10;laoLS8orz09bWgp11dgOgvXBlBdVfnWgByrf5rev+vvHn35CyRLFcXLHAiwd1w8lixfja4dfcWJW&#10;hkgeio+IV3Kh4pAL6OSaYbyFdHn/CgTtnAyvzePgtW0yfA1n4fTmCTi6ajDObBnHuxZS7xApJsJb&#10;dRxUlqyCSmnScZ4u7ivSxbz8POF+6AML2TUFA9o1hNuJU5wgSCZMmMCnlZAW2KH1G1atXs2nts7K&#10;ykSI9RqkuW0S7ouVzQlEuo54X6RMLJeP4+RBJKL6HH/++edYsQro5COXv/76aw4pHundyd8lrRnz&#10;+x9/4LD+TGFJAF7XhDogWCHCfsZpVlecDJBxcBNXvtSiVwK19O2pZc/yS4pfVhZ9T9zVunUCzhhM&#10;4o0wqr90DWrMpB3biuOrh/Bv6+bhDdySF74BqW6KDR2xPOGYdFy8hjvbZ+SRcWiLAEYW/N7s6R6V&#10;0ziB0P9hFlQeUpKuqXQNgnAdAs1o7bFrAYoVLcp1ifyZvg+ovid5OiMQM/HVfh5yxWn89FDjYThC&#10;4zZEcnhb0IJRRCDjejbl7hPpob1v/PwrzW31K04YzMWbAHNE267Fo1OGXHGqunao8lOFJqsj9ehW&#10;RhpT4TCvC+xXj4LZ2tkw37EB1qZ74XrEETHhgbiTHIlzHofgYzgXMUYz+YeTJ97AK2ghoJKfE5yn&#10;IS4dXI3mdaqgR59+CAwMRGxsLDp16sSnc6BnRyRSuXJldO3aFb5+ZzjBRB+1wDVmMdFkivIyBQgf&#10;CVkgB/QmszKILJR7mpAyKlq0aJD4+nXykUuHDh06lihRIoMaE/L3SKD3++W332Pb7OG8VZ23PjB4&#10;GwmxA04Salr0EpiC5orZjQbriSQiA9VZir2luG0WptNhadxlytJpVUBavOoBs/DzfCsS8v1mmPXh&#10;wiwiur54P0QWSvem9Jvlc9iGDCIdyfUmK1/9VCq5oE4moeYrufX2/Y+5gfQPpa8k0LfXqlUrY/HV&#10;fh4CXPvm9M7xPic3DlEiAyEgnmtxaOPOookTj64fgrYNac2Pgif1U5euDehcmlHWgpZ7DaYxHsJq&#10;gfJKIsU47jPSSLBciESGGNO58Ns4AuuGNUP92tVRvko1/PrHX/jjzyKoWLkKBg0Zip279+L67Xt8&#10;yumAA9u4NUIfCJWlKFt2nbzIbenkBwrmPTi9B22a1MUX//dfPu9PpUqVyDpQ/EdpPiCa1mH7jh2c&#10;QGh1uUs2i2Sj0uXXEwnE3xRHNs/hFVa1rzt1C23SpImV+Pp18pHLxYsXvy5SpEiU/B3Kvx2apmdE&#10;99bq17hhdZaCzjyeIFfA+YGU9QlWj2T1XQJ9A5oIgr4/jeSRHyhoziyJLAqSywlEtq8EiegcmcXE&#10;3W4q5TEUFFx/w76dS46b0LhWVb4ssPzZSqBn/C46SoK8DPoe27VrZyi+2s9HfCz1WruuH8q733LX&#10;lcxdldd1lZsu/ZbS6HzH1QNRt1p5fK9CIPIHqe7FqKbl9/LoGH0422YP460JhXLnZqoEoVJfd1iL&#10;k6sG4uiKftg/oy12j2mKlvWqYcyESTDcvZuPwqUWP00qx1p6fDK5CeMn4F6qsMRn4MEdfGEesmAU&#10;16AWjmQSS60d6TeHtC/loa38OK0jYoRbx3ahU5sWfMoRuj7FPqilScRB/5G2tAgQrSRH8RGSaFdT&#10;XD+4gsd05OURqUnBUxpY5r5zIScLcnPInxul9evXTzcK/ROS4sWLn9A0HkSxyubhzbz3nbxOEAlk&#10;Hc8lEO4OYsgkiK16qaWv2JKl4ipYIVwRy+s1r+uUJv5myNPaV/oOpDopQpFXzEPHiAA8GIlQPCYf&#10;AhHuW/zNjmU4MQuEOgBIZSm2MqhcT/o/9O3dP7ET7RvX4R1v8tM16kD5JUi/1eVRPUYE0qlTp89n&#10;Nl5JoPfF/x3bNHbn6c3DFETxNnBbO5AH0KuUL1XoRY7UQd2LkUAvfunYPry3hzTFuTpQ75E7zvoI&#10;3DEJttPbokejipg6YxZXxiRXr15FzZo1FbOA0vTRzZs3x4b16/EqB3iYcgtBxgvw+GQ+5rkElY8n&#10;P9A9P/MywuQRA/HTr78rJrSTXBU0lTWl0b3R7KgBQSFIf/IAYRbL+NKguRZR3msSgZwxXoq//iQC&#10;yev66NWrV0/x1evkE5A2bdrMym9AIQ3W3bVwLGiNfbmlzFv3p42EnkukkJVcQcoKWgHKw6wBrnxV&#10;W/eUVog6ngeSQs9jNTCSc1V2sykRhhzS/zguBtGlMhRkUTBozEtOoAX6d2iG/379rcbnqi79XdG1&#10;a9fPs/GW4OdU9Nim0ZekdbK1hXziRZq+xHh+H1QoU5JPs6DuAb4vUK+r8X3a8xaQqvtKqCRMQXvs&#10;5uMm/LaMQ6DBOKwf0ZK18n/A0GHD8eDBA+Tk5CA8PBzVq1fnS2lSuaS06XePHj0QFR3NSSbChZm8&#10;totzW/3SR1SISqsOr88Yw3HbYjRo1JhWKuMzo44aPZpPtd27dx+UKlWKk5mVjR1ev3qBGBdj3HRY&#10;o/J/1RGICSIsV6Fokb+UCIQ+ir/++utl2bJlq4ivXSefgLRr165MkSJFMjQpNRoQV7ViOSQd2sCn&#10;AFGqD+w7oLiGMnnkA1LQzhoIRCO0IBVS9tTQo95iZ8hSkil/hkxmTdB1JSuEB8zFe1LEQ+iY1I1X&#10;Th6FRBbDmwAikKYaCeRDgCyQhg0bdhNf6+cnp/fOGX9i4zBmSQjEoOq+KggUQN89uyfKldJu5UF1&#10;H4Q8TdMHQ+nk9unboTkPnnPfL6vwSrEJ8TcF9p6672QVzgiLJgzGb38W4a181qrjXWRr166taP0T&#10;aJ9iEc2aNVOsyhbvcxgxxrMK5+OVk4u4r+gxxdNEU/rkTswYNwINm7ZAjZq1sGzFSmS9eIXthnvQ&#10;oHFTrNPfhLs3ryD04DZc3LcsD3lwF4G8XAZSInF2a1CqJK3BkvsefmEWVpWq1S+OHDn1L/GV6+QT&#10;ED09vf/VqlXLUfoeVL+LX379hY9p2E5LFoRY8bol1Qn+TXgw5UwxBrWBdEpjYMqZu40oz1E1Cpq+&#10;MQbuKpUg1jl+DflWamDROTQRIrnWPA2RfnQrnpuuwJMpw5BurYcMsSMIL4fIikjk2G4e3+A9sBjp&#10;ERT3Sp0BTrH7onsT/x+/DkH2W7oPJbBjUjqtIX/v2HY0r18D33yXu7CUJn0jgY7L8xSUXxVEIGz7&#10;+a2JLgnTlf85sWPKzpObhjNrYhAjEPVEoQl0zt65vVG+tLLi+hCgVlf7pnVx/8QO9T2SxMpESp8I&#10;hgbfbV40DZWqVOPuIWrtU3dZyfKgykBLaP7vv/9VEIjT4cOcQOI87QtPIGqgVLHZ/VFPFrr36P36&#10;WDx1DAb274M+vXtCb/libFwyC+YG6xF75jhiDmxAstVCbnpr0/IiAjm3fx3KlCqp9B7oY+nXs+tF&#10;ZnmVEF+5Tj4R6cKkZMmSWep6YxG+/PY7Pir9gbshn65DqU6wOkMBZ6GFzxQxkQSRBVfO0j4DdfOl&#10;cSI0wFBufZDyPbIVGayxlnHWDBkBjBDIkpBAVo+Es+xYIMtD++zbTD+4Ds8N5+PZxvl4vn4JHnft&#10;gEfNmiDdZq1wrtJ9Eti3ysesMLJwY/fixhp/xw2Fbr5e7PtTuS+l80WoJRAR5JmgQcb79KYKy+mq&#10;cfF+KJAbkl2zmfhKP1/x2DV1zNH1Q7JpUKA6otAEioFYLOqHSuVKvfMgwoJAwcOGtaryeW20WWWQ&#10;3EVHdy1nrfpm/EXKP0TaL8Iq09ixY/na0EQe1J02IDCIE0jIAQNc3c9a/6ILS15BVUkhT5oM6vIS&#10;XvkZ4YnHHkYkGxBqvRYJjDBooamH7IO97rgWj09s4+6zTB7YlJXBkdd9QARC7owKNFJfJBB6Xj+w&#10;j2XfuhnIiXb0zQw8+PlX5M9IWDX8qmzZsn5SnVUFDYj76adfYLliIh8TotqdXWh4MAV8grXwWUue&#10;93oidxCBejQdYcr6OFkupKQpr6xesYbTs3Uz8WR4bzydNRLPVk7Fsw0z8HzbHEYOC/DcaJGAPQtZ&#10;+nQ8nTcKT6cMZhiOZ0vnIsPMBC+iY/DiwkU87tkdT2ePYNYHIw+VxpCibnMiIRCRsTov/Zbl1QRN&#10;354EejbHDebxGSt+kHketEVhrQ4JdB4tmFWuXLnG4iv9vOX0nlmzjm8cmpM3JqLZpeW6dgBslvRF&#10;NR5EL5hA3vZlEOjlV6tUARcdN+X1+6qCKevXTElfc92O0cMGo3zFyviJWSFSb6evvvqK+mfjWXo6&#10;J4w5c+ZgyNCheJqehYcpN+G/cwaenWIfXT7B+nwhEYu8xSTfZ6CgOq17QGNZiFDI2qDWEree6COS&#10;5VWC5C7gEPbpeVxw2IjK5Wk2gJ/4pHs0LmfVpAG8HIRZI8vX9F52iH018XXr5BMQ1rBZQK1mTd8N&#10;uXWb1q2O68xaoLFAQv2Q6oaoXLnSZmDpmZ4mDKZ8y3s0kYWtTlGT64p9Z4/bt8TD6tWRsYtGtDvj&#10;+dKFeDp5LJ5OYIQxbgSe8O0oPJs6BRlGzPJPSMDLrGy8Zt/Uq8xMpO82xKO2zZHOrGMl60PlWyAo&#10;fSv0W7b/NqDyyHVFva9aNqjJe3FKz42ep/yZatpX91tb0HnFihXLrFmz5r9nCqET2ycPOm0w3u/k&#10;xqE4vmEwH+ehjjgkuFDsZM0gNKhRXisCKQxUXypN0li6ZAmc27+GB43VVRoJVPmoRUZWyKm9K9GB&#10;WRfVa9biYyzogyQLpH6DBjjMPgp3d3eMHz8BJ057IvPZIwTu34xL+5bmduPlyNvqVwa15FTA0tR/&#10;BHRMXTohv2OaQQRyzXkLD6x+8eXXqFS+DMyXTeAuOMndRwPPMgP37xFftU4+AZk3b14JJvfVfRME&#10;skKosTCse2ukndzJ67tSHZIrZalVL0FK1wRWp9LNVuBxp9Z4Om0KXsTH41X2C7x6/RqvWMPr1dNn&#10;eJWRiVeMLIgwOGk8fozs6CikW5rj6dCBeFi3Fp4unSRaH/Ly3/83oAr+LLyNMG1QFz5bN82SIX92&#10;HwrSOyIdU7FixaS5c+cWE1/nv0NC3ff/5GM0Z7TbhhHnTm4axmfaVUceBCIYWsa2W8tawlQmKg/z&#10;fYJ8l0WK/IUg8xUFEogEmk2UWvS2G+ahS9duaNG6HVq2aoOWrduicZOmaNasOWbMnoOzwWG4cyEG&#10;Z00W47zNEjW9vPKp1JwsmMXgZ4b0s1YMNkg/Y8kqr4oVoabV9b5ALr07btvQvEEtDO7aEpHWenz6&#10;BqmzAeWhKV/YB3UF0Ps/8VXr5BOQOnXq6IvBWLWg6Wu+5l3c+7LvwuztrWZVkOVCJHJ4M55MGoTH&#10;7VrjybAheLZkITL27EKGlTmDBXdXpW/agGezZ+DJoH7MammFhzWq4GGD2ni2eAIf88GD60rlF0AS&#10;2nwr+eSh74GexY55o7he+jvjHhLIbV69evX5jFf/I77Kf5fcDA7+9vjWiXNPbB51jmbbJYvkGAMF&#10;ziXLRJrKZEKvprwbL021oO5hEoiRyb1C40UoIE6gffLZq04AqA5UCf7880+c2r2UVQ7RXM9XsQtb&#10;6vlEvUTs9WdhwtA+GNCzE0b06Yw5M6Ziz969SIoJw7VwDwTunYs7TsLqhLxvvayCys1rOsaP029K&#10;Z/vPgw/iSaQbHke6Cohyw/PA/ey4oeIc6Xylii/fzy9NBnVWDc1T9IC1QD12L+YtUaXJJcXyaLR6&#10;prfRnfTrEf+uFtEnLvXq1avIrJB7qtaH/Dd9V3/++QdO7mD6ilmaueOkZN+HmnqVv5tIPJcaa+zc&#10;Zysm4XG3NnjUqC4e1q7BrIuauajDfteuLqBeLTzu3AbPtswVel3lIQ/xuir3o+rCUgd5HuXGmXCv&#10;fLzHWVN2bC/WTxuC337/Q+vOParP920glUHkQatL3rlz5zvxNf57JdByS3GvXVN7uu+aandkzcDr&#10;LusGpx1nhHJqI41kH8hJxWB6d67cf9ZABEQW5JOn9UKqVCiDmpXLoQZDpXKlUbxYUU4+ZIqrO1cC&#10;zfH0xx9/wtVgEVeGisqjgGYyIQWbzSrXzSObEbhnLk5tGI1gi+W4dNwYV45sxbVDq/HkpIEiaK4J&#10;pJQfnjDAXZfNQhp1VfQzx2NaJ4ETiEQiAoFksopNi0c9Opn/WtPvA3RvRKwvNPQcI5M+09fkYfql&#10;4Priq9XJJyKtWrWaSt+Xuu9CAk0lVKtqBbjvWIBXzHLIb7CtAloobQ4iASKDo9uRbrkaz9bMwNMZ&#10;w/FkTD88Gd6H4+m4AXi2YByeGyxAuv0mlp+d8z6sIS3vkeo/6QWKBY7s0YYRxy8Fksf7IA0JVBa9&#10;I0b2aZUqVVp+7NgxHXmoipPeoK+ij1tXOm04Y8mJzWM8XNYOxunNQ3F660gM7NSYk4D8pZDVQAN3&#10;GtSqij2LxsDfeBmuMYX92H0nbzGfZy/bc9ci7Jo/Cs3qC4EuIht1Uy5LBOJisFAtgeTfmhJIhExb&#10;ClhnMTJJP70Tz9xphs9d3GWlTZddiovQ/FrJtsty83szC8ffihGGnbBeAttyFxbl9zXh08WHG8/B&#10;I/cd/B7k5b0NCvqfUmtMFdwn7GPy4MXliFri69TJJyKDBg36b5kyZRJVvwlV8Pnofv8dW2myxQBz&#10;Xt/z9M6SQ1sCIVAMgxpY9O0RmUh1mcogNxXt0zdBFgsjMK3iLO8JRJbU2+rE9gWoW70Sn7WCeqip&#10;e0bvA6Tj5HqO9qnHVf369S2XLl1aUXxtOslPAHzppj+8naNev94B1gvGrJ01xLRY0SKvqacTPVQy&#10;q/9gjDy+bwfE71/HTWta+IgqNfnmCbRPaXTsstNmbJs9gvcq+YYREZ0vvSACkRGZhu6GSzRYIAVB&#10;plhZ5acWi8LNQ8jnY5KUNrm34i0W4OL+lXjlb8YX1OEL6ZDSJneVAsLspfcZecSYzUfonpl4Rusq&#10;qCMQpevm3qNGk16eri6PSpo00Rx/Zt57b+YkJPwmvkKdfELClNMYUlLy7uhyJSaBAsb0nRgtHodn&#10;rC6QO5MaSAW7iKgOq0tXAyIHqstkYcjB0gps4HDIvkUJqtfW8l7IZYUgc74uUJUK5fDlN7m9rQoL&#10;ep70fKVnTLEnVdCzpffA8IbtP2FWR0r16tWPtWzZciDTibr44rtIxQoVTtJDJtORzDnLFRNYy9dU&#10;K4VPgXFqNd123YZVEwfwufv/yywSIhJ6oVQmubsirFbzvOrK0BYFzd6pCWRBpB3bhqBd05BkswQX&#10;7ZhFZa/Hp7tWtMgYJKJIsFyECKPZ3O2l0cLR9qN9R/C4iI/JJeCLf2dQ7xOXnJycr6tVq7apRIkS&#10;KfSNqSo/OehbIXdyjzaN4bJ5Nmvo0LelMm/WJw4iRSKOiw4boTdpAMqUKsG9F+qehzqoWhC0JZ1F&#10;C7xVqlTpetGiRY+x9MMS2DN3ZltnRhwHGzZsqDd8+PBBAwcOLFe+fPmfGXH8V3xNOnkXadu2bQv2&#10;gHNoyuQFI3shh1VapVHjCmUpb+3kKnMKgr1m5ECk47N3MWYP645aVSoy6+NX/OfLb1gLoyzvrkqW&#10;C+XPSwTqiIHSVNLztHbYcXWKXE0aEUGq22ZmiSxEiOF0JDIioSC9uo+T8iqC8krHcu9HMQ2EIl3l&#10;XpWOsa26+8wD1TKJQMyRHXLIVHxVOvlEpWvXrvWYgjNm31kmtYZJ+cmtEgk0rT+5cv748w9M7NcR&#10;Z4yXsW/LlI+NyK0bytBsPWiqkwJyv0PVfHnrYV4I6coBcvV5hW9lN7c6KF5pv2E66lWvzF3f+cU7&#10;pGdEW/pNRMGeH1kUL2gJ4SZNmuyrVavWHLY/tmPHjt0NDAyqio9bJ3+31K3XwKZ48eI4a7KMt3ry&#10;VASqKLyyiJVErkDFfWrp07kvWSWhQVLWq6egV7ummDKwCx6572JKmSlk6Txennxf5TdtVa8lbZXy&#10;SJCXJezzD0uWj1o/FN/I9JbFTuTl5HedAvPJ9tWlyctR7Kuco3QNdr+MmGl9+GdBB1qLr0knn7gw&#10;IqnALBIjpvTimVXymqwSCZLCJPzw4488DkkTbRouGI2nHkJdyOaNGlZvVOuevH7Jt9Jxxb4MUjmK&#10;3yJU9xUQy1EtT9qXQ8xPjbDX5PIOtsR1l62YNrgbfvlVWCdeIgY5WUiEQc+Dxn4xyyKVIYGRh3/V&#10;qlUP9O3bd1nnzp0bMPnjX9vV9mOUYcMm/7Fo0jAfmpZDsfC/pspRACg4RvP8UJyEuualMfJQziOr&#10;gFqla4FC3KuSZfGW/zE/5OtPzu+DU0lDqBUyz1i6PQjd/5P4mnTymUhYWNjvrVu37sUU5QymQGeV&#10;Ll16cZ06dQyYYrSvV6/eCbY9xnCqYqXKkUWKFbvfqXn9F5YrJuZQhxCaiDE/i+Sd8T6+CVYGeSao&#10;UXnRQR9Gi8bwSRFpffOfGUGQNUFdmMkaY88ghzVen9SoUSOsfv36J2vXrr2LEQk9kxFz586tHxsb&#10;+3lOKnptjN43EYPHt/tcfGk5T841yvY1yXxXApGDyERTF9VC431UbFW8p49Fbbo6aJn3DSPfLH/z&#10;hzmXgnW9Q/5FQrqE4RuKnTB8u3379t9+LV68FDtUoVWrVvWfRzjOzPK3DszyNbmPcBvQbAbUIFLt&#10;tfW28cJ3Bd1HNsMrBoRaw3nrfDSqVxvFS5Z69EfR4h6MHEwZzDt27Lic4hH9+vXrVKZMmWpVqlQp&#10;u3Pnzl/ovwtP4l8gsb0HLU2o1RixnXtb3PPw+ORZMueKdxFmBTyh/ui8QshNVf5bti/95iawLJ/q&#10;OYp0+f5bVu6C7keeLt2b2uNiuqY8ee5VzMPIMJOZ45lEsIoyxKnapfwyKPzDbKvII0tTQMwvgQic&#10;5sHKOGu7VXw1OtGJkryIOFL/xVmLrVm+pjdptU9apIq6xFJHFcnCVljCYt3j9ZHXNzX1VV6HeT72&#10;W7VuqtZzsSwijZdeexlpEIzwmF3/5lkTPA60ObRx4dS5dZu0nD5r/vzmjBx0vZ0kOTdk7JCIGg2z&#10;IstUQ2zlugiv3/zSuTGThoqHP0mBn80vGT7GuQQiQrsufv88Mn2NkUUznNJgKDXH3xqMOLJoamxm&#10;ST1zM+CQ9956nyDX36sA85yMAGtz9sF9Kb4anehErWSF2JfNiTzcKjNov/lLP9PETB/jOwiy5BN+&#10;5lH42kLL814wwNsILxlS2X6c907Ye23CktMrsCh0M+YG7Rgo3qZO5HKu7+gKUbWb3owtWw1B5aoj&#10;hG1jy9VAWPUGr2O79NkRqaf3SY5mRELCV1nB+91oPiahkggVSR2BaGp1a4JSGVLLhrdyClOOmrys&#10;LF42I4004+W4u3Ymnh/dzhV+Jpn3ksXA+7urnCsHHSMLg9xtvmxLAX+WlulD/3Uv7u9ajOsTh+BC&#10;9464t34WMtV0Seb3wf4Pben5CG4EaXJG9f+TjvEWHFkdjPxeBli8ygg5OF18JTrRSaEk66JPhZdB&#10;FgveBFtczAk0RbbPbmT7GgrwMeRK/wWrz+RmohX/VEF1Uf6b8r1glkWuhSHgDSONu+x7Oe29DeYe&#10;G7Dw9EoMdV+E/ifno+/Jeehzei6MEx0Dc3Jy5nsbJyw4MDtiwSmj+B7ibf67JbJtN7PEirUQxIgj&#10;mBGIhDBmjSRVqYu4Vp3sEvT0vhKzf1KSHbi/95tgqzd8USRWeZSgatIWBG3yF6bMfMgmK8AMtxaO&#10;Q2ylqrjYuzPuLJ+Mh2ar8NR5C5456zNS2crON0SWP7NSmHktwFQAkQH7v+nuO/DsyEY8ObAGT+z0&#10;kGa2Gvf05+HK8L4416A+K7syztWvh0fWaxg5ybo5FwQ1/5E+VCJq8mOTrzjbzzQz298i/nmwwyDx&#10;VehEJ28tkYci7UN2n4HvlhOIMnPGZfsDuH/UEvepMeS9G49Z/UvnsROaLkiCESMNZm2zYwQ6/oR9&#10;F/dZ4+emtyESvXch0Hs73Lw2w9yTkYbHKvRzX4geJ+aiHyONQYw8Bp9cgMEnFqDH0VnYc/4Qbsdm&#10;4ITeRTgvSMS++UEvDq+K8fcySzwUbn+pefKitOLMyv6feMv/Dolq221IZJW6b0JF60NBIEQmZQVr&#10;5BwjkZgGLY+e19P/5PolA3e+y/C38OU+eFaJtIHQwv4bkA/ZkOvq3toZiK9ZE/E1aiC+dm2cq1eH&#10;WQydcG/Hetw324rU3XpI2TQXKfozkbJxNlI2zMS9ddNxd/U03F03F/c2LeZ5U4x2ItXGCk8CAvDI&#10;yxvn6tZFfK2aiGPlXh03kF1PtFTU3Ic2oJ4pL88wK++sVVC2r4lVpr/VrleJXh3h5/fv+ph08t7l&#10;1N6YGk4rI/1sZ4S/MpsSBLMpgbCYFgCbKcGwWnMKSz3WYq7nCqz10MMuj3UwOb0WFmxr6bGeYQPb&#10;Xw/z0+tgemoNDFn6eo81mHt6Bca6L8ZwZmEMYQQxkKEfIwsijcFsO0SBBRh0YiGGuS/AFP8pWL1/&#10;F8yn+cNy8llYTveHzfQgOMyLgf38KBycHvp6506PR0PjTZzrJq+d3Stp5zBmrXzesy1Ed+ndMbJm&#10;w+eR5Wpw8hAIpBrodwLFQcQ0skwSK9ZGdJM2F87rb/3kFiZ5GenUMtvf7CmN6ZAGAalThJqgjlC0&#10;cnkV1sKRgVxW93csQkLD+oivI5BHXLUquDRiBLLTHiD7wSM8T0zG44AgRgo+eHjCHWmuR/Hg2An+&#10;+2l4JNLPX0T2w0d8jYQ3DCRPQ0OFshh5JDZvKlgfzGJR+x9FqKargkbiZgcfsmbF/yI+cp3o5J3F&#10;dVNUL6flUbcOzomC9fQAWE0/y2HJSMRyejBMXVZhVsBYdD+2BL1PzEefE/PQm5FAb9pKkH6TG4pt&#10;+zKQW2qgCIWVwUCEQSCLY8CJRQxLMPr0QqyP6AMz/7GwXuYBy0lB7B78c++FEYrtxBDsWO2NloEb&#10;UfrCYlS8shp1z69Fy/Obo0ddMp9leNH98+u2nuLtXSSiUav4WE4QuZZHZPkaCK/b9EJEw1YHw6o3&#10;eBolHWMkklC+JmIbtQ5KGDjwk2PW54EHhrw+a/FImGZZpgAlItCk7DWkKxGIJlJSd66WpEIupcf7&#10;1yOpdTNuLZyrXxdxVSvj5upVnAw0QSIL+W9abEfav71JH/HVq/Ey76yYikz2PNRdP/c+NRMlPUca&#10;sZ/tZ/ooK3RfOfFR60Qnby3eDy6U6HJ5W3+9464bDiwMfnlgdgSspgnKmmMqI5KJ4TAxMYNFbDPs&#10;DOuMOb6TMeLUQgw4voQrfrIaBp8kCMQwmJGLRA5yKI6zvHSORBrDmHUy2XMGlpwZg52R7WEd2A+W&#10;+i6wmhwi3odAIJa0PzkYB+d6Yby7Pkqem4fyUYtQgaFc1EJUTF6Oagkr0TJh4/kxFy2nMovkR/Fv&#10;fvoS0biNw7kKtbibSiKPKIaImg3vXZg4vS7lOdd/WK/oes3uxjCLhI5LlkhE/Ra+lxfofXLdfDPC&#10;D/d/QZZIoLmo9NUrxn8cdG/eFPQ2wvWpw7kb61z9OoivUQ2XR49klsV5vHr5Eq9ycpQIg/ZVf1Oe&#10;l9lZSE9MxG19fZxr0pBZMqycwT2Q7r6r4B5e+RArn4zyLHuWwQeniI9YJzp5K7FI8S7SOWGbfsPz&#10;6xPqX9+AFRbHcGBKaC55sJY+358aAuMdDjAJ7Q7LmNqwiqwHq6jG2B7aFasDhnIyGXt6Poa6L2Qk&#10;wcjk5GIMZKRAxDDg+GK2JSxhhMHAjlGeoe4LmKUxn507BXoBQ7A1pAdMI1rBhpVvE9EYNgaWsJqg&#10;QmSEqYGwYZbQoYOMgBJGoVT0Ek4ecpSPYWSSsBQ1L+ihdfLmwAmXrWbn3Mz5Vvzbn55EfvHFl5FN&#10;222PrVIXoTLyCCtTFfHV6iOyU6+xYlYuyYuWN4xq2u5ctJiPWyLkzmrYMiRh+sKiYrZPRpiy6/XK&#10;3zyVL62qohCVFOR7gDbun/xArqUnjpuR3KE14msLVsi5urWR2KoFLg0dwqyRlUi1scZDd3c8CTiL&#10;5/HxeJ6UiKcR4Xjk5Yn7+/fj5qqVuNi/LxJbNmcEVBVxjIQSmzbGQ8vVmq0PLcCD5kEWeH7W1kR8&#10;tDrRSaFF74H7T72v7lldL3b1vaoXVqHkZWYFuO6B9YwA2JC1oVDYjEAmhsJ8gwsjj56wYMrdIrKh&#10;iPqwjqoLm+gGbL8JjMNbYycjmPWBA7DcfzQW+k3ELO8JmOkzFTO9p2C2z0QsOjOeHRuO9UEDsCu0&#10;CzunFTu3KWyi6jPUhSUr0yK+JmxcpsCaiEx2L9zyYLCeEgI7S33YxjRFh9hJKBm1NA+BSOAWyfkV&#10;qJm0Gp0ubfdekORQU3wEn5bEdOs3g+IbcvKgQHl8pdqIatnpII0WFbMq5MqCpY0i6jR5SCQidfNN&#10;rlQHUR16bRKzfFKS7m9d/1WwTSzNZ5M7T5ZokRCR5NPqLjBd2mfbwnQNViUb/psP9DPBzTmjmdVQ&#10;XSCQeswSqVWDE0FctcqIrVIRsZUqsN9VObEktW+Lcw3rI7YyS69SCbFVWR4Gyh9fuwZLq4Yb00fw&#10;cnlXYOmahblX9t9osFe6r9mt57Gf/oBTnfwzsuueR83mcRv8Kl/RQ/lzS1Eqbj7a+WyG8RJf2E0O&#10;UihqrrRZa996ehCsnedwxW4RSWQhEkiERCQNmOJvwCyS+gzMMmHWiTXbWkfWZdsGjGCaMzSDdbRA&#10;OFY8XchH53DSkMpl6Zax9WC7dyezPsIV9yHAH5aTQmG74ihsg9tgd3wTNIuejdKReS0QjkhhW55t&#10;y0YvQuWLq9D0vP6dCZeth4uP4tOQ5ImzG0TXbZIaKRKHhLgKjDxadXJKXrRIo48uqkPPIVE1G2ZL&#10;54YzEgmv3jA9rt/gpmKWT0qeetn9/iLYbtvrIKvLCLHm4xaULJKPBBQLeeqwCec7tUF8zRq5JFKn&#10;Fg+wJzVvigttWuFih/a40rULrnbujGudGLp1w7WePXG5cydcaNsGyc2bIbFRQ1wd3Q/PXA34eBJ1&#10;19MGtPbIm0Dz15lB+z7pgaY6+Wdk/p2Df/Q4v8u0TtKatMrJK3jcoFw0a6HHLMKK7UdwYIIUa5Bh&#10;Uhhst1nAKroRV+4K8tAaRAxEEARZuoJ8VBBTF7au02E9x4+7qpTuZRojs6nBsDm0CDZxNbA9ugMa&#10;Rc9H6SgNBKKC8pELUT5xGeqcW/1m4MW92wB8/OPs2E1+E9G4tVdihZpK4z2i2X5Evea3EmbPLi1m&#10;1SjRLTqMjq5Sj1kvQpffuPI1ENG4bQCzWr4Ws3xyknMjqnhmgPXuLD/TbIqN0HTj1LqmqdrlK/fR&#10;OBI+OI5ZLDS6Wm4xcEuDLA5mxfDBdmJrXpr6g+dVpElThUgD9GTliFvBGqJyhN80tuO+wQJGHHUR&#10;x0gkoXFDXO7WBbcHDUbqyNFIGzcBD8ZNxIOxE5A2ZjzfKsDSKS116CikrZiLDI/dnDzouvxepOvy&#10;+xevTfcn3q+wL9wHbfmqayFWyAiw2S4+Qp3oRGtZcd2xXKtzG0OqsFY4WR1S0Ll07Hy08tOHyXyy&#10;PlQUNrc+AmFzfDws4pj1QUpfZnUorAae3gDm9FtODCxN2jen40qkIZxP6Yo8FFsJ6gSb5UdhNTFM&#10;cR/U44rvMzKzWXcIlhHMoomqic1RnVE/egGzQBYrrI0KUQvFfbYV/yOH4jizRuIWodalNWifsNlD&#10;/677n+Ij+viEkcf/xfUbuja6ar2c4DJVFeRBRBBXpS5ie/SfJmYtUKLadzcmdxeRUAgrK6Z6g5yY&#10;XoPnioc/WXkeYFvjZYTT4gxf08gXPsYXMnxMnrwJsOBzOPHBcSGWTMHufZHhszcpw9fkCfXmEpR9&#10;PpCUsEYUdFyEGFBP2TIP1wb0xZ3+Q5DGyOEhkcbo8UgbPU4zho9B2rAxeLSEkccJw8INGFQBDc5C&#10;sAUyAvftowaJ+Oh0ohOtZHKyZcPWiZsiKp1fifLRMqXKUCJhLobbm8BuahCsp8ljH4LCtttlAqvI&#10;Ztz6MFco/3wgIwRpX/U8deVwgomvAesjzPqYxiwhxb2I5EFkNo1ZH05zGJnVgl1EXaxlBFIzagHK&#10;RjECkf0nArmtVNPkoNhI1Wtr0C3JwM394sWPsyEe07nvzNiq9bjbSSIPQkKFWoho1uaAmE0rSduy&#10;p3h43WYXYpn1QVZIRFmGWo1enJ88q6uYpUDJeZ5S5GXimVYZZ62mZfsaL3juuVfE7gWZfqYrM/2Z&#10;RcCUVEagnV1mwD7zzABbw4wzlpuyzpivo+OUN9PbdEFW4IGpqbEOA2LPmfZPStrf+dx15xaJt73q&#10;MYvoe/FSbyVkUWWe822RHXJwToaP8Wam6Ldl+BityQg90Icpzv+8DHFq+SLA+gLvzaVG0b5PKKwS&#10;prwzz5og3dEAj5cvEKyN4cz6GDkWaaNUQGkjGHEw8ngwfRqe7tJDxklDPqWJavnaglseQUQe++0f&#10;PHigm45dJ4WSoeeN29dNXpdGgWTJ6pBQNmYBqkcsx7pNR7F/UnAucRAmM2W9xB3W/r24wlYoe5kV&#10;IREBtzzEfTkURKFkeWgAxT4imsF2m5WS9aHAlFDY7d0Nq+gmPK9dZF2sjO6JqtFL1RKIEjSQSTlG&#10;pjUvrsHQZJOPL6acNGN+5YgaDVNjZEFzyf0U06xd8JPTpws9piO+15DJ8ZXr8mA6lRdfviYimrTx&#10;Fw8rSU7OzW8zgw6UyYo4MvG5j8mpbB+js6yVn5ThZ/6EYg+IsBXBWvnU0qcWfwhr+QeZC2AtXr6O&#10;eagVO0agc1i+CDuWdgBBZxbAzK9XjrVfv0zLM30fmZ3pdc/qbP/ouKvHrNJSbkxNS7vW7kbKhfJp&#10;acnFHz++RtMrv5ep6tMTveq9DLC+JMyzJbMkJPcPdxFJaeKWQe6yEs4T8goQzs11ZVF+sTzKR3NZ&#10;Ubdbjz14tn8Lsyrm4cE4RiTM0rg/klkbIxiIPMiNNXEyHq9binTXncjwZ1aHPGBOUFyTIJZP+/yY&#10;+JtDGGnOySPA5njOg4s68tBJoWToJfMaDePX3il/frng/+dgypOByISC5z2P72TWRyDvKmspdpfl&#10;20nhsN2zg5EH9boSXE1yy4H2JfeT5JqirVIe8RwhL0uj4zKrRL5vEVsb1md6wnquLw/cS/fC72tK&#10;MKzn+cDaczC3Uuic/RG1MT+qDyOP5SjH/lcuMZALS/if9H/pt/Tf+XHxv9M+pZWNXYQ6CXrZMy4f&#10;+HgC66kJCT9ENm17KJ7iHiJ5ECgQHl6n6b0L85bUEbMWSq6NGfNNaM1GAbFiuRGMSEJrNHh4c9su&#10;3jUt65x7hXTvvWOzg2wXZgbaeLFWfDZfOIZ6PREhUByBKUK181MRuAJTk66CbB8TnPQdja3ejbDb&#10;pyX2+LbCbt9msAruhsv3fHH//lXcupP45s695Ozbd5Oe3rl3IS4l9bLDvbRL6++mXJhy43bCmNv3&#10;knulpV1plPnoUenCxnLSw+x7vjxr8Qx8IkLhnnlsQeU+5chDDrLfqqC8yoQjgsjgDCOS03vw/NA2&#10;PDNdjyeGetzSeGq4Gs8sNwjEQa4vX6N870eClEc1LyePQAtkBe0/kvM06Xfxr+tEJ1pJz/jdVZsl&#10;b0yslLySK9RcBSsqz+iFKBM7H3OND+W1PihYPSMQNi7TNFof+f4WyULpmDrI8zACoetZTQti5CFz&#10;pVH8Y1IobNYfhFVEc0Ug/yCzQGZFD0CJqGV5/ps6i0OjS4sIJXEZGp9b+0Dvmisfh/ePym0Xl9+j&#10;W3Y4cq5SbYWlQAhj+zFV6yGyU493muTuwoKlTaLqNXtMEy5SXCWpZiNENus4JyflTLOX/haXhUn1&#10;mMVw1pQPOMt6yy6jmkCTpD1nys3Fezi2eTaFoWdrjp0ezWHs0wWJ1zyRmnoF91IvIOX+RY60h1fw&#10;+Ol1PEu/hYysu3iecRt3U84zJKfduXf+/N17FwLupCQdY2Rz4N698xvS0q6PepJxt+Hduxf/vHnz&#10;ptrBPznXj7bPiToYA/+8vbgKIgitQGUoLANZOkEkCE4mFNsgS4O2ZKWIs+8q5RdJTh3UkQwf6xFi&#10;hcyzticfX4vRTVOik0KJ6X3/Yi3O6cdUurgyj9tKAgXPmwStw56l3rCl4LnU4iewFr/NsuOwDu7A&#10;FHbdXCUvg3JAXIQ2pMEgWB5yt1d9WMY0gO1OI1hNDs29Dw5GJnQ/+5cxkiEyY+ex8w+wc2bGDFVP&#10;IFpCIpXyzEqpfGk1upwzOIx/elLGqK69511gREGBboE8qgkTI1asheh2XfZTYF3M+lZC54fWbXIs&#10;nsouWx3RpaoiYfBA7xeR+5J4oJUpH2kVMXWtW2WFRflylZu81U35cvPm9hrK8jLCE69dcPIaiG0e&#10;zXIJ5HQzRiBdkXjVC3fvXQIjA9xikLbCfiL/TbjLCOb+g8t48Pgqnjy/wUnlKSOYB4+usOPJYNZL&#10;Jsv3iBFMSGralV1paZdGxV9ObjjtzJVeg3zuDR4S/Hy4Wcw1p+QzTm9yvJX/r+p/kNIVvbWk32S1&#10;5POf86SrISbhGCtXdiy3DHk+lXPpuvzalC6AyuCWBy1B62uenBXhUkF87TrRidYyIMnQlMY8UKA4&#10;V1kK7hzpd6n4+Zi8zwb7aXJEleA5H2ux3QyWUUzZR9XnCltOAEqQkwbLJ7mlpN+5+ypbTiBEBuwa&#10;jBhs/frDZtFpHntR3AdtKXg+6wysffszAqmjOHc/I5DpMcM5gSjcU2qg/piQJj9GrqyG59ZmL7ru&#10;UF98jH+/JC1aXj+8dpO75FqSLA8CuZzCm7U9GT1r1nvpMhZet5lJUpV6fHS6/+9lcXP2OORE2OQq&#10;J23wlq30bEYgj7x3wMG7PwyY1SG3QEx8uiP5mq+CQG7fIeSShiJN/lsFd1KSFdbL/QeXOKE8eXYD&#10;z55eReiVC4+6et1HI8+naHTqEWocvY8Orpfg7WmPHO9d3Dri9ykjBQXUpalCmzyFQv6kIgcR2Rt/&#10;U+62ehVsZ58VYFVefN060YnW0vv8Lj0adV0hJjewzBWlzIVTJmYB6oatxLa1J7Evj/sqANaTw2Dj&#10;OE+msMU4RSGhRCYawayPuLqwtdzArhuubAkRJobCRn8fLMObwyJasoYaYF9UA0yJFghE+l9yqLqs&#10;NLqwZKCOBj0TdliJj/LvlcSxYytF128RE1e+phJ5RFNvqTpNriQPHV9czPrOEtWs7c6kqvW5Cyug&#10;WGVcXzwZL4I/fM8kAhHIA0YgB737YbunzAJhBGLq2wMXrvszArnIySDX8siLXOskMXdfJBvpPPm5&#10;KYxYrqZcQU/3myhrfwNVHG+gMkMxhwcYe/Iw7vquRKaHsC5BgQTyvohCTsJal6meuKln2asg6yfZ&#10;Z62XO30ma+Pr5O+Vjue2TKx9ZR3KsdY09+3LWthyBVoqfi4GnNqMAzOZglaatoRhcgjsNu+HVXgb&#10;mCsUtgiNLiptiEIDouvAKrgtbPSceKyD34OMRDiZHVogxmKE69CodztGIOPyIZA8UEMg8mdC++Xj&#10;FqPuuTWZq665tRMf6d8jCW3a/BBRv/n1+LLC5IcSaLxHdNV6rxIHDh8lZn1noSlPGCF5xdFU8KWr&#10;IphZN7c3z0e2aq8ktSiM1aE+b7aXMe77GGCfTx8YKBFIM5j59sKlG4EKAsmDAqyP/HCHITUlCfqh&#10;VxmB3ERVpxuo5nQd5RzS0P2YM7OIBuGWy2o8oW6z3oxIKE6R5/7f9v+L+/lYbbkurMJcYw9enzHm&#10;LquXgTaxmeEubcTXrBOdFErM0vyqNohb/bB8Qv6jsqnrasX4eVixfzf2TyTrg8ZZiCB30QxmgTjP&#10;UPR20haChaJKJJqIRZZOva98+sFGaeS5eD+Tg2CzwIMf5/EP0aIhArFmGBY1HCXfIQaiCh4LubgK&#10;HRK2nnnXIQmFkvMz5+2OF2fO5RBdWPHlayG4XrMAMds7C3WFje7Ua0N01bpv6BpBpasgtEodpOxa&#10;Kqy1LSkmTa3h99Ayf8EIJNV7G2y9ezMLJNeFteM0IxC/3rh0M1gzgSig4tYSQdaIunQCEcjD1CQ4&#10;nLuEKk43uQVSjZFIBccUdHTzxE7PHoh1nYEUh/VIO7YVzzyYIvemHmca3FraPCPaV/0t7asiv3yq&#10;5TDw8R2MOF4FWD7MDrSyTYvyfG8Wqk7+XcL0wn86JWxzI+VHQfPcbqriPrW0xdZ2meiFaBQ1H0YG&#10;drCVxRs4qLvswlOw8u/OLYM8yl4T8nNVkdWiznLhaew86n3lNhnW04KEWIzchUUDGWlG3simit5X&#10;BE4gUY0wNHqsxokU84uLEPhzklkginRGsNWSVuWMOG/+9w3SvjBx5ujwmo1SySpQkAhDZPmaiK7e&#10;4Gpsz8EDxKzvJJGtuyyPq1QHYWL5ZIGEVKqFe9sWKhPI20JJCapvSROB3PPeAiuvHtjh2SKXQJgF&#10;YnmmL67eCmMEciFX+ctiIHKX1NvgYWoi/C9dQCOXm6jkIBBIJce7aOkSifVe/eDhPoQRyFrcsl+F&#10;O4fX4f7RLXhySuhWq2SRFDL+o7ZL71vipR+zOILMkeljwqxGW6uXce6f5JxmOvk4hDrV9E0y3FLz&#10;3CqUi8mrEFVRMnYhRpydh32L3WE9lRZpkinsySF83iuLKKaoKXguV/gMGmMaGl1bBSCKlRfdALa7&#10;9ubtfcWsEbJKbE+N5iQjP48mX7SMaop+MZM1E4j8txqiyA9kxTWNW3v3xKOoMuJj/vBycf7KelEN&#10;WoYkVRS77zIElq0OWhgqqkbDN3GtOm+/MGVeCTF7oSWq78Bm4VXrZlN5fGwJbctURWCpqripNxPZ&#10;7zUGQgpWUrLKyvaFpzHuem2CpVe3PARicaYfI5AIZQLRgFuiO0uIezCw39I+baV4iBxpKYmIvHYe&#10;HY9fR3mRQCo73kbDI5ew2mM4bD3b45Lzctyz18NtRiI3D63CbYfVuO+2Gc+IBDiRGIn/qXAkoh7K&#10;gw8VkAhH3FK3XBp/g3BrvPI3zcr2t/TMCnX4e/2sOvksZcwF87G1klajXFwBo7EZyjFUiVuANUdX&#10;Y/9MHz5gj5Q1H7RHoPEWDvNhzhQ2jS7PQxgFEQU7rujeS1v+O7ccPtBQ/C0MOqzHg+PWK1zzEsgU&#10;RmZ6h2EZ1oKRjPIkjlaMQEwim6Bz1CSU5gSS26uKQ9pn6dK+6rPID2SFVL+wGiMvmm4QH/PfI5f1&#10;9P4Kr9fMjUaL0xTsIWQlMNAYkDhGLJENW16PaNF+yV1Dk+riKVpJ/CbjX8MbtPCmUezyVQxpXqyA&#10;vyrg8vRRfC3vvOMPlFFQTyBtQBbIXa+NjEC6qLFA+uParSjcvVswgSighigI6qyV1HtJSLx5Hn1P&#10;XeeBdCKQKo43UcP5LlaemoA93g3gd3wSUu3X4Q4jjlsMRCSCRbIWqYxIHrvvxHOyQESrRNNMwO/6&#10;rLLYu3jjb8IniKSBnJlnzNNeBdrYZoc69hBfq0508k4y/7Z9qfoxq29USNYUB1BWnKWilqAza7Vb&#10;mG2BDZGHvPsutfhnsa3nQOXBgzKoHfuRH1QJSISCUGLqwNqvD6wXKnff5aBZgPfs4l2JVa0ha0Yg&#10;xoxA2kdNFmfiVUMQWlkd+RBL0jK0jN1w2SY17O9de+mioeHXYfWadYhu1dE1vkItHkhXuLTKVENC&#10;lbqIrNP0Vnidpt5JQ0b1T9279wfxVLVyb5/H9xH1Wxyl+bOkciQQgQQWq4j4rp3x/CStcvf2E/YR&#10;tFGaAoGQBdJVmUBOMwLxH4gbt2O0skAU0EAg6nCPEci128kY5XUNpQ8JBFLV6SYqOd7DktNLsNer&#10;EUw8OyHq6Dyk2K/l1oeEW/YrOW476OHu4fWMTDbhkfsOZpkQmVCsRIiXaCKUAsHKyfQ0RKbHLrz2&#10;3UPLzSLd1/xmZuA+05xQ284vYo7WEF+pTnTyXqRL4lb7yhdosGDBLWyyPsrHLMTMwAk4uHZf3hb/&#10;JNbiX+MEq6D2sGCKXa6wC0RhiUVCXA1YO0+D9UxGZPLeYNSVeEoYbA7PhEV8XjITCKQpOkRP1Xoq&#10;98KCxtDQPFmjL1ksEx/33ys3ExJ+i2nfbV981XqIYco+VFL8TOlHMsTTErWMFCIbtgoMrd10wuVF&#10;yxuKpypJZLvuSxMr1VEQkdwC4b9LV0VY9fp4aLueTz+uXrmpSVMDpcFwGuIEAoFshpWqC4sRiNUZ&#10;IpA43Ll7XqH0lVxRashCnatKFVIeIhAKpk/2vYpSh26KBEJxkHtY7LEBJl7NeGDf2rMHLjuvYCSy&#10;RolEcslEsEpon8dKjm9jlskOPD21i1sn6UQkPkYCsbD/zIklPxBxsO3zMxY5TwPt3mSFO915dM7T&#10;7NGVyJ/F16gTnbxX6Zq4dWSNxFV86VYl5Sd318ha4TThYNXYmdh0Yh4OzPeF5RSab0rWA2tCOGwM&#10;TGAV3TjXZUSWggYrgiBZEmoD7aK7StrPPSY7J6EabG1Xw3qyfNladi9TgmA9z1e0hmgRK/n5AoEY&#10;fQACUSXicueWoGWc/k3Hm8GFnrfwvQiAb6I69ugd1ai1TxSzPMgFJfXQIhCpUEyDBgUyqyUttHKd&#10;k6HV6h+J7dJzc8KA4fOim7c3C6tW/1G4CmmoIrBEZZwfNUjhllGn+AmaSEGCthZIivcWWHv3xA4P&#10;ZQKx9h+Cm3fO4U5hLBANUEcsdxlSU5Ix+6ycQAQLZKHnZk4ghp6tsMOrBVxODcUtJz3ck0jEXkYi&#10;SvtEJsw6Yft3nNbirvM6pLjo4z6zUNKObcGD41vx8MR2PDq5g+Mhx3aWZoAHJ7bhAeXztXh9/1LA&#10;03vXo17fuRX/5va9Cyk3Ui6evnn3/Kobd863FKuDTt5S6DvaEzij+PFzJnVu3gz+dNe1fk8y5pJF&#10;23pxq59XOKcmgKzBdVMmejFaxU6Fqc1K2KhaH2KL385OD5bxueMttIJWBEOQ7bN0c1oKN7IV7LbY&#10;wVK+9gcjEBoJb7PuEKxC2zIyyzuVirILS/NytoVDXiuufMxiVDm3HJMvWo0TH/0/IwlOTl8l9x8+&#10;Nrp+87BYWpKWEQL1pAqRiIGRSniZajhXvqaw7nnlOghniK1Um08FL5+QUR2CSlXhvbFSjVaIvbE0&#10;EcX7IRBN3Xhtzw4XCSTXAik0pLEiasaMkPXxIDUJiwLUEchWBYHs5CTSEm6nhuP64dUCiWgiEDlE&#10;y4TjELm82FZxXE8BKS3l0FLcP7oZty4G59xMvfT6FhEn++/C/F+X+VQtd1OSs2/dSfp7g3GfiZgF&#10;6JVec3qU/tJj/YJmHG71ZKVn9wwDn9GG4uF/pWx+5PVzq8SNceWTaYZdZYWXH0pFL8KosLGw2bkd&#10;1tKAPQmsxW8z1xe2nsNhnlQR5rGs1U9xkNhaQkA9JhfcvcVA8QsCKXgiA261UFfb6Prsdz0OHruQ&#10;gyl+6nnFp39nloXNqVGwmRUAS9XBjBMiYL1zNyzPkSuNzlNPIB0UQXT1/7mwoIA7ufrKMjIpFbkA&#10;JWIXoNa9TeiWaHBCfPz/rDwIDf0punOfhRG1m1wJL1/zRTQjC5qSnWIjcsuEenEJkEhCOEZkwqdJ&#10;kfIqCKg6AopWxKXJIxiBmAnBdNFtpZEUtHRrqSLb04gPJLTz6atCIE2xL3AUsxwSPiiBPLqfiCWB&#10;V/IQyAJPAxiLBEL3s4ttDZgl4nx6CK4eXonUQ2txh3pnKQghf9xSkIzg6pLjnv0KPLRfiij7LfAP&#10;P4t7aerHvdy5l8yJhCaSvH03eaVYDXSihRgHLO04y7lT/HiX+hhlXxvTjjTDSr/WWOjWIkzM8q+U&#10;vsk7F/FVBRkhFBgoFo+TYiwTswgL/Idh/wZr3l2XK2pS3OTKmhzE55uy2bOL98KyPjwdls6TYH1s&#10;PGzdx8DWYyQjl2Gw8RoCG59BfGCfpXcvWPp2h3VQF1iHtod1eGtYhjWDRXgTZmE0Zoq+ESwZuNJn&#10;pGEZTagHyxhGLEQ852rA5uBiJeuDg6yhSeGwMdvA8lRXdn+J+1IvrC7Rk1BKSwJR6tYrpUUu5LGO&#10;kgxFohagaPRCvnZ6lajFaBu/FqPOG13rc3nP3DGXLRqIj//jkKS+o34/P3pC7cjmHfYwa8M/rE7j&#10;lHM1GiKJWSfnytVAYoVaSKpYi28TGMEkMiRVrovQmo3SQ2s3vk/xE/lMvwRyY0U0aIJHB/WR5f8e&#10;xoRogDSVyQHv/nkI5EDQONy6+44Ekg8EAknCUjUEMt9zJyMQuh+BQCQS2c4skYOn+yHWdT7uOK7h&#10;wXXqoaVKCtrigcNypDiuxsHDB9DSMRELg27gfopwb+rumUCWSGrapZcpKRf6iVVAJxok+Gbwt0vc&#10;BuyZ6NAkc4xDPYzYVxsj99XFTOfmWHyqKZaf6HAt+NLRimL2f5WMSjYeXyd+dVb52IK77MpRminE&#10;BtFzsNljMPYtOcoHDHLSmC7EGsj6IFIhZc7TaIqTGf6MVPz42uTWc3xhPdeHwZvl92LwhNU8D1jP&#10;Pw2bJSdhs+wYbJa7wXq5M2z0HGGnfxB222xht90C1tv3wspwB2xNtsHOciNsbdfA2m4ZrPYvFNxU&#10;qmNRpgqTJ9qcGCuMPpfIQwYiEFNGIN0KQSAEIhFuXTAUjV6APxnItdc0cjl6R6zGrLD1jBC3IsJ/&#10;Jx5GWCM7/rSl+Og/brm4cl296FYdJ0bWarwoskm7LeFV6i4MKlttThDbhjVosSa8blO9sOoNZiWM&#10;nNg+edHyhtHNO9qTm4u6BwsEImwDi1XCxUkjkHnGBJniNO55LJD8LA95EF2eLoEdlyZTtPdSnkyR&#10;CMQ+eCIfTa5EIHJLIr+AOctXUECdlPRjRiDLAvMG0ed57M5DIBK2e7bAXq/2PC4S57Igl0i0tEgo&#10;HwXkUx30EHR4D2YeOYtqh2/hz4N3MMXvGr93CvDnuWfZ/6EJIe/cTb58/XpSMfG160RFEhL8fljs&#10;1m/fBOdGGHWIiKMORtjVxviDjbDArQUWHG+CVe6dnx2J3dFePOVfIwMv7WlWK3F1VtkkpjDJsijE&#10;2IYS0UvRK2I8LFzGcFKgHld2a93g4LIO9u6L4HByMez3b4fdMrE7LXXxVYApeMIUdWB5FWBWDYGs&#10;mzwIVQYjKssJEbBk96EUPKctjf9YfgxWYW2Y5VJPJY6SSyAFWiCi9UUWBhFGcWZdlGCoHL0ErSNX&#10;YkrYWuwI3gTngG2IP2OIJz5GANNtOZ578YaBut+/9Lc+l3Pv8l/iK/h8hEafRrXpbBlfpR6UVjws&#10;VYX3yEqzXIPss7TYkhoSKAQUvYxkacJ07jvh6DlAaTp3IhCHkCl5CEROCm87El2a4oRbIKlJWMIJ&#10;5AaqOV5XWCCzTu/GXs8m7F7yEghhp2dLGDCCMfbqCNfTwxHvJhBJqv163Ldfx11cRCpypB5i6ezY&#10;bZbv0pF5OHpyKbq5xKKkYyoqs+uWsb+BUd7XcOV2MiMQ4R7z+4+0Hsrd+xf1xNeoE5mwOv2/RS59&#10;bSYy8hi5vzYjjjoigdTBzMMtsPBoc8w/3hgrTnbKPBS1XutlnD8X6ZFsMLnO+bUPa11Yg4qXVgoD&#10;B8mNpao4JSgU6CJUjFmOmaHDYGM3gylsYb4rx5Mr4JTQD44xg+EYO5jtD+CEQmNBrKewPNMDYMPy&#10;0ngRvqXzyL1EYMcISpZDQRCJgpPG1GDYzPeBDbN+aJ1zsoYoeM7zMcI5uJ1ZJowgePxDtYsw+20V&#10;QRZIU0YgNBI9dxwIHzTIUIb9LhYlWBgl2TOqw0imXcQKzA3fCO+AXbjuuxvPmF4jwoCnESeMbNY4&#10;luu5TK/dyAmzRWaEyxjxFXxewj64L8ObtJscWbNhIk0XT4MWiUQCilVEXLeueH58Z95xIQX0wlIF&#10;rVz4mlkzOTQYLkCCOXICzXHMbwS2euQuKLWdEYhT6HSmKFUskLeEOmuECORhajIW8iC6NA5EmM5k&#10;vu8xWPh2wU7ZPakDEcl2rxacSFxODYH38QkIODYF4UdnI9plDmKPzEEMQ5TrHIQcmwGv4+NwhFku&#10;VoyYNniPQVO3i6jgcJtfuxwjkP6nryP55nk+yFH1flXjOOJaJ3fT01P/3sFJn4CsPDls4iTnJhh5&#10;QLA8JOtjon0TRh6tmAXShFsgK052zrKP3tBNPO1fI9RoNErxrt0xccucFon6Fs3i19+tmrgClRKX&#10;ody5pVxpKhGIiDJMwTZgxzYHdIXV3nV8gJ7d8tNwCpkIx6hhcIoYCdeokXCLHQa30Kk4xI7ZTQyH&#10;3TQhLmI52xcWNNHhXH/YzQ3AvhlB2McIYD9T/PunhvB9a4UVoQqRFCQwYtq3/ggOOWyEw+mFcHBn&#10;ls+hrbBbcVIxKp4TyO59sIqi+a9UAuiyGIh1VGMMiRmPIlErmIWxGBUTlqFi4nJGGAtRN2oZBkbo&#10;YWHoBlgFbkWg/07c9N2DF96ChfGa4QXpNxV9p4o3NCzCzyIa1/w+30XdEmYvKR3TrP3RpAq1uEtL&#10;GFxYGTfWzkIWn6E394HI3VJqu/SKaTRfU8YZi6svY05MTo90m5QZtN8884z5KXa+f6aXkXe2t0nQ&#10;Me9Rz7d7K1sgh0NncUX5XmIgcgIRFfFdhvvUjddf2YVV3uEmbONvIu6yPYx9OsPgVGN2T+otEQmS&#10;RWLg3QI7vVpht1c7GHm2h7FHexgxkMvL0LsttrPjWzwasnLbI/SCI8Z630Rp8dpEIL3dryHhRjKP&#10;g6gShiooqP70+U22f2Gz+Po+GyELYu2pfhs2+Q7ysAlbMvYarn0jHipQ9Nwnlpzi1OryGEeBODh5&#10;7KuNUfvrYa5LS0YgzTDfrSknkJUnO2c6xG7oIp76r5WFN+wrDLhm0rb/+d22jePW3KkcswR/xSxE&#10;KdbqlgeMy0QvQc+wKTDybQmrjRawmhCJ/Us9cTRkKk7GDWfkMRZmIaOx3Hs4Jp8ajt4Wc9B8x3zU&#10;NJiCSjvGosKuMRwVDcehquF41NkxDe22LMOQ9Vsxd5Uldixwx4HpoTg0JQy2zEpRIgwZsVhODoTd&#10;Yk84+syFQ0IvOMQMgn1Mf8EKOr4KVswq4iPjGYHsW+8My/BmueNRFASS686inlgG0e3QN3YSmkcv&#10;fN0lafPlGYnG1xxCdiDuzE6k+lCPUcHCINJ44ckIQ437XtVVT7+lNL64G80iEXJwhfjYP0+5bLzv&#10;r4hGrYwiaNBi2eoIKV0V3pN646GXIbJ91Y9OVzdBoPTgaKbYDF/TzBfBdieyAmxnZid6VhIvpRDb&#10;gEFGVqGdFAqZCMQ5dK6oKGUuLNH9pAma4h5qx4GwVj5hip8qgdzAieRLeP7gGkKT9/E5ubafbsyn&#10;V6FAupw4CLvy/Kauvy3VYvvpJrycM+d240naFcw+cxUlReunHLtuLzmBqNyvOjx8fJX9h/N3UlNv&#10;fFarDe49O73DWq/er5Z7t8TS062wyWeQq/95x3Li4Xxl6dF+g8Y718dI0W0lWR/j7RthwdEWnDwE&#10;AmlMBPLMLWa7bh4xmTz2MB940m8HxgXroXHkMpSKWYRi5PMn3z8jlnHBw2Hh0Qn7l7vg4PhYZk34&#10;YfPR+VjgMwgDjg5FUas++GJPZ3yxl8GkPb4wbce2bfPCWNpneTg6oLjxMPTdvAELl9vBdI4PDk4N&#10;ZZZJsEAmsviG5URGDPqH4RI1BcEX9yD2ymEEXzCFS/xYOJyZDNuF3nxwI4+nMFKyCmknjgHRMJZE&#10;JBGbmHpwPDcwO/be3iY5N3N+yzlrF4+z5njhQe52Ff1WoAcm73GEWDJdaBLEGkj/ER/35ytxfYYM&#10;j6zVOMm7W0vYTW2NIMNpfES1YnBhAV13OYGIech9hQBT7rLK8jW5kelj7P063GFoZGTkl3Stw2Ez&#10;J5n4dcnZ7S0oaCIQl7D5TEnScrQaLJACWugaIZ6Xwsjj2p1kjJSmMnG8Liws5XQTXucv4HEqEcwl&#10;XLoRBI/YTTDx7cbuqxlf7EpOGNpgl0dLdm4TWJ8dgpBkW05cD1LPYzojr5KSBcIIRMkCUb1vDXhO&#10;sZCUC5P5S/sMhNwr+h4jLRZ6tGOKvjnmH2uCpR6tsMqj85VtfkOXOcFJ4wJZdO7cI51PU48riTwk&#10;AplxuDkjEMH6ICxyb4rlJzvdOHP5eJ4GjTZyNMSiyOGYHZ/dlDI5rkaL4bobzx23Icl1MzxPbMI6&#10;/9XoE74UzaKWYHVgbxi6DcS8jXvReeMaVN45AT8bM9Iw6oIvdndk5NGJ7YsEYkT7+UEljzERTht8&#10;Zdwd5XeORefNK7F02QFYzjyLA1NDeMyEWyCTgmG3+iicQ2bA/8IWhF20hH/ydhyJGw0Hn1k8HiIF&#10;7am3l433QDVTquQNqFOc5PDFNnCO79mXnkVmiMPKnCCrnDzuqQJ0nya89DNC1hnzp5mRh1vxh/25&#10;yzUbm2+cVw9ftm9muxc2U1oi2nQuIwDRCimAgVXNOQKRTw4ttcpMuTfUM+GspXu2l3lltzTjKnu8&#10;Oj3e6ycoXIqBuIYvop5GDJoIJH9rpCDcT0nEOaase7pf5+4jIhBalbC2802cuXiBT/dOBHYvhQbw&#10;XULSNR94xW6FiU9XGJxqKFgkHi2YxdEyD2GQy4vSd7LjZHUYnGqCI2HzcPlmCFJTriIl5TyzppIx&#10;1ueaIv5C99CHEUhiIQmErJA795L9/fz+4QX835M4Jsz7bYFbp/ujDwkupwVc4Tfh3W5XeLXB2tM9&#10;Lc0izXjDQ1V2nZnfadyhxtmjDuaSx3Cx59V8N6ksAcs8GTm5Ng0XTy2UrDsxodpqr76x63163zoR&#10;v+OzWS74gfv+nzKPGEbmOG/Hy0NbgINbGbYB9gZ47bodzp7z0c25G0pZdsN/jBlhmJB10YaRRQcG&#10;IgFGIMZsn4jAWLQ8uAUiWRkiTAniuZI1ws9h51MZRqwMbp20w5fG3VB/+wzMW2WN/TOY5UFWxVQK&#10;vAfCwWkjHOL7wj56AIdT/GAcsjISLA8iG0Yi1jPO8rEomrrxquLQpabYH92WB7uzrseWy/Dam/ba&#10;/907ERHSmVWCCBuk+1ms4g/83yJHVg1faDO1TUbA9okFTnGiLfgiSMEWeOFjmpQWfWiDqU+3B7t8&#10;hNY9WSBHI5Zy60MjgRTgzioIDxiBhF05jzZHb6ACa/1XZQRSkW0bu9xA0OULzELILZ+IjIgkJfUK&#10;4i4f4/dm7T8Iu73aciIhF5fBqUYK0G+yVPZ4tcOBoLE4m2CCG3dieRlUXuq9RCTfuoB+Hjd47yuJ&#10;QAacuobkm8mMZPLerybQuJBbdxKfXEu99lkE000C5oyefqQFj1uQ1SDFLDiYNbLCqzXWefQ2JmtD&#10;PEUhE+2b7JhwpIGy9cEglMMIgxGRgkCYVah3qruDeKrWst1zUq1J9i3OzzrRDCt8WjFC6+3I7uWz&#10;IO+0Q1uKZxza/PyVEyMMe0YeDtuR7rAVngdWYoHtNNS0HCAQBbcyJMIgUmBEwEjh/4w748e9fVHB&#10;cCyabJuHXvrrMG7tbkxfY44ZK60xfYU1ZqyywrQ1phiz1hAD1m9C+y3LUXfHDJTYMxxfGXVnZYnl&#10;EYlI1zBpja9NumGg/iYYz/Fm1kgobCYHw3apBw7t2w6nU0vheHQ1DpqbwGauHycYIW5CPb2CYb1/&#10;EZ9sUU4U6rr0EvYlNYJb0qht4iP5IsPHKJG64arTYcooyKUlgGbVzgzYF52Tc+/vW6XwY5AbR7ae&#10;pGnF3wd5SCAr5Q2zSF6eMUOyt16OlXcP7PBqjp2eTeEeuwr3Ui9y5a1QmHK3VUEWSAEurof3k+F5&#10;4RKzOG4x4rjJCESIf3Q6fh3R18/z9ULynicQCZHa1VuRiLzoBM/YLcxaWgiH4Ck4FDwJjsHTOMH4&#10;nTNE7GU3RhxxzOK4AvmswkReZy9fRHO3G5y0iEBoSvnhntdx+baGXlgacC/1Aj2jV6kPLvcXX9Un&#10;LYuPdfKa5tYcw21rYfwhilu0VrIcFhxjloh3G6w51XNnQoLTV+Jp5L767ySHFm7jnOvmkgezPiY7&#10;UM+rlsL5rmIZR5tiycmWMA+c20c8XSuxC9vz+2T71mHjj9THDCdGSsebYdnJtrAJWzRIzPJJyJPw&#10;E+VzAiz6Z5yx6P/8cqxibEL2GefuLxy25cBxO1IdNsOOKd7eVmO48uYKfQ9ZB6LbiSwM0w74de8A&#10;1N4+DT0ZWUxbbYYtC4/CdJYvLGf4w256EOymhcFxRhg8pgXBm1kEx6cH48CMcOybFop9bN9mRgAs&#10;WF6jOV7cXdV3gz5q7ZiJr417s2sQkXTEf+ianKg6oOLusZi8xhhWM8/ClsaFUJfgWWdgPZMmTgzO&#10;7YHFCYTWQaeR6Ju1npfL9lxDOJ7r75MAoW5lBNhtpp6jBfWy0hakQ1/7s/KC9w/mD/3fIM/8rFpm&#10;+5k8eHVGe1Ou4CBTLrIZKb3yNsNln3Ww8O7+crtH0zcno9a+uZtygSlsWRD9Ld1WeYLvzLJ5lJrM&#10;WhoXUe3wbZRzvIuyTin449B99Pe8g0t3LiiUuHRN+bWJQGipXW6VpFwVSOUeIzp2DhEFEYaUrm46&#10;elpO1zXpMmoczl1Ol+IwE3yuMcLJHQeSHxTjWdh1Hz+7wfbP7xZf1ycrjx5d+XmyQ4u4MU4CCdC4&#10;jek8diFZD4IFseB4Uyw91ebNbv+JikGAF+9e/HO2c8fI0Q65XXdp1PlslxacMAQCYuczElnq2Rxr&#10;PHr5To5soNYVpklmHu4wb5JLI4zYX5vdl1AmWSErTna0F7N89PLI03jU60CrS4iwBcJt8TrQOjor&#10;3HE8HcvxdT6E4yaIcliHVpbDmbXBCGMvU9xSjIKC40akyNujwh5BkW9Y6MIU+FkcnBKGA1OErrgU&#10;9KaxHhbTA3Fk9hkkT3ZF2ugDeDjmAO6MOYTwqSewnxGAOY1UZ/kovy0jGFtGKoemhcOZEcLuZfvR&#10;03Ax/s+ki+Duktxbxm3xH2bt9Ny8FnbUDZhIhMc7qOdVLnEoSGRiBKw3WcAyUjYzMEExJkQlmB7H&#10;SCSm1a0T8cN/pWeSedaqDQLNC2w4y/Wdqu5T7WREq4ime5uEUPmfvaT6Of3wIsAimNxN8ocgh7p4&#10;h7YmnQQKtL9hlsi9YFMjh9jFXc6cN+52796lNQ8eXX3FlbOKAi0ImsjmVgqzaq744+HZVbjjvQhu&#10;RzdixxFzLHNxxkBHb2w+E4oUpsCJvGisCEFdOcoQYjUC6F41368w/iQJ++Iuc8tHIhDqCTbzDPWq&#10;opHoBROIHOmZd8gicxZf2ScrxxMsGk91aP1g5KFaCgtign1jpqhze09JWHy6GVkhPq4xO3m/+hPx&#10;B8vPdOxwiea6ks6deEj1XGaNuDPr40TrDKOgac35RbUUj9h93093bBcy2kkYmDjdmSyZZlji0Qwr&#10;3DuHpuUk/yhm/SgFX+A/aaf3Tsv0NckhhSh9d3xJZF9TvLoYYJ/kY3vDyH4RKpr3Z2QhJw6muHd3&#10;xq+WnVHPeAx3PxnOPw37qeGMNEI5WSgUtghzBvuZZ3B1wmE8HWaDh8NsOR6z/Scj7HB1vBNOTfeE&#10;+YxAljeAbQNwbIYPEia7IWWUPZ4PP4yU8Q6wXrgRzbeNxn+JSMi9xe+JYiQd0WfjepjM8eEuLdXr&#10;KzAxHNbr9sEyrKUGAqH9XBKxjuNzbj03ju3ELbNnnhbVMn2MnrzU0AO1UBCJ5NUZY2SfMXv8MuZk&#10;C/5yPlehXlLpvqYHEWaT92Hki8KRhwTyNb7wMfcVL/9FdnZ2tbupF1PSHl7KqzjfphcWEVHKJdyP&#10;2INUxy5wctGH+RFDuLmuR4DrAlw4OgkpJ8cjzX8FUq74IjX1ItJShFl7aSutIaK2bC1B51NZuyMv&#10;K+IfEoGsCLrCyeVOIeM7NCqdWVUe6uICn5IYByzuNsWhVfbIAwKBEKTxG7lWhEAE89nv5d6tsN6z&#10;/w4692DIrkozHNtfp2lLpDmvZh2hUee5MZQFx5pguWdrbPEetppfsBCyzn3cyPGOjVi5RCC12T21&#10;5nGVBSdoPEnXhw7RaxuJWT9K8di37fu04zseIsgyz3f3grWuEbYfE5znMaJoK1ge5DbawxT13k6o&#10;btsfY9y7YX1IMxzYYYkDE6P44EBBSfuzFr/KID8GIoSQKSfwZDgjjuF2eKACIpIHo/YjcKo7s2AC&#10;4D3NA/eZlUJk80gkmydD7ZA95CDujrGD3fxNqLOTWUWm7P54oJ2BWSJVd03CusXOvMuvtco9cEwO&#10;hs2y47D27wkLmgFYIg0Z5KsjWsXQOumNX52+tIx376b4FteBoVZ5ntu7ABF2jLjNPu8xIZmhjsNe&#10;MaXOx3KoeQgSCuOuyg/ZPkZ4Q60jX6PpdP0792+0un33/PNUdTPUvhWBkDssEY/9lyL8yDQ0cr6C&#10;0k6pqHn4JhocvoQWzklYccQBd5z7wdXLBstC78Io6jLcki8h9jqzSBgB0fQnT+4n8l5a1FuKrAXJ&#10;UtGGXKTxJzQHl7SULo0/KWN/E9sjLuMZK7uwrjqaoffuvQuROTlP/pnFat6TrD01atAk++Z8+hGJ&#10;QAhTHZspB9NFVxZ1xV1yvO2DHV7Dy8dci/llxuGOiWSBCLEPOkdmfRxl5OHTEus9+jkzpaD1wERJ&#10;Jtu3ChzrKHQPJgtk9pFm3AIhUlp6vO3rrf4jOotZPyqh/5oVfLBjVrTrjvvHt+c8Pb1LrTsmx9sI&#10;TkdX4UvjrgKBMAuknOUAbHVejOteO3AqtivsopvAZpUTX+9coaDl7iLZaHEikIRJrpxAVMlDAhHF&#10;g5H7cHWcI+6POiD8VpPv6dB9eDPIHhHTbNDZYLlgjVBvL7JGTFuj+J6h0F/sCvspKrPxEqgn1swA&#10;WJ8YDYv4vAtKccgsEFr21i6+GY6eH6PoKZXua7IiJ8xaEQdR73EpHMijk3nWiupiodyon5Rk+pme&#10;QKi12gcgh9zHp3i4SqSigWDYeZRf/kLAXlSGr9khuv6N2+cH02hrhQtLrljVKFmNildKv8dI4FYM&#10;nntOgqPLBlQ4fA8lne6jtGMqQwr+cHyMfs4huOI6BvOPHEFR+1SUZ0qeFHzH4zcw48x1bAu/ggPx&#10;l+B+/iIir53H1dvJSGFEQlYFt1ZEELlQHEWwWtj1ibyY9UMdA66nXMZQ7zso7nAXFZ1uo4LjLT7+&#10;xDr2MienPPfPIJ8XS3WOrIePyPV1ITnz0Z3S/MV9orLy+OChk5jilxMIkQEF04VAuEAcuaTQFEs9&#10;WmKVe1c+M/E0x3beY5zqYMz++ux4W9FqaYIFJ5m14tkKa073OrnDf1KhJ6DU82vzP3Yf18cwApFG&#10;tc8+IgTjiUAYiWGD94CPbkqUtMD9VTLO2pxEoAWfOui5x27cP7ZNWMdf9s0RXnrtxRNGLK3sRjPy&#10;aIdu+8fi3GkDwJs16Px2wT6qFSzOdIf14pN8hHceRc2JRCIQf04gMZPcFASSJkJBDMOE7UN2/LFo&#10;cSiOySCdQ+TyZIQ9Ts/0xyB9A/zXVHRlkaVk0pZbIgYLTgjuLCVSY6BAuuMctUvaqsPBC81gG91a&#10;EdfKDnOpnO619z51+KFnJddX0r5SmoZxIvI8L3z3Ivus1bPsEPtq4mU+L8m5Hlouw9fkco6mpW0/&#10;EHg3N3+r5JyE4N/upF6ayf37KgqToJYsCrJKGIGk3Y3FK5/JiDsyAetdDmCiiye6OkehlXMCqhy+&#10;gwUurrjtNhxDjgSgnNNdTh4Up6CuvjRmo5zDTWY13ERDlxtoc+w6erlfxxjva1gZdBVm0ZfhkngR&#10;wVcuIP76eVy4lczHe6Slnsf9u3FIjd+PJzFmuJXohmnuEWjhFI/Ghy+iEiOQ+m4p8L10iffQUnvv&#10;SlDOIxLIhcdZj8uKr++TFAO/GT0n2bd4qTSHFVPYo5nCnsPdWHmtkCWnm2GDZx8nOn+kbR2jcc71&#10;Mc2pKXcvCcebU8A9c6P3gN2Rd459xy9USDkRf/DX0fvr3xjjUJffz9gDDTHftZWCQJYeb//S4OyY&#10;DmL2j0JSnfSKPjq9J4kaZDSNBrWeyfJ4ctqQr4JJ3fHzfHvMCjl2fB12uSzBQxqz4G2MF57GuO6/&#10;FrZx9WF5dCysZzGSkPd0UoKyBeI39RQeM+WvzoWVJhKItuAEw6wV76nesJ4eguHrt+N/CktEIBHq&#10;PkwkQqPXle5pUhhszTbCMpoWoZLmxJIHz5UD6dSV1zq6ddztp2G/i4+TWSFmZ+Wxo7eBnEDoXVB5&#10;WUH7P6p6897ksY/FuJxgK97tTP4QCPQgaFCMaroc/GERE5OVIbM0pIeY5WOEbF8G+eh2hhc+rLKf&#10;sXiSmejf+tb9SzaPntACSnLlmYs8s9USgaghEbICyCIg91Pk1QvY7Xkcti4G8Dm2GjFus5F6dBgu&#10;u42Hj9syJLtOQNLRKWjqzBQ7sw6kGIUEIhQacEjdb6nbL43fIBDBVGLpdKyW8w20P3YDA09fY1bL&#10;NSwLuQNP/wO47zoIyazs+26D8dStN266jUSo61zYH1mP/Z4HcYPdO1lbt8T/oPT/5P+Lkaf8GJ/S&#10;JOVC8qNHd8uIr++TFJcYEyGIflDZhUVWyFRHimcoWyHzGBaeJFdVy9t0/pKjfUdOOdIMi0+1wpJT&#10;zbDMuwVWn+4eYXh28jvNuOt3zfWXMfvr3RhjzwjErg5G76uHua7kwmIEcoKmhe+acuTc7jpi9o9C&#10;UjzNm75g39cLX2PFN8fBvrW04wZ4fErmypJZJBQPyWHE8Uo89srTDPGBc2GeWB1W+xYzZRwBS9UW&#10;vlxZi/sUGHeYcQZ3xtjj8VAbtaSgZJGIv+XEIj9OVsqd0YdgP9OPWRhBOMBIhMaF8JgI76EluLMa&#10;b58L25mBsJWvDTI5FLabbGARnjupIh8HoqEnllV0A9jFt3xpf65vT/FxfpEZ7jiSeqFSZx/Jo6L0&#10;XLWAPD89e7JoXkS5bhQv8XnJTYc1sxBoxqcvkT8EVfCHoi4GIpJGnnQGIo27R7cg3nYprjqtYw/T&#10;iBOKcIwRiJ/502fXoqbevHfhfGqamgC6JsiULMUjaLT54/uJnEDimEWwM/IKd0UVs09h1kUKGjhf&#10;QztmeUxzOYU9rmbwcF0OL4ZJLt6ozMiDyEKVQDSB8krWCpFIBQdhhHtJ+1sofugOrA5vxgE3A3R0&#10;ScKwI2cx3+UoNrvYwN51C865TkTG0T5ITXbFrVSaZVf2n7TAoyfXcCflfEJGxoMS4uv7JOXyvct/&#10;TTjUNFk+EaKE0QfqY56rajCdEchxpsTdmmfti15ZJ/JO5HdzXTo4LXFvfXPVqS7R284Mne0Ybfin&#10;WPxbi54eubBqXRvrSARCFkh9RiB0XWbhUC+sk53CHzx48JOY/R+Va37XvsmJPVruWbCD4ZNTO5Ua&#10;ZwT6/ZRZISlum9W6srilovi9Gy+9zBAcMgEm8TVhbbyVLxGrUMz5wJLBglkhZ6e549GofRpdVNri&#10;yXAbxE1y42VS2UQQFswa6rplFbM+yJ1FJNKBx0cmrtnLXVnS1Cc0PsRm+TFYh3QQ58TKJQtVSAF1&#10;+8uMbCKaTBMf6xfP/YxrvmQEUlA8WGsw/UhuxazgA6HiJT4vuXloxYzs09vw6OQOXulUK6ISCkEg&#10;NCHjFUYabhuGwXFlXzivGYgoq4V46mHIiSWLVdqss1ZPXzy4evxe6oUXKSk0LiI3+KwWTIlSHprf&#10;ikZxU08mmmk3/sZ52J+7hLn+V9FaHHFOc07Vd7uNBm53Uc35Nso73kEpx3uowLYSYVRwzCUPvnW8&#10;LkBMU4amdAEU46h/+DJ83ZZj2pGTPM5SyjEVZZxSUcHpLieyns4RuHRkBB7FmOPW/Wt5SULFqlJ1&#10;3xGB3L13PvpZzrN3Vpb/tEw81NR7vLM0mlw5FjL9MFkbgmtKAg0sXHKyFXadmbCAzgfwH8OLXb/W&#10;NN3J28pMp/bHxzrUw3C7WphkT1YQBeibYLlXa6z36L1TzPaPysvww81fR9ifeulvmk0Nv1S3Lerd&#10;Vez3wxPbcf/YVv6Navq2M732Ip21uE9F9IVJeBPWirdTDqAzSGtvWKrpicVJhFkDIVNPcFeWnBBU&#10;rQ+1EK0R6rF1b8xBHJnhy11jUvl2jETI2uiymUikHf4jksi3Jt35GBWaIp7npUD6LJb/+FRYxKrv&#10;iUUg8hAIpAH2JTeiaVJsWH3ic689D9r3V8YZi0RhWhP1+k7Y382eKYPidy6Ux4oIBJLuY3KJXeOT&#10;7j2pVm4cXD0n230zbjmsxgNm8mYwK0FTRVM8LNlDo4elSiDksrrHKu2xjSMYefSB8+oBcFrdD46r&#10;+sFv12Q8cN/BTGeWN/hAdkrK5eyrdy/gOlOeFEeQlKVEFBKpUBq5c67fScbFW8kIv3YBZjFXMO3/&#10;2fsKsLiybOvMP2/mjXu7xd0VCIRA3N1dgBBcQ5S4ewju7u5OcEIC0e5OdzrdcQWCW2r9Z597C6qg&#10;SIh1z5thf9/67q2rVQV11l3bTtotTI4RJomiIj1yOfVkGBhyG7OySjEzuwxTz5VgcupTqMY8wKDQ&#10;u3xmwF7s+F5MPXAw0qAKdUXE0F4QgSgHfY28KEtohSTwgsXuQfc5gXwR+JgTyqygHPwQvhpPrwfh&#10;7hsoEJqh8O6DbzMp40b88/2ftX0Ja0zW+DMC8ZJXIEQg6yiY3rImhCmSzQlqVBNyRrzEe7FtkUtm&#10;rwsagaWeA/j7oEaPlAVmEalW7Xdh9y8eCK3Pch7+Ite9jNJN+YMYe1IuizuJ+yF7Uc5+l0QGsr9F&#10;Uv3kxnoSfRQVMtsJ0t9tbaItnqYeQWCRBhzOjYObVQx7mpdxDbUD5Mry1D+HW2sDhdRdkRzaRSAM&#10;PJ13uQcyN8Yx8sjipCR7fSpcpFqQbqfWMBIZI1St26njozOLcNIsnu+noLqrdj7cbY/D+VLLrryi&#10;O6vFOhUUehZN+DrtnvW/xK+4U1Wq/QEUKE4qkiUMOaIQl7KQbmtMJ/ei7ZO67/L/45pydnoQcWxB&#10;ScSBhgcBO3A3wBqPwg6glA3w9M9G/3yvKu1v+cUJ5GODnDP68NsyCyFMeQRbz+MI2jEX/kyNpJ7Q&#10;xvOog7iSGoCVCd9jdvxPPEBN2U+kIszO3eS1EjtzfsCOnJvYlHkTxmybfvotLEn8EVMYYSiH/8RJ&#10;gNJiyYUkLdQjJdGXYULyY8zJK8fM3OeYnVvO1+ew9VlEKOnPoJn0GKqxDzAi8j6GhN7BAKoWZ2TS&#10;U4ZQer9CdciiZyBd40e4hZ3EhUgTRETshX2YDbaFBjBFEospwYXYE+yGJ5HL8Oj7ZJ6ppYgkmtE6&#10;yF5RdZeR6DcR4p/u/7TZpJl/rOU3ukS2IaKUQFZx11ELAmHYnKgKiyg1L/ES78X2xa75YEOg+vUV&#10;fkQgw2EaqYzN8WNwNH35v8WskHXng/Yj34V7A5oGM/abexx+EA8YidDvsdVvlu1/yH7XD0L2sf2t&#10;XdV1iXa4nb4LbmwwdY1bJgbQqeK7tdqQB+0XlQmDAxv4kzcmoHSZGAxXQBRSyMZAOHksc8cFnUi4&#10;6We2GXshd5XVFm/8/ewc8JYnpESYIpmzbx98NuTDld6zVj7c9nnB5fzo1tPbyq6LcCkawbaPqDtZ&#10;OKwps7Eq1c6IqvcVKRBFiqMlWo6J1IGj7pwTqvJDDMRb/OeY5MGDP94NOZBZHXMAd/y2M2zjaoT+&#10;2Uj+8qeWNhSJItBTUUnMUQSZT4e7niaCts9FyK4FTSRCIBJJObAY7o4H0cf/Jr4IuM/TaIkIqGZC&#10;CirAk31N+ymgTS4qUhpEGrKDPA36RABKUfc5WczMaY1ZRCKMUGYToTDMZtumM4UyKe0Zxic/gVrc&#10;QygxUhkUcocTETVfJELhpCLepy1QPIVUiH5oNPaEesEn7BDSwjehMNwIxZGGuBm6Ak/PMaK+d4UR&#10;guLmkdLAest1CrqXV9xliuw7O/FP93/aSM6bhk05JdvTqolEGFq7sUZhc5IqzCOVA8RLvDeziJxt&#10;sSZwGHTZe9iWNA7W8dM82fv9t8jjr8rz1aOUeyIJuadh9tBGJEFEQr9XKYnQAx0pk3uBuxh2ooI9&#10;FPJzZM6tS7LH9SwL2BUPhIfDUaY+XlLx/RJw1cAI4PyGqGYSeQWR8LTdpe64qC2QhxNTMoquLYUf&#10;IwqjHS74X9spQmYWI5I/n52FrVt9hdRe7Vy4bYqBa9pMOBa9LJ1XIBPni1QTMgLh364dI37FneqK&#10;E/pXpdjef/EaLZ3koIBkeEHhOed/CxfoO7enaW5KD0P3P66MOoB7jDzuMhCZ3GWgf7xnMcdRSf+U&#10;7SASTiBMLgeaTYHTOmUma8chaBuRyEI5EgncNhP+O+ZhpVsEOoc+RY+g1plQTeCKgIhCGMSF9dbH&#10;NauPJ5wgFBGIPMr4khOKqFJmE/EwlTIrqwzT0p5gTNwDHkuh9u/92LWJoGRVivx7+JG7sj4PeMzd&#10;Vr3YZxoSdBMjAr/B2IALcMxIwcO7xbhPbVbui21RHlC/rW8ZbhA5MFDfrZugdvCPHt7Co0c/4vGj&#10;n/Dk8W2Ulv+AC98FnxX/bP/nzSRk2hytEKUXcgWFHkJrdoo/mNE8IU3ZWAKBWEap+Yind9o6V2XH&#10;3tWTeIX6u7RzNwI+WO+rctMgToUpnql3ThQZ/dtMTyq5Ev9FbZbbJfKr0++NnnaFJ14bvmS/YzyN&#10;PIIGpjRq2DZ6AHwScRh3fLfhftDuZgKRQW2SHQpzN8Lhwki4bgvm2UyKBm+FkKoUch/pMvWwIYtX&#10;r3+7Ogp1871QPY/gzVGxwIuRSjN5CMrDA1d0IuBukMndYK2uL0Iae6F2Ku4bszD0uAF3YQmurLHo&#10;cWYtd3FR40XedDFqpdCZV4HqkAUVFLpdHoXw62usxK+YG/suc2k6ipbflRxaxIRbqhPZ19STrDL5&#10;7Cnx8v95RumAzyIPZZRFHsCzsD2cRJqIhC3pH/MZ+VHpS3kJmdB2ehpKP7QGjuuU4Kqtyv7gGvCz&#10;nImQnUyJyLi0wrbPgt+eldjg5IdBQbd4zEB+QG4PmsmEBvWhYXe4m0qeKF4fpFSaVAq5vTJKMDH1&#10;KdQTH0El5gGGM1IZwEiF7svdXezePVuQCrnYegTe4UH0f/o8hUnWPUYGjCQeEnFQvOcabt+7jFt3&#10;CvHd7Wxcu5WE4u8jceFGMJ8lMfOaA5/VkDoBx17YifivN8E1Yz4vvvxPMEqb1fEbk7smSH5iKAJl&#10;Y5mGjZGrCeExkPgZnEAPrp/zudWsoU+MJ/b9hl9MgYVeP9NzX+L6hSYhU3U2+KsZr/UesWm550Dr&#10;QylaMx8BfxIPU2i7E1dPNY6YcMcqfO4+cdO/jVVfSRhdf865rCFNngz4b48NahTLzAjdhRthe/Eo&#10;eG/T7/h+0C7h9yt7DvutVjOyOVewDE5p0+FqHs8IRLa+4uUgt5G7TjbcGXG4MwJwNk/FiR3RsDnk&#10;D9/jp+F9/Bg8Th6H5/HjSN9qi8fLPZnqEALmz9g6tUEh8pAqD2mw/mWQurJ+bzuNB9MFV5YmVu4+&#10;IbiyqKDQ3xjObVWkt4DntVFwLxrb9GBCVp3mEI7stvsCvi6oTqcyxdZevPx/pj0Jd/5zSaLtlseh&#10;+29VRjM5HLxLhkgE1xY9xTyOOITSuBOiKhGC7pxQxGVtmj0ehB1E1PYFcNYaDVcdNYYx8DGdghDr&#10;hXJxESKRiB2zcOSENVT8r6Fr8IOmAfh1QQP4MDawz8kta6FAXk0oMxRsk4Ws22sWez2DKZTp50ox&#10;Oe0pNJIeQyX6Prv3HfQPalYp9J56BdzFqJBiLIt2wcFUK4QXGCA43wj+ubrwyV4Hj8zlcE6fC8e0&#10;WbBPnYqzKRNhkzwep5PUhRkOE5RxNH4EDscNhW2mChzSpjuLf67/CNuboDVltc9wyQpveQKhWIiO&#10;PxUKijUhEaNgFTsGpzLWbabzDqybsdxiQk8c0pq1k19INMqm2Rm7etXGQPX0tb4jH6z1Htm4xm8E&#10;KGC/JnAoVgcOhlaASu2m6AnXLCLVhoqnKTRbTxPD466rX3rMz21VeYHDGoqjzlal2te1TDWlJ15J&#10;ii0uxB+FuvtKZPtswmO/5gdBcmGVt2hxIg26xxZNg1OoNlz12SAtLSB8SQzElZSGVg5cDc/h1N5w&#10;WNu7QdfnBBaE7cakyK0YHW2B4YlmUEkxx5QUM8xONsXCeHPEHGT3X+iJR6t8kKobD0futlJ8j7bg&#10;xpSO58ZsaB7egk4OogqxHYuvTq3EGZMEeKy5CDe7w3AuYuqjqaCwbXh/PYriINniV8ytNj9gDq9h&#10;e4N0XkVxEj7NbYbTf8zD30utJDv4q7shBw48Ct37uCxiH1ckDwKtm/4RBVjjISMJSv+lPHT6xyQ8&#10;jzuJp0ypPAzZix+8tyB6+1x46o6BGycRVXgZTkDwjvlycZHQHbMRs20qDp/cjSGB3zMSeQTKqpIn&#10;CFm3VWsXFj35k/tqRMRdqMc9xKSUp2yQL+VKQhr3oKUicngTNMVS+HWFAP1cRlRTGKGMYfcfFXWP&#10;t3Hv5v8QU8LCGSGMgU3iCD6JlhQ0I2Pza5pGV5kRhgqf4ZDPgsgIRJifnSFJDY5Z4+GWueidu2x+&#10;SWMD/q8MgiZErAsbKpeRxYPpXkNhEi4QCFWCm0eqvvC4uIXP7bFjmUaUyfieOLxuxkB+IWbsWn+w&#10;jJhrszZwOCOLIVjpx65F1e5ETuzavNqdKRvDMFVYn1On684UT21l1nPVe580XnwsstDhjara34dJ&#10;buYOrEx1eE5PxrIkIEUtDVSpDtgbbIYRzotwy387HooPgFJ3dHnCKfagJx7PBscapj4qkk8h+PJY&#10;OHlZst9oPiMOCqC3VgNStcFnCzROx5FDgTD2PYU58VugEm+KfjGG6BWtj15RBugdaYBeEYboHWGE&#10;yTFmWMwwixHK6QhdfK/nhRjdNEYe1Apenhyawe5NwXQxoN70XsTXXjq5OLApHB+cXcjIQ4OrkP9n&#10;PwFG21zgu+4i3Pf4wTlPTcEUtyJkGit6XB0Ot4tjvv/2aXJTfVV10skv6TuiIk3Z71gWLYPlircL&#10;bi7eEyvDNZT+38Vb/Ofb3ZijPUtS7A3uhey99DhkD6qYKrkfwEiE/0MKZEL/nPcCdvKnGyloP+17&#10;GroH33ttrQ6ynPXUR28s3DaoMSJRhae+JgK3zBFIRFQjITvmIGL7TBw7vh2TfPLRnSkRymxqSRSt&#10;wFQHLcmFRPGK2dnPMSW9BBOYKlBnr8cmPMTklCfcBTWdqQYa6LmKYIO+ImJ4W5BKmZdfgWkZz9A/&#10;WCCQ6eHhjAg0cSZxtMx0uK/GyQSZ14yAHDLHwzNn+QHxz/MfY0451v8wCpsQqBU2gg/yzUpkMPR4&#10;MJ0hWhmmYcrlB29q/9XWYL2S8YTeNVazR91x2WfAa2L2xetq6Aar560JGAZFaoYC8zTpFBUpmkdS&#10;bGO0ZGvUuLH8DSiwPasnn7KYPvS9pgy/rrEByJU6ZgtV0vKgoDlVl8dF70FX14U46q2P0oBmD4JA&#10;IDtRxh7yqM04+ffrMhyBdEc8Sj8E70uj4XzmCJ9Xo3kQF+Cmnc3URi7cDc7BfksCdp3yxqqgg+z3&#10;ZYFBcQboF2nEiMIQfRn6McIg9GXow0BKZGGcJebHWMA4cQNOp7Jx4MxBOGmfF4LubwEf3Tws2XOE&#10;u694hbqdOlSOmDGFkgN3wwy4ZcyAU/GrCcSleBgjELXaqGs6U8WvupOk2POP1an2MRIx1vS24ASS&#10;7vJ/fiqGNzLGmr+9H3lM50nkoYAHwXtRGr4XD4N2NikS+udsViZEKkQeu/EoZHdledKpWXkhdoP8&#10;TKfH+eupsScYUiJsuWEsfMymMvJgaqSJROYicvt0BOxdDm2nAPQOvvvy4LoIUh8Uj5h2roQP4Fxt&#10;0IDOU3ZLMC75CSOSR9CIf4SxDJRtRYRCGVhSBaFQnTAyarWtJRQcMyfvOTQZcRGpdQt4iFkRYe0g&#10;EJpfXY2pD0F1nKC51hmOM5xJHQPbzLFwzJyImEtbtcQ/y3+Usf+x32zwVw/QDh/R1GSRgunr/UbC&#10;LGI0r8XYFjsxhx33a7PJg/0tx3XB9iXq7nSuReScoVqBKo/WBA+Ra9AoJQ8iIt1AIiKadEqZ99Xa&#10;Gj0hJ/6qk8KuxtFuNh9vma+aecpgmZK46d/CqpNto1HooXCAkiTbwT9yJ35vPwVjXJbgLiOLh/6C&#10;10CKO+yhrzzuOGrSnZ6zwcy+5nzohsZU94LviyzgkqcB1z3ezQWE7EnfjRTHhizYWyXg0BF/bPQ6&#10;hSnRWzEizgS9mdIglSEQh0AaLcljDCONxXGbsIAtdeINcCJpEk6njMCZ8IVwNY9rI9by6hiIFFT7&#10;ccw0Bh/aLBJiIbbj8XvbGdi62Z8XF7rHrGxBINKAeuvAus83yvAqnmAqftXcqtNdl1L2lKLv+3Uh&#10;NI+1cxUv/d9rD+NsZj0M2n3lUfCe2orog6iM2o8SRhYPA3dwN9cztl4dewhPQvfW3g890NQiIC/c&#10;rq/39mUlPjqj4amtwmMiLlqq8DKagNCdFBcRXVo75iF82wyEsXVdZz/0DLkvBtdbu60E8hAyooaE&#10;3VUYPCci4a4mtpzD9o+Ovs+zqShWQu4ujXimEBjxzGD76Ng5dCwD1Y/MoNiJlCDaIpOm7c0ZXVTA&#10;SFlbRGzdAh5hdmQoIwJ1hlE4SjGNRGUcFnFExNFEFRxPIuIgl5U6n2fdJkkT9skTcDZJ87lNmvpd&#10;+9RpKZfueH0ufqX/cRZZGPkHvWDN6HUhw7HClxEAG/zJ5WQcpoLNSSrYnzPfOHaPfbdNM4Y+MNfs&#10;go0jv9Sn8zYGaeasDqYGiM3E0UQeHoP5bIeyLd+3pozB5uhxbaZU7lypqbN/7TS5oOq/g9Xkh6yv&#10;OefcIDROJFeJ4B6hbCuk2MHIXx+dTqtjm4cOypn64J4CDsFTQL/TB6H7JaXn3OeLl+wkyU8bnnF5&#10;2V33rBlwowC6Tjb7bWbBg6kON/YUv/+0D1ZG7cGYBDP0jTVAj0giDqY0oowxMMqUwUSGPAQV0out&#10;qzDlsYSRx/xoc6yIM8fBxJnsAUpFeFBKVYaLw35GUIysKHNLJtbSXAMidWHJuK5kwbZR1hfNVjju&#10;4GamPtQYiUxEJ3t1jD1qxQikAO5u2xmBSKe4HaagJoRBVCJe34yA7+Up4fQgI341nepyvXdJmOJr&#10;LhiULl+OZheWUK1O6zyNN83xpHjp/267leb2u2cZXtPuBe+zexC0N/B+2MHieyH76u4G7ZUw0rjx&#10;IOyA7+O4s9PEw7nNjb/VW9Ul9YHWvn1w1RsHL21l9g8kxEaIRIK2yqT6MhKh4HrIrkXYdvYURgR8&#10;i27BD9qowxAIRDn6gZCCKzu4t8BchrGxDzAp7SlmZJZinFhMqBJ1H+psSbETKjCk/dMZCZC7q1mh&#10;tE+l0HETUp5w8qD3SwpkXlQoXJJnwIfBN3ke/FOY4kpaiPDkZYhJWY2EpLVIS9ZBdqoRziebojjZ&#10;Al+n7sDN1F14cO4wbubaznO7pf67QATydgv/yVZYiN9YRc3drB00umRNCFMUPgNhEK6CLbEaVSd+&#10;2NBrk9pITbPxPWE+sTf2zdJcZ5o+13Jd0HA54pCSxyrvYTAIljZnFMiDempZRqnV22ToKJwnnRSO&#10;6ZQBgTuXj18jbvq3sooLYYvqczwiGjIc0SjWKYCpjzuJJzHMfSl+ZTMeTj7GKAkQPASEBwHWKI/c&#10;h9LIg49vhxxYL16qyby+Hh3uf241Uxu58FyfCxeTVOw94Yt1AUegGWeB/jGGAmlEEmmYYECoIfr4&#10;bUBvDy309dZBv3DBddWHkUd/doxGjCUWxFpiIVuuZOSxK2kRexhiD0YJ9HDE1HayCmziJ8N1pz+v&#10;25CSB+F13Vp+OgXQ3e6AX9tTexPKxhqLz04vw0mDVHgfdoZzceuKdIUoHgqnIqXnLg+XdpXkRQ2q&#10;znB0qU0926go1vS6IJdhVbJtTXVhqKr4lXeYrFXeuvrx/QSbMU/iz2qU5iV0ETfL2Udn8zT+5X4F&#10;f3cuwtSjLnA0nAofrVGcRFy11eCuqw5/yxliXKQ5uB69fRpOHtuMsX7FYnC9NYHQYK2e8IgP3rKD&#10;uSyICMh1pRJznxMNkQFto3gId3VlPMOE1KfQSCQ310OoM1BMhZaCy+sZUzilgpJh57QVRyHSoUJG&#10;qmqn9/dlwD2YR6fjQcohlCQfxbOUEyhNOYUK8mMnU5aHPRqSHNCYREuCHeoZ6pJs0cCeKutTHSFJ&#10;9x0ifo3/NWYds3b4lrh5R3X8VZ/oRisxFTLOiw3uv9q1TNPRQO1LbJoy7OlZP5OIlf7D5drCE8j1&#10;tdpnODtHlZGHbC0JI484ZWyKVP9GIrnxv+Kt5Gzfmul6VnOUHm+dqvxv3fG4KtNNry7Nvh45LoiL&#10;2g1lRh6dbMbh97ZTEOe3Cc8YgTwO3omKqH14GrYPT2KOud+NPjFYPL3JHuHqx37XJxf7+22Bg0kG&#10;9pzxxKqgQxgVb4K+0QboxYijPyONgeHG6OuzAV0dV+LLM4vxybG5+NeBGehmvwL9wykGYoShTJFM&#10;Z8SxNNaCu602xBviUNIs2HBVLZKHiJOpI2HvbcAeJsV5zhWQgxwUZoRlwFUrB0cNkvDxyeWcPIhE&#10;fm03EQaWnvAySYFD+hTYF/eFYxskQtttLwyC+4XRyCxYjWepJ3Jrkh0eUKICtYlRRAivC97OPcuT&#10;T0XQYW9oXV3PT/3Y/RL+ZZ+PvzpdxPRjrgKJaCs1xUUIfptmInT3ouZU3x1zEbVtGpyPGGO6Tw66&#10;hDzi9RVSAiEXFhEIDfJtEQil6BJhjGEqQzPxMebmtz6OEwojBSKVGUxVUJru7MwSTGSKRDn6PndJ&#10;UcuTCYyoJqU85um7UzJKMI0pGanrbC6dz5TLYHYcqSJ6f58zAjkUlcGeEs/yyXxqeYGXUORVnSgE&#10;P+X+4WRSAClYiixnJn1d/mufXJwLdveyjJq1xzp53Uh6bTK533390YxAFiuVbQqfXbaM5lXncQ7K&#10;shLIYx2fI53m8ZCdV0TA5qTROJA4fze/eAuLD3D6h5Fmz+cWM4eFMLL6t298J8nxmlOT5VI4z08L&#10;nU6N4VPT/s1+Gr6O3ovqiAO4H3Lg6dPw/clP4k7riKe0sq+f2A4LuDy/2t5/H3T8TkA9yRx9YgXi&#10;4IojwhgDfPXQzXY5Pjo6Bx8cno1/HpqJfx2ahW52KzEozJjHO5SizTEvzgqLGXHMi7bEekZAR5Km&#10;wyZBuRV5cAJJUsGZhAlwsWYqRKtAATm8Gk4bziHAIhXp+xIx19GCV6ULwfQxWHRoL5J3pSA6xhg+&#10;xSpwvDgcZy8MZGQxEHaFg2HPYFc4CPYXhiLo/GR8f24bL6ikSbmkyk4RuDtL/I22lYUlC2pj0njO&#10;ATW5fm0mbHRYO2xi6OUdH7kW4SP7XHxgn4d/ORZi1Jlw7Nu0Gr7aoxiJqPK4iPsGdXibTBZTfefz&#10;/llEJBRc9963DkvcYoUMrRbBdRrQeeyiBTFIQTEOIpBZbMBXtF8hRJUyn2FkxD2uLCalPuNBeeq1&#10;NYGRywSmWMYzCIrlIT+Gt0AR39dXAffhGhsPpJxU+A/2MnQQiLw57zJS1tfoXqOv0gX6GwZhZcDQ&#10;pqwtWtIcHpRpZdYGeVjGK2N73MQfPDINFc7ouHmu0sEt0wdixyLVFeImbgaxk//XOlL7D14Zxz/x&#10;On/8E5OA+b//dyGYbx9+21UzYON93taDPXn/2W5aVW74PqvHIfsWP8n2f+X87WeKThlb5FliRoIl&#10;BseYNMU3yE3V20sbne2WMeJgauPwLHxwZDZffnRkDro5rUb/MCMMjDbBeEYai+LIZWWB5XFmsEhc&#10;x8hjKs4kquKUbCZhC5xMHQVHN0u4bcxtnwqRgRM73ss4Az8FMWGafhaZcQfxB/upwjS9NppQc1+N&#10;xwk0H5ENHqTvx7fnNqEwWw/puSsRVTAbAecnIqJgFi5nmTDVcQy1iXZNNTHvDqeBXBdUpTtFPyj2&#10;/KP4lXfY61og8Ouh3hdzPnK5yAmE8CHDX5yK0MMuFVu2G8FfRwkeOqOFehFtIdU3aNs8hO5ZJCgR&#10;hojtMxC0azHM7J155XqPoHtcgfRhCoTcT20RCKmLKels4GcDPa0rOqZNsONJjVDQna4xJ79CcGGJ&#10;96J9pEII05kioUp4rj4YaPraPsF3EB8fyhTIcf7EIvvUIl1v60mmg0DkbesCtbOm43pCT7ULdDYP&#10;xlJfkTyY6qDZDPWCKN4xmhFIs8tKCotYZWyO1nx+Jl1ngng5OTukN2eo8bgeDQYaPX6SPJD8Me9G&#10;7F8swufM3Bw1z2219/Af2H3urPQa+pCwgq0bBE9ItE5Yunpb1PJfdIIpiUTyxxG+2uc6OUzErxwm&#10;4X9sJz/r9CDhlYPV11+H/9ko89jpyUnbavpHmfPAd19GHIMjTNDHQxufnVrIieIDkTg42PpXpxej&#10;t7cO+keaQp2RxpxYS646FsRYQTfBEAeSZuFsklpTxqFcKnpLJKnidNJYuBy3Yw+Pwjzn8rUntC6g&#10;ZU0KD7brZeKKCxtdMk/hefJJqLov5yqMSOTPDtNwLf4wjw/RbIv1iQ6oS3Jgv6mz/NiS5GN4zh7q&#10;6hLteTdiRb8/Kghs+dt81evm7aeF2EeaXWPN+aAO9fE25lB486+dnfIef+R8oYlApPi7QyG6OGbD&#10;aPc2eG9QhZe2ihAXYYrEQ08TgRRcl2mBErZjFqIZkWyxPYv+QbfRJYgq129jQtqzZgIRXUpSkGuK&#10;XFdU5DdThmTIVdV8nEzGlRTsNV2TgurKUfd4fyy5/SIoe4u7v9h+aiMv7QzcJeAOxoXfxDcp3mhM&#10;OqHwH+1l4ASS7YLqzA4CIWODe6zJ2K7QU+sCrX1DsMxXcFmt8BwMw2BVWEQqmE+dyCNGGZbRqpLd&#10;sTOWi5dqZVvnqfhYTO6N7bNVTY9ftuqqHzwueU3AENDkUqv8h3Cs9BvMIbweDEob1glSfW4ePlMu&#10;/fPnNEYg/zvMd31kJ6dJ6GTPCaTMONO2q7hboZ0pchu7Nn1f2vj07egTbYw+kUYYEGmM/gH66G63&#10;Eh8qIA4iE4p/DAw1xpAYM0yM24TFsZSiSzEPc1gmauFk8hTYcOJo7bJqCxQLsY1YADfzRD4hlEAY&#10;zUQhRxgttnEVYpKB77z9UZNsC+2ADXyed0GFjENM9B4+66Lcb4qpjJrEs6hmoKXsvncFIhWaXhjZ&#10;VH3uckz82jvsTW1x9DcLv3QuqPvQsaAVgRD+4XAeH7F9y/YfY3JWsylDi8dF2NLXfBpCrBc014ts&#10;n4OIHbOx+/RhqPpdZkrkPibKEkgLUIxibNxDTKV4RRsKhKfsttzOCITUBmVrUTFiW9cnkCKhjC6u&#10;iJrcV/ewMqIYpcnsKSfplMJ/tpaQbYPAK4XTHCRV5zxHiV/lf635HN3c23za4Nv6ql9BT7M71p0Z&#10;imU+g8RMK0rTVYGJAvKwjFPC5rgxtdujJ28ULyVnAP5n++Ixu03Ve8BAe1DjjuTlAVqBo29Ry5OW&#10;c5UowjLv/tAOUsKepEXpLrlmv8jfaaCftncnZ4FAfms3pdw627O/uEvOovMDPzbMPr59atL28hEp&#10;Vjxrisc5QgzR03UtPj0+v8lV9cFRIo6Z+IRt6+KwEn38NmJUlBkmM+KYx1THIpE4dOP1sDdpPmyS&#10;xuC0gjqnky1et97OyCZVGc42BwQVooAomtGaXIhE3PTPIXF7BjYcP4BOZ1UZiWiim/M8ZMXsR6Ns&#10;80iZ39a7RkslQuRRk+nuTwQvfv0d9qb2pVOe26de15tJw06eQAj/csjH350uYu4RO648vLWUhDRf&#10;AiMST8PxCNrOyEOsF6HKdYqLeB7QwmzPNIw9V8XURYXMoC4QAg36fP4PytJq2vcaYORDMY6p54h8&#10;FBMIqQ9yb1EfLGnwnGIgnRmBWEXmsKcgmfhHiw6eL0Nd2llUpjqW150PGCB+lf+1ZjFj2BKzCb2w&#10;UfkrmCwehHWew6ETMhJm4a0zrWj2QlIdVmxA2xqn+ehAyvwF4mVa2cE101XNJvWvM1RlqmYPUxgh&#10;gtLgBCEG51uu88p2Altf5zsKRmFq2J6hgeNpa36R2pFe3qttO7lM5jGQP9jPaLTMdFwo7mqyrZnH&#10;x6/POXxFLXUr+saYoE84ZVcZY0CAHr44tYiRhVRtiIrj6Fx0tVuBvmz/sGhzTI63wgJSHTHmmB+9&#10;CeviTDhx8HolinW0qTperUZOJivhbNQcoZEjUyGUytuczit1Y8mThoNOFhxF2GtlwX31BWhZuuAz&#10;l1mwCjLEN/FHUS9LHu8BCt1XjKR436sUu5vVV+K/EL/+Dnsb+9Qh1/fjJgLJkSMOWfzLPg8fOBZi&#10;ynF3nDaZCz+tkTxDS0j1VYUHtUDZNhehuxeKLi3K0JoK1wM60Iq5gCnnGzA9t1J+cGeKgwhgXNIT&#10;IWVXZt+rQGplGiOOV5EPXVct/lFTA0VCL4ZugXdxIiYFSG6P+0pKLM0E05hmi+p0p3u11xJ7iF/l&#10;f6WlpaX9j9Vc5RBD9c7YqNIZhmsHV23wH3PfIno8LwrckqKGzSmq2JKqhq3JY2AVrQ6rWPX7uxKn&#10;e9tmGyp8Gpcau26AkWpn6E3vhbV2w7iqaSINGRBhSN1lNOEVBeupxsQsYgzNUcInuzqVvnateNmf&#10;1f7kMHNHJw/qTDsBf3SbjUlRW5ra3VCw/0CBy/J5yTsqhjHVQem2vOiPXFZB+pw8/nFwBv51aCZ3&#10;U5EK+dJ2GXr56GJopBnU4iwxlxHHEqY6FkRbYFmsBUxS9HAibTbOMoI+zclDMTG0G1QjkjIazifO&#10;wE2rjbnYRWVC5OFheA4xuxOQfjwG505EI+M4w+F4RNn6Iif2EJBqxx7aBPKgQV460Csc8OXQ4uFO&#10;gWJR1CiRbyewh0NkO6Imza6sJtNTYaytw17Twm6V/q2Px/ncD1wvtSIMRaAMrb86FWH4mUjs37Qa&#10;ftqjhOC66NJy3zgW/ptmyLm0wrfPgN+BtdgUGs/rNKblVQuDOyMAqjIfEXGPtzl5WZ2IItDxFDfR&#10;ZORDKqOtY6ZnlmBgyB059xUF0PsyRMaF40W7CKQ1aCrMqnTHH2suR7/Up/2fbqdNV/XW1+z5Qm9M&#10;FxiM6Yw9G6aG5tVkdNmTsGqdQYj6Uf0glZPaASNPGoSpntwUqbn/zLl1a5K+dXnld7Zr6YQFhpo9&#10;JPrKnaFrwMjBd4hcNbuQ2SUojzU+IxhpjOTuMpMwMVgfQYpnFKwSRmN3wozosKITv8i8IZ+4LTT+&#10;ndcc7vv/tft0fOG+LIa2B1wM+GBj+iGvKck7MCDOjKsOTh7hRhgUaYJuDqvw8eE5nEQ62y1HD4/1&#10;7H9WHyOizDCOEccsRhyLOHFYYjkjDsvUDTiZw5RCoSpcC1Rgk6zx0iyrl6FlcP1ksgrORs8Sigt1&#10;5IsLpSDy8DdPw00/b55dVZNyugnVDHVs2wtGHDUyvyFpJThffw31/yagFOCGLKcH5edc1PkfpsPe&#10;3iYGXVHp6lpQ8aHj+SaS+NAuh0OWOORgl4u/OV5gEjoDa/fu5/OJUPsTqTuL1IiX0UQx1VdwaYVt&#10;m4Fw6zk46XQMizIfYWpeDXdfjUt8DLVYqlJ/PfIgkOog9UF9s4iMFB0zN+85T9+VFg5Kmzt2D7gD&#10;5ZCb+C7JHQ0y8Q9FmR1t4QVN7J/q8F31heB/66K2923H9RaYG2n2wEZGHiaaXbFj4Zi3nl52z6pJ&#10;Y00m9S0zGN0ZBjP7YJ398Cb1IXVRrfQipaEEw5DRTaRBjR1l3WVCdtfYR2651p3FS//sppt5evw/&#10;XedXdLKjGojx+NJj2V3bSwGrlqbsTFNJ34o+Ucat+lUNiGAKhJFF34CN6BWszwjFlKuNqRTjYMvF&#10;jDDmM8WxlhHPjvR1OJ0zE26FKnC9MAROhUP5REwO2WMZgagLJPCGRCKLk6kjYBuyEi7GKWJAXZ5A&#10;7LWykXwwGi/OUUt6IgNGHMlCsgm9blVTxdCsGF5NHu39Xbb0FkiVR/05x5KOhJd3bJ875M3+zOsq&#10;T9slcvjUIQ/d3C/iM8d8fGCX3Zo8ZPB3h/P4p9MFrN+7D746Ks3tT0SXlpfBBJ7q2xQX2T4LUVun&#10;4JjrGaYYKjC9oBZq8Q8xI/1ps/pokaHVBAXb57JtVDtC+xTNF0KqhLruUiNHoaCxWYFQBtay8Mso&#10;S7JtM4DelhyWQkIEkuZwVXIh8VPx6/yvNNPJ/cNNxjECUesM84m9YDx5wCpx1xtZoLX1bzfPUcoz&#10;Uu+CjSoMW4dhud9QLOU1JYOx1mc4d1EZhVJ8RRWmTGnIpwaL62z71hQ17E9c+Iu22C9F6d/+5DDz&#10;aifnyeh0Zjz+6DgDU2MsMTZ5C3pJVQeHsC40OzREn0hjDI42g1KMOSeOxYw4FrF1Uhwr2NIkSR82&#10;2XPhXqjURBxNVdwXhsHlvArs0ia8PFW3LSg6h9J6k9Xgss8dLtpCWq8sHLSzEL07HjWp1MHh1DtX&#10;FLJqpb0g0qJOu42Zzncrz7lNFv8kHfaubJBHodbHnlc5IZDq+NypAAMCb6Kv//fo5nYRH9N2GdLg&#10;kAmy/9M+H58w0ll08BTOGs+Ct7YSVyFNLi1dDcGlxUmEKZLtsxFqPRf2truwLv4SVJNLeRFhy8H/&#10;VeDZV1QgyNSFoswtTkjsujQzYZP6kMEXAfdwIjoVDcmn2D/Zm/2jI9Me1RkuuZKy2wq7xv43GIDf&#10;GY7vnW80tgv01L6C2dSBNScNF7+Vf3nv6inrOSEpfwW9Ob2xxnkYVvsP5x17DUMoIC/rolIM2rcl&#10;WRU7E6dnJ9/0/Ui89C9mn7ovDv61K8VBJvIU1g88F/O+VP2Y0hBIwxC9GZkQeVDKLrmpNGMsMJsp&#10;DXJTLYqmALkF1iUYwSp9DU7lzoRLAVP7TGnIEYcMnBmJOOeNwekkjTcjERGy555MUYK9j57Q4kRX&#10;nNiKoJvBU3ndDDORZxOOZzGO8r8r2Yexdq2/4jfZxsOdrEohNxq1PGnIcs2vyHTvJ/4pOuxdGfvx&#10;/2psYLHjh67FnAyIQL5wOo9+gbfQN1CYva+391V8Yv8yl1YOb3/yN6eLGGYThaMWy+CnNYIRSDOJ&#10;uOmMgZ/5NIRSM8adjEQoQ2vLFPgcWAe96DxM4sF12QwtES3rPmSRxcgh4i6fxpa7v1ocSwRD1eeK&#10;yKMnLYPvID0+iBcQyv4Dvg5wzh41WR75EsmNv4hf6X+duVrrqphNHlCqN6Yz9Md8BcsZw348F+rX&#10;U9z92uZ1fMsn5lMH/GBI11PtAvPtI2Ecp8ZIQYWpDOWmuIYi0pCCsry2JI/GrsSZPtfv5v9TvPQv&#10;atNjdiz6teMUdLIlApmAX9tORq+QjbzNCKkQclGpMlUygWFO7Cbe6HARI4yFTG0sibGCYYouDuXM&#10;gv15VbgUjmDEQW4qIo6XNSJkBHJhJOwyKBYiurLeErzFSaImXPZ4wmU9tTiRz8By1DkHJ91sXHMP&#10;QG1qOx7M2iCCN4VUpTRm2PFsK/b7DKq8nvGJ+GfosHdp1oX3/jDI60KhtICQSKKzayEGBktbfdzm&#10;ky71YSTyuWM+25/N1AgjEgVpvh+KwXWlM2E4ZbYAvkyJeOiocvLgioTBl88vwpQIxUWoLfyWqfA5&#10;vAGmkek8xXd6XjXPynpVNToRxuSMEqhE3eMqo2UGFpHHdNF1JU3bbUkgA9hnPJcQIEcgLX2ssi6s&#10;VvsYGlNtUHrO82H21z9M6h4r+d9/l/YZP6eZTB64jqfvjukCQ6ZCTKcMynv06NFL5zNvy+j727F0&#10;rAupD93RX8J4Qp+63V7Ts81iVF5Qyq9Z9KgWtSTN67TdLIoC5qqwilOFdfyU8MCr1r8VL/2Lm3q0&#10;+cd/dZz9uJPjJE4ghN4BWtBk6mICI4qZjDSWxm3h9RvkopK2HTFO0cbBnHlwuaACtwuD4czVhqA4&#10;HGUmXWoTpFByafAf22bNx6sgVSDC+VQXMgoOPoZwM6BGi1IVIhCJo04mAixT8TTakbuxZH8zLwP9&#10;nl7lMn4V6BoUqKfJuGpS7UqrM1ysJA+KO1qUvC/7q1vR3z5zyC39yLlQIAJGIL29LvGpXmUHXHrd&#10;P+Amurpd5Me0pUbI1fVPh/PoaZcKg11b4clUiDRDS6pGPA3G8+r1UDG4Hrp9JsJ2zsM+Z1tMSnwA&#10;zfRyPtWttFW7LDFIQe4pUh7Ulp0aJDbtE8+ZxPYN4S1LmntetcTnAfcRHh8BpLxZBhbhRdIJFCX6&#10;QiPs5vMeQfduj4u5lzo/9dFGjejbY26WlPxV/Jr/rYwG6eRvA5qmBn1bM53SfzsFzolATDS7QX9s&#10;tyhx12vb3jWTjY3G95RQLIWutXWuckAabP50OnfDlB1xU6O2xo0v356mzievIpUhhXmMEraljcGW&#10;aI1KdlyCXZ7B/KtXr8qRx4lbcZ3nfndWw6007RfJxCK1rxxsqP0H99m8I20nm4kYyQhkMVMXi2M2&#10;YzkjklVxxlifqA+TtHXYmbUQp/PHMxIYxeMbAnG0IId2gakQdg1SISffkQo5RanBlNZ7+ij7TYsT&#10;XImgOEjUzng8j7fl2VeKfjfvA0JbIUdQG/2adMfgitygpqmUO+w92aLYG90+sc+t/MjpvBjnyMFA&#10;/2/QVyQQ2aBzH7ZtQNCP6OF5CR/LuLQ+bKFG6Dp/dyzk9SIb9uyCn0xwnarWhdbwY+FvNZORiNBH&#10;K2TbLERum44dZ45jaNAt9I+gzKyHPEWX5jEnRUIgciAQgUxIesznDOEtSsTtRDqUldWXCgYVuK6k&#10;IGLpGnQP8XEhQJLQA4v+CWWX0nX+WlaJJNIkNML6C3ZufqIflMNvo3vYY/QNZ/eOfIqhEQ+hFv/0&#10;3LyE+28VTH7XZpu+e8im6MlhexPnXQm/eqSvuPmN7dattN/tWDQmnlJ3pQSiq/pVhLj7tcznkEUP&#10;44l9nxqod4aBehdYzRr6w0Ht6XJNFb3Obx27K36m1a74GRcso8bAIkoFltFq2BE/5dqexJk77M+Z&#10;jhMPlTPDmx6qo6/v+274D/sx5uqBrNXfu/4idTuMRH6rGmRw8kPPWejpvYQpDHOYpm3EjsxlTGVM&#10;x8n8CXAoHAMXRhauTG24kJtKxkUlN+GSgteKtvHXF4bBtWAsbJLHMRJRk49pSOcAaQHZ7YqOp1jI&#10;2Yj5cDWljKzsJgXiwBRI2LYklCfYojb1lPzvSGYpv134TXGIvzX5/Wwp87uTy9hKPIWGtLNCiu45&#10;56KqXL+54tfdYe/bdNNvzvjcMb/hQ3JPsYH/M8c89PO/0UQgrWcZZEqEkUhvn+v4wrmAk0hLAhGQ&#10;w9uffO6QgxX7j8LJYDJ8tIW5ReTiIhbTEbKzOS4SZT0LR07uhrLvZXQOesiUz088CK4Wx5SJOJHU&#10;tIwSnrY7OuYBZmaW8BoPqjKn/TRpFb1POeJTgB4BtzEo5DayE/w5gTT9M7YDsv/YYAokKzEQI0Nu&#10;8bRg6fV7s++pT1QJBofdh2bMvTSdjIcKJ0d6G7ucmfn3q4WZCrvWKrKjiUYzNwSMuWMYq4Lt6WOw&#10;M3Z6xI0biufcaK8d3jj1Y9OpAx9T/KNJgah3e+15penpfMvcUUEmmt15JpfxuJ44rDd/qbi7lcXf&#10;DviHdfzE3pvj1XvT0rPY+kNxVys79FPipyOv77ne9cZWdL5ojp43tmHUpV13N15w/kWKCtln/Z/j&#10;+WudHb+eDtsCTTbIs4crNsCTe8qlyUXVmhjeDsPYtUfCIfPdxUIoI+tUsiqcT5xgD4XNLU4okE6F&#10;hNfd/VCRaIMqns7b9m9IDjKB8zaP4TjN3WMN6SfReM4Gten2DxvzvM3vpTn8S/yaO+znsClhV3Z+&#10;4XaRkUceJ4PPnfIxIPAHGQJRDKlLi9J9FWVp8TgJWwrtT4ow9oQvzpjMgY9s+xORSHxMJiNIrBcJ&#10;2TGbzy1if8QYk71z0Tn4IXqywV5IwSVi+Ik3aKTYBqkMIgGaB4Tas1Osg9CWy4pDbKLYnV1TOfh7&#10;XEzwguQNiwgJFD+JiQvlyQY9xWvLguaMJ0UyOJwRSewDj9XpD99Zy5MI98MDQx0OtNkCRNaOpRhO&#10;3RCk9nSF/0Bo+Y+ERbQKtiZoNBxOWzpePOSNbO+66TMMNNigz8iDEwgb+LfMVbIRd7fLkiN8P9o0&#10;Z6Q7kQ9dw1ijK10jSNz9VqZeePRfwy7tzOn1/Q50vWCObhcs2NIC3b7egpH51piRvO8YufTEw382&#10;u/tM94uAq+O+9vl6OCMMSr9914ShAKRmzqvgbIqCjKyWr9sJrkIi58HVMkZu5kJyYwVYpuFJlJPC&#10;OEh70nEVEQi5xOqYqqlJPYMHYa646uqPyy6puBKc4yh+tR32c1pv9/PBn3lfEwZ9RiBdXAvZIHur&#10;1UDYCmygJpIZwAbOvj7XeO2IbM2IbIyEyOnPTsUYczIALoaT5TK0OIlQCxQ9ag0/FyG7F/L5RYhE&#10;3A9uwBTvHHRtNUGVANn1l5KGAlANyOSwb3gRYWNS63lA2voHb7mdCCQgLoq3rZd9jy1BRNI/rhzD&#10;I+7dmx3/gE+89LZ2eN2M0QfWzzAQX7ZpN57e+ItOwJivVwcKBXgbApVgEakCq2RlHExZclQ87I3M&#10;YuawQCMNYeCnIkIjRiAHtGdsEXe/0tjg/bsdC0dHm4/vAV3KulLvDJNJ/WrsLVe/E6Kd/fWJbb1v&#10;WnPy6F5kiR7FVgKJXLRA7wtWGJW+HVMS95wiBSSe8rNZ8veWi72ujIbzxWbyaD0nuLguorXL6lXE&#10;I7/f+cIIOMoWF7aB1sF2xW4ujrRRcDp5HK406ZSuMGcI9cFK2BfLBnyhDkP2N/MmqE09ifq0U6hI&#10;OItHES44dzwa3ibpcNLNgo/RNfhY5nfMJvhzG/1ovnTKT5DWgHzABv2ubhfY0zy5f9oeDOVBLi12&#10;rO83+NK5AB/xLC15NcKvzUjkX47noXHCBwfECap4hhaRiE4ziQRumSNOmTsfEdtnwmffWqx1CUav&#10;4PvoHnRfwf3fDJ0D7mJ22FXcSXJGgwICaS+QfAwecXHoHPSA99ZqvkezC623uE4k1ze6BGpR9y6b&#10;5j9+4zRXqZ02WT7IbrPOQedDh/4sbmplsTdi/9c0eJr92oBhWO4lFOHpB1Mq7CgeeN4aM+E7m7SN&#10;b5QxRbZRvWu+sQyBGDACsdm0drW4+6XG/v9+az5tsJ0ZIw9yW+mrM/Uxrkfd7jWTtcVD3sru4d4f&#10;hhRt/7779c3oxsijZ5oxuodtQM8CIhBz9GIEMiDZAsPjN2FK8l7vE0VhP2twHQj8tXfx5PMe10bI&#10;DfJOTZlVLyeTNwLVhZwfzVuctFIhLdDejC1qtGgXshxu5klN1elEIOlHo9mgf/KNCYQq1ymGQqnA&#10;DxlpXLALQcyuePiYZYhNGjMFd5l+HnzM839MPHulj/jVdtjPYdbZt3r3ds2/84GYwksE0sW9mMcd&#10;mgfC9oHUSP/AH9DT8wo+dRTcYS1JhIjlL45F6GaXAbMd5vDZoApPHbH9CScSUiXq8DGdwgsOKdWX&#10;JqiiDC1zOwcMC/yOt4VXdP/XBRURrgovwvMUu3a3cVcEUiA2MQn4NECIvbwKAomUYlzcg8yMHysV&#10;5qY7FDr8xrdwq+bZLJ0DB1OX2B1PW3XMJd9S1ynXfCAbdH8jHtYpNvbU/x7Sme1jNm1Ym5PhbItY&#10;bLYucDhoTnLqG0WTOhmF0oROYvYSUyJ2WQZvFJ8Jtj3Q1WhC3zsU9CYCIQLQ0+he52xtNEY8pE07&#10;arBiyKaZw+N5zEOMnxiP74k9a6ZaiYe8tS381nZx38tbG7peYuRxyYo9gOjg86Pz0SeHEUiRBVck&#10;A1MteBHfkIwt0EzeGV148+bPmjkX+Y3ubJ9rYyQ0sCsc8N8DSIU45Wjw4kJOAC0I4fVBab1KcHS3&#10;5G3bKa2XCCRiRyLKE+zeKBOLu6mYerkX6or0I9GMNNLhoJ3Nu/pSvy2pq4xAXYEDzS4jYHuBufi1&#10;dtjPYWP9i+d18yji6kAgkGxGAJe5W6pp0GszGK1gOyMRio309fsWTNnIubRkQRNUfeqQi0WHTsHZ&#10;cHKrtvCUpUWt4aV9tEJ3zELkjpmwP2KK8T6F6BL8iA3EUoXU1vtTAJkYxWcB97ExvACNJLFbVLy2&#10;xz9LoCpbpJzCwZh0fOr/MmKTf4/03vsTiUTdCRP/FHIWe91RaUfs9KfUtXZzvBqs4tRosiU22KvW&#10;7U+eG+6QbdpbPLSTtsrn+/etmrJTfClnVx+l/Wmd96ibqwOaGw+u9B7Ce0bx2okIJVix6x9IXvhG&#10;E+rsXzttmcnEvi+kBEAEwhRJuc3GpS/tC2Y6Y/AEs4n97huLMQ8631SjKyxnDQ8nVSIe9tY2pHiH&#10;U88frLnLqttFS/TINEXPeH10P2/OXgskMjDDEgPCqQ+VIYakbcbElL1pm8+5fCBe4r0bfV7/KzOi&#10;fW6MZIM7I5F3pTReCiouHAX7c5pNKuRtSYQaLZ5JVheKC7UKuDJw3piJ2D0JeBTh1C4SkSqO+vRT&#10;uB3siVSmYMhNZc+Ig9SGLGk0QQzcexrkw29LXk5h5L0/iF9th71v+8ohb+3nPl83Dew04HfzuMxJ&#10;QHbAex3QEzadP8D/e3RxpelxFdeMUHD9b07FmHXEAS4GE3lcRNoWnsD7aBlOQNB2IpGFCLGei+ht&#10;U2Bz1BJj/C6JcZHmrKeXQoY4CPQevwy8j61R2XweEJLY7ckKaYlaRiB1yWf4daimRPYeclBAwr1D&#10;7mFA6D2sTn00SfxzNFnW977DzcOnlJhEUZ8nsV0HuZyilLA5aTS2Ro+/dThtOe/ps2Wukv7OJWOT&#10;+Ikt7HCy3pw13iMaSX1IGxBSm3PzCKrqpgK8UbzF+eaYcW/kPzaZ2H+TuVhASDAYy5Zqncv0xn2q&#10;sPL7mInJ7w+un7XOeGKfMio4lJ5nNLYzLKb2f3TKdPEQ8dA2jQ24v04D/uRQgr8aleJvBJqOWdzd&#10;ZEnPr/9z7JX9Fztfs0I3RhREGBzFlk2BdIqDDMi24m1DqPsttRAZmLaJAuve4mV+Fku8ZankfXV8&#10;iWsxG9zbUxj4KrQgIUe+lN9GjRad8tRwOpHiIW2Qgtzrl8RARJxMGwEH101w1c3hsRCnDeTKysV3&#10;Pt6oS2tb5XPSSDuJKvZbehTpjAv2wfA2zYDd+mwFakO+6l0Kd/0cuOqfq/bdnPuLt6z5r7EvHPJ0&#10;PpGZRIoG+h5eV9+KQKQQXFo/oqfXFZ4arNillYd/OBZi3HEfHLZYDi8dVTkSITVC9SJCqi/FRWjO&#10;9ZlwPaiHla4RTPHcaT+JiKBsLopVUNDbJi69iUAU/WNzvKQyti7pFEqS7bA+4iK+DLin8H4cbai4&#10;/jGlUI64GyPrliJjr/+gGzD62prAYdAJoM6y8j2fNsWrYFO0Wql1yuSJGXu9PrGYOTTtmMny7uLp&#10;TbbWe9SZtSHDOHkIBDIIugHSyZ3oWqNgGa+MLTHjr958ePm1f3h6Y3vsNhsnVREigYzp8kxX9a9/&#10;Fw/hJpFIfn9g3bQFZlMHnKcgu8HYrtBVE89hqsVkYp8H+9ZMmy8ertCCqupH7a3D6oOVjRFbKxpu&#10;mJbX3zeoaSjdWlHvFiuRtGojs/KG88QhX++SkMromWeOHvmC6iDy6M7USK+LVpxA+uZvwoAoE04g&#10;vB9VlBGGJWzC6nOnftYpcMOur93k842y3CAvj3etTIbBRSwubF9a76sJ5BR7uDkTPxGuO4J4Rhaf&#10;4lYvGzd9vdGQeho1NFUtQy0DVxtMvVN8gyrWv/PxQvLBGHhRYJyRhqA4WpNFWwTippcFN/1MSfTh&#10;ojanRO6wd2xDvS7u+MhDCKBzMAXSx+c6+ge/3qCsEOKgKaiR79DZ5TyPscgSCIG3P3G8iK4OWdi6&#10;zQAB65kS0W6uXOcuLQYf08kI3b2YEQmRyHRE7JwDfUdvpkQeozsjA7rXq2o/pKB5QHoz8vGMT0T7&#10;JpJqCUGVUAv4+4mOmBd2BV0C7srfpx3vpVfIfSiF331ukvO0VVaWWfi08DWBQ7HUYwBvV06z+smR&#10;SAIjkaixN/MlSf/cPEMpePuysTvEU7nRoL0xUCNpVZA4cx/Bg+YlV2PXkbY7H8UrurfFTvwx907U&#10;axfWWc0Z4Wys0awkyIVlNK7XT1cDA7kbitTClrnK2pbTB6cZj+/F25zQfCHS46n40HRS35KzVmsn&#10;8gu2YafL6y2t6iXlRuyCOo0MdcAGtm5e21DtWi1REw+Ts/nXbRy6fbMVvfIZabiu5sFzinmQAumR&#10;YYIePuvRM9cMfS9YYWCMKfo2dcQ1RJ8YY4xK3FK+PstW4bXfh2X8uPcTn0uTbrtdboso3pxA2mx3&#10;Qmm91Ggx8fXmDDn5EjI5mTpKiIVsoLoQpkK0s3H+ZBTqU8+gPuUsapPPopLqQhgeR7ki+1QkAjel&#10;MGLI4qm/1EeLE48CkiA468oTiOxrP5OL8DDOChW/0g57n8Z+f78a7Vfk9KH75eYBnQ3w74xAZNCX&#10;DdavaoNCc4v0tk3B9i0beVv4prlFRBCJeBmRS2sud2mFMSUStHsp9Jx8MCTwJroF3W9K7X0VpBNJ&#10;BcdFvSGBCKDsrTuJTpgWeh1dWxJIO2Iz5EobFF+B0eF3WxW07UlYY7k6YCif85smUFrvNwrGYUQi&#10;NPgzQmFksilOFdtTpxw/sXGhjenEAV7sb9pUzxBR7NhFL0jzuxW+0mleB2KFF8U/1JgCEa4hEJEy&#10;NsdoFpWUvF7wODM6+u9b5innSCvQCXwyKc2eVbuWjzM8pDXTyGrWiHRDze6gLr3SOIkU+uy18YTe&#10;DTtXTtARL6nQbKsaZhpW1r/QYsSxvrweWgzrqyUwYR/2bGX9ZvEwOTv0JPzPQ4p33O92fTMPmHe3&#10;XYFuUgK5vAndYjbi8wNz0D2NKY6iLRgUY9akQDjYev8EM6jGb72xNc+zi3jZ924BV+fs8ftOhQ3u&#10;UrKQJY3XIZD2HiuoEPtz49qpQl4NodHiBLjud4eH1nm4MmLYuO8MVvnpwDDQAKv9tKDlZYTQA1EI&#10;MCcXVzYnjpeRRnvhY1QIV8PMwlu3bv1O/Eo77H1Zzu3bvx/hczHhQ5ei5oGcDew9vL9Gv3dMIATu&#10;0gr6Eb28r+ILJ2rK2JpE/uFQiC8csrHk4Ak4Gk6Rm1uEkwil+m7UQIDVTO7SCrWeg+gdM3D8+HaM&#10;8StG1+CHfFBWdP9m/MgrxkcE38L55EA0Jr2CQF4SA3mRfBLfJLpjVMgtXtkuex9p6i7HS4itd+RT&#10;TIq754c0/I/4p+F2Ksu823o/ladSAuDxC6+hMAihNuaiC4qRiEX8aBz3XFGwaerwpwfWTBsknt7J&#10;KmzBsHW+SmUrZCZgohn7TMKl7isBm5NUYRWlES6e1m7bv2JKT5NJ/R43K4rOTW4pw7FdmyCrOKQg&#10;QjGfOuDRwXUzXtnmxbKiPs6QkYXWc0YcjDy0GwAThsMVdQ63AIUDhe2DFM1+FzbXUfZV9wuW6HXO&#10;FD3yzNGVCIShRyZTIJF63K3Vg+3vF9PswpKC4iGDUjZhevLeEKbm3qpav71WcPfoF55F4257XFU0&#10;2L9jSFUJpfUWjoZtGgXU5ZVF24H1No6TBuRTR8IhZAVcN8Vj6v7d+DXvPqyBTmcYbDUwa/dB3vrE&#10;WUdKHIKKaBeJvOQYai/vZ15YE7K7YKb4lXbY+zKT+Kv/GOhZeOnDpi68AoF0ZwRCsQW5QY4Nhi0H&#10;RF4ZLrefljLnyLhwmpXBbUZOgkuLSOQDW9maEYFQ/uFQgL84FWPmUWc+y6G3ltD+xJVqRYhIKEbC&#10;QF19SYkEE4lsnYJTxzZDJeCqSCJsMJd1IdH7bXovP6IbI5Axod/jbpoX6pmKoAC6XBC9Rdyj1X4R&#10;RCDJieG8gJCq0OVcaPz7aUbTdhnw40PuYWjIj9WWeU8/F/80TbYpfPbudaFUvyElgQFY4clIJFgI&#10;rpMLyiR6JA7GLGrcu2IczCYP8hVP7aQXME55tffw2hXe5LoSZu9b6zsCpmHUEl3saMsIyCpeFXvi&#10;Z50ST2u3rVf5dLCeeleJHmVeNakLWsquC0sqEKR1IhNqumgyse/NsxZr2jWl6IHKhrMWjEB0GYwZ&#10;LGskzxyq683ZaqvAudR0f/DYMfC6NbpcZKRRSNlWjDguWqBnASMU9poysroXMyVC2Vnsdd9YIpBm&#10;F5Z0Uqc+kYYYmbJVsiLL5p23oWnLYr/XW+V1nakQNrA7ciUhrybIHSVsl3l9nh1LoNd8G72WXReO&#10;b9rGQIF24VwhoM6LCymgLiUDIgIZt1bLmhF63XKbdDst7ZLUsdJrpTD3ydlxwtJOFX1OaLGHw3S4&#10;b6DeWcLAT24oSsXl6+KydfxD9jWtCxCOb176GRfB1yrPLTCw7f+PDnsHNjXw6sc93c7f+dBJmMaW&#10;CIRSa3v7fCNDIDTwKR78XgnZwVQGNJCTGulHk1W5X8Qn7J4t1QhlaFHR4ezDdnAwnCa2P5EJrnNC&#10;obgI1YssYEQyHxGU5nvYGPPck9CNkUibVeHsfXVlBKIeegOP01x5ILwlMbwKRCYUeKeJqI7GnUO3&#10;wLs8MN98H0YanDTb8d2Rey/8IRYk3m+Vw555Ofrv5mEzfdcECa4sTiKiK2pDABUDjoZFjBK2JI3/&#10;bufqCcFGY7s3nDIQMpl0/MeOZgRSt5wRCJHHUgYtv5GMPJoVCLnBLKJUYZ9j/NoNH7fOGj2WguGK&#10;FIYiULDcaFwPmE8bHHJUf0lTGvKrLLMaX26uaDiyvV7iu72y4Wh0Vf0ocVebpnZ1v0e/H3Y3tS7h&#10;RYTZZujmsho9ko3QTUoeIoH0jzVtpUCakGCGiUm7cpPuXv+nePn3ajnu334WkKH73OXS4CaSEAZ/&#10;GSKRXX9DyF2PERJvcZL6dpNOSWHDcCBhHD5yFVrW/4qTx1h8eHYBtmz2hfcG+e69bZPGy6D4WDe9&#10;bLgbZlZFHCn+2VyP/5XWzbXgi88d8sqpC6+UQD53zOU1HM01FgxN6oHwhmQiC5FYpG1QqIKd5hkh&#10;NSJLIlSb8g+nCxh8JgY7tujCT3tUiwwtgUQ89MchYPNsrkaitk1F0O4lWOsSgu4hD9GzKUNL/n1z&#10;Agm5gWcpTm9EIARK4a1IssXC8Ku8ql32+gLa+139yLOxBgb/lCz+aeTs6qOrfzIJmRK+LpSRiDQd&#10;l5EIkcI635GMQNRhlqCSeWLT8pVbpg+mqWT96Tyr6NnD1vkoVazwEc4hAtkQQC1MVJsIxDxamSkR&#10;pZojKS+v21BkR3XnWxryCnSp0iA0r0tVB8U6zMZ3h+nU/t9YzR01taVyCCgr+4cTMNa27sXebZUN&#10;5wxrJXlGFQ251uW1b9wpeGDx9qAe323nWVZEHgRyY3U+sRjdqQ6EEQjvh8XQvdASfRW4sGQxOM0K&#10;mvHbfdl7f+89swKWl3X33hNR45YzEU5FA+UG+eb1l4GOe02CkaqQHPV3EguxSVLDwYTx+JfTFHQ6&#10;zcjDdiy6nl6N/Zahrcjj5WhJEq8mGFe9THga5iFkX6Ge+JV22Puwj52zv/rILqf+I6cCOQLpxwiE&#10;CgJlBzj5Ae8tIaNMiKgoS4vu+ZW0s68MiUh7aPWxS8bBTavhrzVCbm4RrkS0VeGmq46ALXMQunsB&#10;UyIzOIksc49Bz+AHPF1X7v4MRCAaId+gJMlOIYG0Z1KbenbenWRXaIZ8K5OB1dZ39fLtfaOeYXDI&#10;nXw2QMml80rtVJrl5yZhU4PW+Y/C6sDBWOUnYKXvIGiHjYJh2Jhvr36X1t1Qo/dly6n9a2yXLesV&#10;+MjmY92AsXebYyiDsDGIqs+JNIQMLMtYZWyNnVhkHTn9tYuvrJdpeAsE0qwypARCyoRSeqkposmk&#10;vg/Npw48c8JokVybCfZZf3u4unHl5trGCxtqJdhYB+ixjRQc31bRcN+1uvoL8dA2TSKRfBhc0zD+&#10;cHW9sriJrvsn1Sv7Mrt8vRndz1ugBykPRhQU7+ifasa3cUIpsuIk0uvCJgwgAgkTyKI5G4viIKIr&#10;K9oISkmb69Zl2rVZ8f+uLNHm2kJPvQtwDzGA0+V+4gAvTwhN6oEN/HL76LV0/XWIhM7jLU5UYJPc&#10;XFz4upDGUE4znE0ag/nBk9lD4AR8cXYRtlsFwF+7AK4KBv3XgWzMRDEy4GtcyFRIlsLaqA57R9aa&#10;QHLwhdjKXZ5A3j+IRPoH3kIPj8v4hL2Xlum+VLnexzYZeru287hIq+A6KRNGIr7m03gLlDDrOYxE&#10;FmOrzWkMD/iuVXCdFMMiphzKk85yJaGIIF6FF0kncSHBh3f0pZiK7Od5KRS49nqHPsSosNv3T14u&#10;aXMCHBpwN4cv1NgSNe/0Ot9RN1d4D7q30nso4fbGAM2zdMy+lVOMrCb3wZY5ox3Z8b/WCVRPWEUN&#10;FHkLEwrAq/C4h1SBbE0dg71Jcwz5DV7TjMb3umjECKIlgeipd4Xe2K63LWYNT9y1TNN498pJreah&#10;tqnEx6bljSkUyNCVAFqVjdCqegF99npLXWPaqZeoj8hy/Cu8QTJzV1VDgGnNi6sW9ZLqvZUNPuLu&#10;TldrbnfXuHrw5lfXrdAjhqkNp1Xok2fJq84pFkLqo0eCAbq6r+ak0u+igiysVjBE/wRzqMdty1+d&#10;ftJoTcbpdUbZDrNXpR3t/U/nmZ92OjP+0y+cF39qlWn7d/YR/ofhVwTxLb2W+VvlhvvoF8N9ZxBc&#10;s0iFDFI86L8HOBeOgFO2ppDW2566j5eASIRiKtsTVHHIewM8NwrFhYoH/bdBazLxNjwPN4Nz3904&#10;d+Nn6yjwX2cfueV2/siWEYjj2xOIovRZuSB6e1QMKRHRpdXZ9YKgRohIxLlGKEPrX04XeOU6ZWj5&#10;iMH1JjAS4VlaBuMQuHUOwim4vn0ajh3fDg2/InRnaoQUDxEJxSycYxN5DENu0n8FaEuNUBPF4NhI&#10;HsOgtGCFn6mdoE69w8Pvvpif/OilxXRSs05b9Ttth2F/IJgEKP1eOljl5OT8fvNcpRzT8T1xatH8&#10;FToR6jZrQ4ZydxdVoJuEkftKUB9UR7I9duIF3wsWn/KLvoYFnLLua6DZ8ylvXSJDINQTa+s85XTr&#10;VeoKq8Oltqe87iQFxNcz0lj/vA5aNYABe729qjEqtlyi8EfP1MafT1fWW26peXFnY3WjhI7XYSDF&#10;cqK6cYl4WKfY0uIh464efPLVVUv0SDRkfxsd9DrPCOSiUHlO3Xh7hm/ElycXoXeuBfpe2MzrQKQE&#10;IlUdLdGX7R8ca4a/u8/HHxxn4G/OcyR/cZpT+1u7qVWdbCZU/dFxZlUXjxXfDA3YGDIsSN9zeNBG&#10;j35+Wjv/7Dxrxefuy5Z09V4xd3SI4YSTF6N6sLes8LuRPJD80Us/53tffaZA1hfC84QDXJkqcL5I&#10;7d4VD/pvDIVxFJozRImn9b6LWMhpRkK2KSqwT5wAl70ecKE5Q1oM9u8DlI3lbZIv8duS266mnh32&#10;Bjbcq6AXG5gbpARCT/2fyxGIEAh+WW2FXNZRO/Gqc/qxAZlmPezuXszII1sgEVGJfGCfz+dcH3fK&#10;D7Zm8+GrNVLIypJRIgT3jWN5V9/Q3QsRtX06PPZrYYFnMrqEPMLn/vexIOwKniQ5yHXhle1/1da6&#10;FBRAR8pxHI1O5T21FH0OIqqXfXeyoGOHxj+HcuTdjeKf541txxKNNRbje8BEvU/lTteFd9eEjOTF&#10;iGt8hjHiYAokTIkXD26KHvPUOnbGG035eWjDnPXGE/pwxSEb96BCwUPrZ+4XD2vTtlU02JkSATD1&#10;QW4rgxpJ476qetfCEiisRWHk8ZeDVQ3+dI52PVMsRDzl9Twza2t5fWEY0NRF16bkqurYq0drvio2&#10;Q4+Lluh5UYh3UDpvd4p7UAZWnhl6njMVXFgFlujPK9EVE4cU/SOo3Ykhfu80Q5iO1nYCOtlNxK/s&#10;J3F04piITo4MTmyd4DIFv/GciT94zMEfXWfjb46zGz90WfjD353mpP7KdkrQP8/Od5tms0PX2N5+&#10;mnVOQHevs+c2Ohmn1bsYUJfZTLjq58A9ah08r/SH+8XW09lSBlXLbYogHzBvvU3uOuTKKlDljRZl&#10;SaStdVm0NbPhidQRsPfZCDdSIU3zp8ujucL85XGO9qT60rWouaK3WfYb9RX1pp4AAKdlSURBVHjr&#10;sHbYhJDr/T+WIZB378J6fXJphlAz0sPzMs8MkyURiov8zekiRp2JwCHLFTwu4i5tCy+jRngLFMsZ&#10;CLFewJWI1/51mOmZhu6hT+CfEMu76LYkhvaihpFKQ/JpWEVlt0kgbX7+NkhlQHwFhoX+9NadaB3N&#10;1ncxmdTvBxO1LjA1HYWVfsOwzIsysEbxDCzzaCVqzthwKkXrjWfjs5g2ZCepHFnyIFB9x/4107aL&#10;h7VpnhWSD/dVNXhsaXhxY1dVY1pwg2SGuEuhHapqNCLyWF/ZAK1yplioHqQWsKhpLLGraZggHsZt&#10;+8PzE8ZcP46vLpqiG2VhMdVBrUt6humie/gGIahOwfViQZX0z7OSa2XSFvpHGqNPqD7+135aU2ZR&#10;eyCksTKyIRDpOLDXjFh+5T4N/+M6Hb+znY4/np1R/xe72c8/Or2ovuvJ1Rh8ciOUjplA6aAlNNyX&#10;YHWCOo7lqsCraDhTCC3JoJ1xjpeAp/U2gRFI4UjYZVAshILqrQnhdXGSWpwkjoPLEVv2gCcNordF&#10;FDLbFZBFu2pFGHiLd6u8SzkBt/8h/mt02Lu0meHXhjACaXw3BPI2ZCFFy2sQiTBF4ncDXaQurSYS&#10;yeXtT3rbJsNyhxm8dMe0Cq5T2i+5tLxNJoG6+kZaz4bH7lU4Zn8c9+PPoiHFRiE5tIQiFxYF3p8n&#10;2UIn4jxvCy//vgW0y20ng36xz6EeeXef8Nd5O7NePNaS2qRTjYbOzsFY7jcUG4KUYUXtT2LUXpxM&#10;X2UmHvpGpqv21SnZHliyBLJvjeLOwIqsBujMeOGl3XevAn/aVdVwiQoIiTh4JXpVI0wagVPVjcvE&#10;w5psz8PM8WOuHcGXF4XgOc+0ItXhsRZdA9bLpfASgfTL2dTUTFEgC8VKhAikX6gBfmM39bUI5FUg&#10;FcNBCsaOSEaTF9tx2I1FpzNM7ZyZjM9dp2B5rCacL4yEaysSece4MBzO+Wo400KFtMTrdPClbr02&#10;iRPhstddbubC10VbvbCkkO533ZgJb+MChB8omiP+a3TYu7TZYZeHCQSSzwdlcmFJCUSIFcgMgOJT&#10;8+sMitxVJQvpPpn1puvJHUOuMwF0XyHd9xaf6OpDKjyUUSMUF/mQEaD23r3w2TAanhRc15ElEQaK&#10;i9BEVdvm8bhI5NapKLA3QHWKLWpTzgoFgowkWhYSyr7mcZJkm6ZtRCBPk+2xOqIYX/orSuEVPz+t&#10;Sz+LdJt0u+wxDEQgyuG3t4l/nreyU9bWfzGa2PemoWpn6E/qDZ2jI6AfpQbLKPWb+xLn64qHvbHp&#10;a/aypYJAXTWqPhdUCC3JhXVw/fS3muGwpVHn3e2VDdc3SADtikYeL6GeWHsrG4PYolVa7dafEibK&#10;EQipDaZEeudYoBfNAyKzjQhkYOYmDOQEIhIHJxLZ9WYMTrDAX/0XoZOj6L6iCmspGdiIkCGHpu2v&#10;Wn8Z2HGdCJQOazMVi6LHw+viSLhfGNoi60oG5J6S3Ufr0tfSfXIuLHG96TiKhYyCfSbFQqi4kFxT&#10;rw6qt+XCEsD2ZYyEk/M2uKw/3zzgt1AUTa9pKbtP+ppBWjTYdLwU0mNFUDDd0yS7IxvrfdjEkCuD&#10;2uXCkhnk2kJ7ff1vCqGz7y309rrKa0bkSaQAH7Ntq/cdgjsjCm9t+TnXCdK4SIDVbN4CJch6PvLs&#10;jfAs5jhqU22biUMBqpOF5Z3wQ3gaewI1jEhoAqrnvAvvhTYVyOuib0wZNKPuHRb/PG9t9pZa00wn&#10;9S3VU/4KRvP6wshe44r702Ofibvf2Nig/WvLmcOChf5WhGY3FhUL7l0z2VPRwP42dqxGss6gtrFa&#10;h6kQs+rG0oOVL05HVuNLcbecbb8XN0nt+iF8fsGYxzx65VL8g0hDdF0Vsm35TJFQRTrNB5JO84HI&#10;E0VLUGCd2pqMjtkS1MV7lVk/3/VhH7kuePJrhyn4tTNTJE6TuYtKIQG0F+1QNZ3OTMRvbSdjfOgk&#10;nMpXhjtNhStDBG8OBddgKsflvCrO8hYnigihfWhWKao4naIK5+On4aL1OrUgbwKBXLwM8+Gqn3n/&#10;QvjXr50o0mGvsBF+xT3ZAPyOCKT1MYq2CXj19RSDsrTusPf3HZ+3/UMeYBdI5J/2BfiXYyHGnvTH&#10;UYul8G2ZoSWSCLVCoa6+5NIK2DEHMQdX4MfgvahLtWtFHFJUM8J4wojmu4DdqBT7YpEikaScwu7o&#10;cy+Jgbweekc+w7T4+++0WG3T3JFnTcf3gCEb5C1mDv7Wad26t54roTg74cOt85Qv6I/5SiGB7Fwy&#10;No59hnZPCnVZIvnIruHFnkOV9RbiJoVm9by253ZgmGut5KVdg7ffjps04cYp9L6yAz3TGYk4ruT1&#10;H11pHpAiS/TIZcrDdTW6pRqi5+XNGJhs0VQD0hb6J5lDPdk6j4o66R70+SbFbeqsGWE5YUSQvuvf&#10;XeZ++zv3WejkyoiElImCwf9dgauRU5OhFDAJjoXkzmodXH9ttEFCzoxEHHNp8JdvcfJGSFWCQ6AO&#10;XI1T2wykvz7acGeJakRwY+VL/Kzy9Pk/R4e9O+NpvHbZTXUgH9iKWVh+8gQiRwRsvfm1sOSvZY5p&#10;+botKCKYltsUHcNdWoE/oIdHMZiCEvppMSKhyvU/O13CqNPhOGs8G35aTOaLwXUXbTU4aY2G03oV&#10;OK5ThqfhRKZEFiJg22xEH1iBe2EHUZtmy8lCjkAYYZAC+SFoDx5GHuH7pW4sSfIJZCQEYWDQT+gm&#10;00iR3jO55lq5+2Q+i/C55Pf3iniCqXH3It9l4z4na5PuhhN6lxmqd4axeleYTRmY7HXKutXcGa9j&#10;Poe29bCcOeK2nhoRSHOfK4FAOmPz3FHZOQEBvxcPf6mF1NUN3VbdmGfGRuQtFfUJ4ua3st2Pr083&#10;qrqFBQ9z0DvJCF1PL0X/FDN0EQmEWpp0Pr0EXZIN0Kd4CwbFm6NvmCFvnqiIPPrFmUIlfvNdswLX&#10;EeItWlnmT5f/3sVjhVkX31X+/3KZ9+xXTJX8ymkKB49vyKoTUhrtiaHw42S3NZ/DScRmCnQTNeBd&#10;/HICIfeU4KKSIQmpO0vmGEUk4kjt3s8rwya1daNFRSCl0lKt8G1i/MN1VwBctfNEF1QzZFuy83Xq&#10;jSWzjW9nZNHyuJbHtATtDzC9BHejLF4n1WHv0BRVon/mkIs+vlSJ/u678b5TkEuLDdy9fa7jc+rs&#10;KzZipOD635kSGclI5IDlKvjoqDASEYLrEVvmIO3QakTvWACPjWPhoa+JwM2zEWQ9DxH7luKyuxUq&#10;GDHUpJyVIxEijSueW/As9oQcwVAmVi0jl70xWbyuRLZQ8U3QK+IpUyD3otlY+k5bUe9YrGFgpNGt&#10;ilqKmIzrSZXh2U67jeSqwl/HDqydOcRsyoDnek3EQSTSrECsZo+46HnE7I/i4QrNp6zs7zuqG86a&#10;1L94tJFSeRuA0zUNB8Xdb2Qez5//82i9RM+0svEbw3pgzr0cdMs3QfdzJuhG1ec87kEuLHOewkvL&#10;PgWbeBGhbPW5HGJMMDjGvGF68r7Z4m1eauxv9yv1SNPeI0ONZ/X1We/5O7tp3//RcWbtbzxm8hTf&#10;ZjJ4e5A762OXqdhxbqzgymox+L8bDJNptPiGLU6SyHXFHuBsDsFVJ5eRw/soJmwbNNWtl3n25bjj&#10;1z8R/0wd9i6sq0fml5845FU3ubAYqCNud2/ZZopStFYCitHWce05v3334E/4IffZj/4R+rIlzTPS&#10;3b0INB0vJQLQ5/gbI5Gu9uegt9sablrKyDq6jpMDxTtqU+2Rd2oj7FePhDNTJD5mU3hMJGD7bBQ4&#10;GqMq+SwjkWalQTGPi87meBIjxD+kBEIgFfJNogdGhTBF9NJiQlIk8q/l97PPRQTyjhWI1KyXjrU0&#10;n9gbG5lqMNHoCoupA78+rb/8jZrNWc4ZqWQ4vldDM4E0gwiEKZDiQGtr7upRZOT+saqoD6YW7TpU&#10;01H5AtoMTjUNb9wmxKa6XtWy5kWxHiMjXUZG2uX1UP/WFZ0LjYW0XXJdFck0UKQUXoZ+OZYYGGGi&#10;mECijDE4xQrTkvceEW/z2nZDcuN/lyQcmNHZc/nZPzvOetbJlSkSx8no5DAJnWxbkwKHnOp4OTqd&#10;moS+3pNhd15JcWZWC6XxZqA5Q5Rhl/4mxYVqwjS33ga8uM+lqQMvKQdZNSE76Mvva96maF32tfQ8&#10;KYT93I1lVAAPk3Pt6v7cYe00Fd8Ln3Zxznsi7cYrqJAc9PL5WsGEUjTgtW+Af1O0JxBPg3Df4LuY&#10;HHfvx/Ex94oGht590SfyWVPh4Scy86//zaEQH9lmY9exvSiPOoj6NDteAEjLB2EHEbtzMQJNp8Bz&#10;owZ8zaciaMc8rkaKXC0Yedg0BdeJNIrdN+F+xOFWBCKdkXBW2LXWMxK+JkQCCWbjqty8IO/C0gJt&#10;/mQyZVA8pfbSQE8BcNMpA67bmAvzqr+OmU7tp2Kg2UOiqAsvubC2LxuXnXM7R6ELi322X++vbDiq&#10;3/CCp+LytNxawLyi/vGZKslrBzrpif9MdeNis4r6Eioq1KpogHbFC6wteYZ+l3ajS6EJb1/SM90E&#10;PUM2CH2wRCVCqb0DMjahX1gL8gg3Ql9GHoMSLTA5cXdw+NdZfxZv91Y2xFd34NAQPeMvPZbl/6/T&#10;jCe/c5mBX3lMRye78ehkM14hQbzK1UWurP+xmwLLtDHwLHpfKkRotOicP5a3OHnZbIQtcTJVCXZh&#10;K+C6OQIuOjlNgzqHgqypllCcsqto28tABHIewbvOW4p/ig57FzYj4vJHvd3P//ihExtoRQKh+UB6&#10;e7/7GQlfCmlsoC0CkY0dMPLoH/STxDTn8YKrV/HbBSkPl4yIfFA8MLaMDQQP0JfaoLhQgD2Hq5E/&#10;25/H0bBIIEUIfkshdUVVJJ7B1+6b4a6rzntp+VvN5Gok7ZQOHjDCoOA6ubS+C9iFb3y3twq2U0NF&#10;SuddFXGpjY68itAGETMinBJ7jzKY3qiH0qvMfIH6x4bjep830RTqN6iPlcmEPrVWs0daP3r0qE3F&#10;0NIMx/dUNdDoprCNOxGIxYrxeeKhrcy+utHCoJEphGqJMEEUAymRPZUNrz0fCdme8obD5K7iSkas&#10;EdGpABY+vIqeF60YgZii26VN6BG1EV1tl6NHQTOB9LiwCYMTmQppoT44eSRtwuzUg07srb12k8lX&#10;WSEKf7P1it8XSkH6W/7psTDgC7dlJb9xncYUyRihBuSsDJm0Q410Oj0Jk8ImwvXiCDgrGPw52giS&#10;SyFbla4YlNY7EnbnqC6kfa6skylKsI1YCFerSMV1H7IE8opYxtuCsrE8jDILxT9Bh70L00u6+8+B&#10;noXXpBNKEcgN1M3zKm9uqHCQaxPvV500IeQe+gb+WL8h/S6f84LMOv/Rx+Pi7hkOC7vzuH9sOSe/&#10;Hh6X8He7XAx2OYdv453RmNy64y6RSB1XGTZcjXjqacLHaCJ8LaYjYPtcHlynDK2GdHuUxB5Hrr0x&#10;HkcflYuREIE8YwSyJqIYX72RAmn+3vpGl2J89D0b8WO9F7NeNamz6aS+143EeczJDWUyvgcspg7K&#10;2bN2+grxsJfahjFd1PSpYaJ6awLRV/4UJrOVbu7/6aeZujWS3bOfP/+neBq3A5UN54kwiDhosNeu&#10;k8CytvFJUF1d099Tauyw37jVNa7eXVurMOvqWFXDHMO6RgnNjy4lD7quAVM0Sx/lojsjj64XzDhh&#10;9MgxQ89U4yYXFtV/DM7bgkFRLeYBiSbysMSM5P2ODx48eGkc513ZrgKvEcZHXfOXHjiBzqdWMUVC&#10;NSZjBSJpF4FMxBfuk2FTIHVjvT9XFrU4OZP86jlDTiYr4UzCRLjs8YKL1rvuf/X6ZONhkAtX/XNl&#10;aT7ftHsemg57hYU/kfx5mPeF7A9dLorqQ8ho6ul5mQeopQNbe4oHZbOlXqfY8HXRVyCQ2kUxd3uK&#10;H6PJFiY8Gj0q7G7c4LD7GBBdgs+9voGBfzxqkoW5O6QV5dJUXA5x27PYUyiJP8NUxxFEb18IL5PJ&#10;8N0yC6G7F+OG/040ZDjgoos5zjuatiaQJDssj7jcSoHIfif8dYvvhWdqyRzTN+Y5xkbcPiB+nPdm&#10;u9fP6Gc8sc8DKvoTigA7w5gRitG4npJdy8YdZQP3S4P4RCBEHq0IZORHTIF0hX6AZ6l2zYtaYwlg&#10;VVbTVTyN25nqxhAqAtQiBSIWBO4vrzsp7m4yeg9HKxpcrdjKpqqGVm1O2ObfWlXUhVAfLSl5UIuT&#10;dVWNsKhC2aa7SaV9ii2ZAhEnlKIMLKZEpATS4+ImDEm2RP8woUkiJ484U7ZtE+ZkHDrELvvO3Yht&#10;meSi5IPYrZev+2+8CDuTFGjtPoveJ7Xw/3iFupqoSlpmZMkQyJmJ+IPDJOzJUoM7pd3KqAnpjIOv&#10;VhjtA1XB8xYn8UJ2FSeLFmRCGVen05XgZLcPrjT3RzuD5rLFgcJrxVlWLbe1zOgStskfQ3EQX7NC&#10;BOw8v1X82jvsbY1+hEp+F8M+dC1uUiDk+unqXox+fLCTqpD3Rwive20ikD4BP1arxd9tc66IiTF3&#10;p6tEPY7rEfroxZ6UIjSm2+JF0ok2uu4K24gUCEQUd4L3wZcpkZjdS5BwdA2fqOqy+yYUuVmi2NVS&#10;jkCQfAJXE72gFvo9n2dd0Xt+OZo/f/+4CgwP+WmL+DHeq9mZrptgOq7PLb3RnSXSecxJjRiP7wXz&#10;Kf2TN88dZRXhtE9hzYhCBaL0KQxWToJ+egp3T1E8YkdFXXYgIOcai6qV9Nhb/SLKuO5FvUn1i/r9&#10;lfVeV8skcr2KPKokw3fUSZJJqWyrabyfJZH0Enc1mWNdXT/Lyvry9TWMiMTeWAQilM1VEje3O2Hz&#10;Blza+qILBdCZ2uiZa85bt9M6qY+++VYYGG3K03f7RRphIFMdI+I2PRqfvHu9eIufzSIPXRgXsq2Y&#10;DbaZcNfNhg8bdB0M02C2xR2z9u/Bl6dWyKiSca0JhBHLb+wmwShFHZ7vLRtLCqZC8sfgbIritN4T&#10;SSq855WzzRG4GrDBu816j/aqiPYe9zII1/A1vgBv85zs/KS7cqq4w97ClH0unv7Q7ZKMC4sRiNvF&#10;FgTyZmhbibw5IUkJZEj4Ty8NuLrduvW7aWmlY2fG/eTlERf/uCTLB/WptjyI3kwebeNuyD6UxhxH&#10;BVMr1zy3INB6HuMKbZTGn+KBdMrQok6+95Ocufro+pYBdAIRSO+AW6biR3jv5uC9cYX5hmEN+mpd&#10;sVFsR0JLY6ZMjMf1gNGEPnesl4w5vW2hxiDxFG4bR3+hSm3cmwhE9Uvoj+0O/cwMaLEBfH01QPN8&#10;7K2sU9hKm7LMnCSSPo61kp7sMLm25iF1df2tqht/oFbtRAZWz2sDxF1yZlperUrt4LWotYlIHtSl&#10;14iRikelhLvDNK8cON/16y3oVcBIw3UVugSt59lY3RkGpVny4DnNRDg41QoTkndFbSvybTVvyc9h&#10;Advz5/iwwU120HNnA6+fTgG8dXNx1jgRG3c4YOhxffzWjupK1Ll7S9pChQjk/52dgnUJ4+BZ9GZF&#10;hW139W1NSBRQd8qlgPpYTiJNSBnFyGM8nA/bw1UnHy46zXOevzlaE8iraj9agtQHzVLoZVCAIIvL&#10;8DDNmCR+9R32tjbQo9DqY8+rcgqEgtB9A26xQe3tCKRdaFcLlGbCobTd3oE/VfXyfTmByJpK+B2N&#10;nWnfZBekhQKZdqhLla/zkIU0dZcysEhpUK+smlQ7JB5ajQwbPdSmO3ASIjWDlBOwi0nCl4H30esd&#10;tHIZEF+J/u+ZQDzyzZU3RY/dsTVuvNf2lMlfW4aOgenqQdAd+RV0Rzen5VKAnFJyaUZB4wl9yq2X&#10;ae6I87LnefR66r3GGspMJKU76hMYLNHAhlt3n62ngLZE8sK4GoUhlZLXyrtnxPL73RX10aQ81jFC&#10;oHk+rCrrFMaEfGprezAF8pTmA1lfJYHOC8C4AThc1WgsHtJJ96bnjIFfW6NHISMQhxXoEqKFrsUW&#10;6H3BCoNTNmFAgjlGxFpWTUzctZ9d5mdzWbW0mGNFBwJMLvGBThgwpWCDn+45eIiqxN0gC0bWLuh7&#10;Qgv/z5YaL1LDRU1GIEydMAJZETseXu0mEEYMcqRBRNFe9UJpvUpwyNKAbep42KaPg32OKhwSZsPl&#10;iJ3gtmJqqmnw58Hy5s8khSLXEz+mVXaW7Hmtr8PR4hyaF536YFH2lYdBDjwMc+C/Jf+il1mOhbNe&#10;Ykdbk3dlnzjman3i/bUcgXzuVMArvaniW9FAJ8X7jHW0hTchEG5p+FtUerpabapDWn26PXDejRNJ&#10;U1xEJI6WREKg49MOrkbC4XWoTLFFXYoNJGk2yEgIhnLwTT497uuoKkXfG6UnD08oh2bMbYUtF9gA&#10;9+vyNcv6Vi+cO7pMT2dr2YI5ISWTxuWVqqtcK1UZca1EZfi10rGjr5XOmJJdvmHt8ZqlCzVKVs5r&#10;muvDLk2n8/b4ic6b48aWbklSw+Zkaus+CqbRSjD3Gw2TDYOYiuiGjTIkIgUVIBqP6wkDzZ4/mUzs&#10;m2U5feh5WfeVrsrnMJg1HHqZGXHaEknQocpam6PRYcPEW7fb7Koa5hjXvZCsr2zEeqYsjOskEqfq&#10;RoVdg9n38asd5fW6Fi8kT02qJTCvl9zbXV4v599eEBj463HXDtn3v7OPxzx6Xd6Mwd/uhnLq1kal&#10;eKtrczKOnFybbdtfPPwXs4j9Rfq+5ud/ZICfSREf/AQyaTEo6mbx+cTtDFOxZbMvJhzcir+cncVI&#10;hBTJpFcQyOsQBFMkCrbJny+0fCc14lI0Ah6x2nDbFQRXmjCqRczjdRXD62Zk0fWlKoNauNM8IB7G&#10;WfWehtnXvc1zosMPFS3zMsvrm+bzzb/Er7zD3pV95Zi/+nPvay0IJA8D/L97JYFwUBCYQb5ITmYf&#10;HyylaH1M02AqXqfl/iaIT/hvTCCisYHnt5Vpzite5Lgfq053ei45Zy9DHBRoF2IisqhLs0PeaT32&#10;A9bADa/t/PV1RyNYnTiOzsGP0DNIxn0lfgYhON78eVoG1FuCrqEcea/BtLC0VcVz+boVc2sWzAks&#10;nahRXT1GGYQahtoxSqhjyzq+FNZrxf3VakooHT/2RcnUCY67vcdYb4odd3tz4mg+F4hpBM1IKJ3W&#10;dhTM2LZN0UyJHFeD4YxeMFQTFIgsiVCgnRQJzYFO851LK8+l0FP9EnqLNe4YbFofa712evHJNZPa&#10;zLlnf4PfVUgkH4ovm8yuujFSlykJ7o6qA3Sf1z3Pk0janNqWLLJeMsK7unFFdm2twuwapmr+PP7K&#10;od1Trh65Pq34SPa4FOuD69LPLGDv4Z2n576NXcu+/1Xw3vP63mZ53m4GmVVehgU89ZSWngZ5cGtS&#10;J4IiISLx2piLfZah0Di0Bb+2n4S1SWPg9TYxEAVurJbB9+bXbFk8AC7FQ+Huuwluhuy9UaquVG3I&#10;kIBsQFsuuC1LFHKkIa7TtVqpEQFUeOiokwmnDVn8O5J+Vx5GWT96mGQfijpWNIdmdxS/3g57XzY6&#10;oGgOtUn/wEFo6U6g/lL9/b5tH4FI8YoBsj141SBL6BvKGxeW9w758a3bElTlB22oTbN/gQJXNKSd&#10;RXXiSYUEQgok85gWHNaOQoDpVMTsXASPDapw3KCBFWd90Sv0AboHv11DxZ7B9zA26l5t4E/VqvTe&#10;2Aj36ypdrRHP58wMrxin1ihhhFCuMgJlo0eilKHkJaD9pcojUTN4OO4tG4O9CeowiWueB52TRgRT&#10;HhEqbF0FhqGjoR2ohDWhI2BwQPm20djexYZje9Ya83qR1opEQOvtekyJGCp/DIMxX2HX8nEK29I7&#10;V0j6761tPGdX/cKWVIS4mSsKRiAFG2jOj+d12MA2WFTUF7HFO2ksGZWT/NlPl3/6u/jy39o8zQr6&#10;h+66OMvHMteHDaBfuxtk3iP3VYBpMfyMi+CuRwV57ImbwUeHyCUba/Yfw84MDbhK509/R1lXcuAE&#10;IxCH0+X+cE2bAfdTZ+Cqn/2G8Q5Z0mgbRBZOGzI5YdhrZcFufTacmBrzMj6H4E3pdQFbs/LC9l00&#10;8zLIUwrYk/dG3RU67A1t87mbA3u5Ftz/wFkoJqQ2IB/b52CI37VmAmka2N+eJAhtE4XsdsXHEIEM&#10;DLn9eFTEzbfuKktWnea45EW2c3j1OdcnuBjI1QU1UJSSB8VAyuJOInzzHN6I0UVblS+ps6+Htgrv&#10;qbVp306o+BQzEnmo8D2/CqTeegTcxviEh3V6P0jOHPGN2/Bw5TK/0rGjaxuYmihvQRBtQoVBaQSe&#10;jRyBclVlPJkzBjZ2atCPaSYPswhlRhyqMGKkoRugjLW+I7DCczCWew/CSq/B1ZuTF2rQ97J/7bSZ&#10;ppP6pdCsgy3nPRfQFrF0gbFmDxhP7OfGv2AZO1bRoGFa13ifUncPVjVeZAu5jr1nqhqO0j5OHrUv&#10;6v2rGtrVf+o/2dAJvyrw++6LwB0Fa9iAe8zHIifIyzznoZ/pBWGuC6ZOPDfmw1OHPX077RcC3G/Q&#10;nbc9hYROFwcz8hgsEIfbDrhtihNqPN64sy4RiEAi0niIlCykhOGgncX2CWQRZJWK2N3xyDwegWKn&#10;QDyO9MXzJKfzgPU7nTqgw17D2G/1f7o45WV85HaZu6+oEp3apHdxK0I/alZIA5zcgC/WLgQI27kL&#10;ipaii0l6LN/H11scS/v4NZqv1XSc9LV0XVzKXo96YA0PvX1netq9d+bPZN/Br+qup/Wv+S5bryrN&#10;vlGSYcdjINQs8QVTH1ecLdgTltAOvrk1vLCkRo3+64bgwA59DPf/Fl1DHvH3y983f8/N3wv/nLRs&#10;+g5+RE+/W3w5POo+xl1oxLaEG/hm/gK8UB7KiGMEIwYRTH08ayILYdszvhyJZ7SPkUbJKKY8NJhS&#10;WasJyZnJOB84FYaRytxlZS4Sh2GoGiON4YwshmCZ+0As82DwHIg1IYOxwZ+3YW/KiqKGiNsWjD5t&#10;qNmzzHRcdx4LaSYK6bq0kWLza6p011X7Kkq8DDfrsvrhprWSEnJRUdX47sqGSy17fmVXS77aWdNY&#10;ZF7TeN+3ppF45L1U5P9ft2S7q309TXMnBGzPP+lumHXb3TD7mYdeLtwMc+AcvRqOpBDYoM9JQXRL&#10;0bqUJJqXsvvYkkiCluJ2vq9wKByL2PWKB8H5vBLcA03gvimeEUcBnHXY/WjgZ4O+1DXV5KIi1xNB&#10;uo2OEd1UTmzptOEcIweCqCq0smHPySITbvrn4GWSjvDtKcixica33n64F+KKJ1FOqEi0Q33GaTSk&#10;nwSybVGTapspfi0d9kvZZw754Z96ycdBaArZgcE00AkD4HsDDaqKtreF0Ac0a9+3upll78UdUZF6&#10;drck4+xzpJ5AfepZfOe1HUGGmuwHo9JEHhxysx6q8kmsrHdZQNnvCrqGPkGvNroZC4T8E3qyz92f&#10;KbxRkfegnvIMM/Mqsd8tETfmzEXtiIEiUSiCQBocpDiIOEaOQtlMVVRaaqLWcQJehE5EWewkHI/T&#10;hAEjDmOmNvSDVLDebxSWezLiINJgWO45CMu9BmFN0BBoByjf1A+YOFL8GuTswJppg8ynDnI3ntin&#10;hGYhJCKhVu7Sdu7NpCKA+myZTB6QxgjgN/z8uroB5rWNdzayDVQpTm6qfRV12dL9snbr1q3fJUja&#10;9l0Dgb/+WiJ5J72p/hMswCTn99cSH/f4xj+68GvnRKRE7mBKYQgf+KUkIBCBQBovByMSBgd2rkPh&#10;EDgw4nC8yK6TMhMu7lvhuseXDfBZcNUugLt+Lq/u5hDXXXSzuGrgykEni6sHKUEIJMGW2tn8Gh5G&#10;5+BnkYbQrclcVaQejkb2qTBcYsripp83Hoa7crKoSaEY5CmGk6hNpRT6Zu+A5JwDqjJc0zseNH5h&#10;G+Z70fVzzyv40D6viUC+dD7PZwB8P6m8zaQhVSUtwZ/WFWzvE/YIYyLvnD+U9eS9DSJe0VE2bmlZ&#10;sIwpwDzXROzeogcvHWW4M6KQIxEOQZXQvCPeWqNwynIpltoGoHfQXZngOqmOH9FL/EwDg29DNfYB&#10;pqQTcVRg1vkauB90RJnqSFQx8iCl0awupMQhbBNUCNunzNZHjEDZbFVU7RmHOq/xaIgej/pIpj7C&#10;NPFTxERsixyHNYHKWMHUxlJGGAROGiIWMeWx1G8I9IPHXTiesvGVNRB7104ZvmPhaB3LGUO/N9Ds&#10;Ad1xvRo2qjen8xKosp2IxWr2yFvFEQFdGIv8z+aq+jiq61hfXs+xoRE4Xtng87o/fN+Khgk7al+k&#10;butwbbWyF+fddiLHHlXppxBZMAu2F8RYiAiFdR5SBcIIw65wEMNgOF4YDtcLI+Fxfgy8IzfC+5Qd&#10;vLZGw0M3H+66uYw4mEIwzGx00csod9mYUUZgCqPMRTejzNMovSF4SxoirZMQtyeOkUIMMo9HIudU&#10;KC44hOCKSyCuuvriO29v/BTojgfhLngW44iqZFtGEExVZJxCPSOKOkYUtSmnUM3IgiAlDCkqxeJf&#10;MAKpzvFxEb+CDvulbHb41R1fuF7Ehw7NBPKZYwH6+d9kA977IBDFkCMN0fXTCuGPMD7mflrhvfeX&#10;RdMl4P6B3vHV6Bx4D18FP8LgwJuwPLAXvuuHw0OnhRKRgxp81o+AFyMa/aOn0SvkAboH3UdPf4E8&#10;Robfw4TkJ5iZWYrZuc85eYwreoGjdhGoUB6GipGDm8jipVBiBKKqjEpDRhw+E1EfM44TR32oDIhE&#10;omfAIWwS1gQoY6HPUCzwGIBFDAsZccxlysMiWAmnQ6ZnR1+N/lj86O2yg9vW9zN3tzm70dPhtN7M&#10;Edg4+gsZAmFLRiDm0wY32M5TUTMEvtxYUV+pxSvGqeCvgcc4dpfXvVbFt0d5vbpFTUMZTTylX17b&#10;0VW1hdUWBsypSrKRSFIc8XWmJewvkAoh1SGA1gV1ISgMe6YwiDRsLvRnimUEgs5PRmreclzKMsJP&#10;GTvxOO04nsa44XGoHx6GerHB3g33w9xxN8wHNxIKN8a7XvnCQy//n7J4EuUQUJ/hivKEs6hIoGal&#10;NowAqMvDadQygqhPJzCSSD/Ziigqk5p71bVMqW8NYZI3IpDaPP/N4lfQYb+UaSd9s+gLx7wXHzoK&#10;mVhEIJ865qGPb4upbd8D2lIgbSL8MSbH3ott6T9/lzY64q537+gy7m6ie3YPfoChjES2797MycFL&#10;S4lPjauYRMbAU1uZPbGpw/jIcSgF38TI+BKMZ8QxO7sMc/LKMYvII+c5JhXWwTS0CDdnz0bliEGK&#10;yUIGXJWMHI5SStO1nsBIg5EHI466UI0m4mgIY2QSNh5VgRqo8hyN+07DEeulAjv/Mdjrr4ptwWOx&#10;01cJ9m5D8Z3XCJS7asjFKl5lpBqMJJIl6yUSPd2UeAPD2SPlCEQKmnvEcshf565gBLL+eV2NDvW+&#10;YgSyrrIRFuwi1hU148VLckNaWpuFfPS33lHRkEntUcgNtvV5w35xV4eJVnchaCAbeOsaU+1RknoM&#10;QYWTceZif9gxJcJBLineaJEpjEIl+J8fj7j8BcjKWYtvMzfjadox1CU5oD7RDrWJtgxneQ+5GjbA&#10;0yBPaMw4g9pMx+eSJ74KU+jrM846IteJHSsoB1lIWwa1DzLHinVaLUGNUIlAavL81om377BfynSS&#10;r/b9xCG38iNxXhDKxPrUIRe9fb5B33+3mQkj2BN8/INANo68l8rhpLvP/6kRdTevd8RjufuSO6pf&#10;8B0stfWHvdFMTiKKyEOAOlcqPlqjcHSPCVak3MSMwnrMzC3nxMHJ43wddGO+wY2581A9fIBCwmiJ&#10;Z6MYeYxTQfXhCYK7KpwRR4hIHFx1CMTx1G0U7tn0w51TPXHvZA88Ysu7Nn3xk+0A/GA3ELfO9sOD&#10;M33w5HQPPHfqX3ffRZ3G5le6k45W16uYVjcmbKh/UbuuXnJLL+tcpOGk/oxAvmxFIBQH2b9Q9aRH&#10;Nb7Urmi8QW4rKhCk9iRHqhvjvgGakiASahvmnKhtvBBa3bhc3CRnZyvrdxhRfUhFo9Bjq7LhVHve&#10;73+TsYH2UzbwVtWn0eBvix/O7UBcwULEFsxHYt4iZOauwcUcfXzHyOJexl6UMpKpIGWQbIeGRDYQ&#10;M8JQNFDLgqe6Z7rfqfpacSV3dapDKPJcFZ77WmiDNGQhJZDabI/p4u077Jeyv/pc/vtHdjllH4up&#10;vDQr4Ud22ejpdQ39GYEoDKSLmVW0zpfkcmpyQYlLWZdUe9B0HVImMttkjqFJl+YkPnB/XwOIXVFp&#10;Z/XIO9/3Cn3YKg5DJNI17ClmOcfD0Wg6vNeP4IQhVSO0lFMm2qPhvW44zm5bi7WJX2NqQQNm5JRj&#10;OiOSKYU1CLI+jLohvVGqIsY7muIewlIOo0bgmaoSqg8y5RHLyCOMKY8QIhANpjpIeUxAiddo3GXE&#10;cIeRBpHH3dO9OO4x3GevH5zqwcCWJxmxiPue2vbCnbODH5UELvir+BUoNJuKmnFG1S9KSAHo1ADa&#10;NPNf5rkXVEBILishmN48PzoF2i2mD7mTZm39N8N6ibU+O4/iIPurG4pvVEk+Fy/b6acqyac7qhpK&#10;yDXlWl0fJG5uMvuKukWm9Y012jUvuILZwO67u7oxlB3eKgD/32yVGfafVCafqapPZ0SQeho1qWdR&#10;m87UBENdmj1TBdRBga2zJa3zFj0pNqhOZQMyIU26ZE//BHYNdj0+WEtdSi8YOVVnedyQ3MxVmEJf&#10;neEShnw3uYH+jSBXi9VauVCtFhEIBdHLE2zGiLfvsF/KBjAC+dIp78FHTQQizAvSnbd1vy03iL5f&#10;tINwIp9hTsI9O/Gtv3NblVU6WDnibnWvoHsK798r8Da6BT3ADKc4nLZcxgnCTSa9txXYPq91I2Bv&#10;tRS6YZmYWtiAiYXsSTr2En6YNQnlI4e0JouWoJiHmjKqd5HbiiFcjHM0uawmoJTI43RvRhw9moij&#10;Pbh/phce2fbFk/C1y8SvoJV5PZX8xbyiIbupdXpFA7TqGCFEh2Kj0ifNjRhlQLUjumpdGk2UPv/M&#10;RCL5/ZlaibFnw4sTuTJze+Sw7QfrGoNpPnQimN2VdRniLm6ZwN+Z2vie+lzR5FOcQNhxe6sa3tsD&#10;xP9Vq0h2+qj6nO2Thgw7VMXYojLUDpWBDqj0cES5vTOe27ji+TEXPD/oxMBeH3BB2QEnlB1mr0+5&#10;otzOBeUujqjwZ+eEsWtE2zISYQRzTiQUHnNg27M8MyVPFCewVGV7uyPXtd0NS98GUgVSnWo3Wrx9&#10;h/1Sdizn9u8HeV3MaTmxVFf3InFekLZJhFJSBQh1DRQsbgvNx4pQcD2FYMdK1/tGPcPspAdvPEf1&#10;q2xG6qPRo2Ifc6KQ3lNas0Gg2pjhkfeglPwci+O/wfF9pvBaPxLuTG20Jo/mdc91I+FiNAWmvuGY&#10;VVCB4B17UTlyUJP6IDTXeciA9iuNQuUWRhTktmJqQ5Y8akPG4bHLcEYcRAg9cUcBSbwcPVHu3A/3&#10;nUe3GQuxrGhcSp1v11cy4pASCFMhBgc2Y+OoFgTC1kl9GI7tCr2x3SSOWzYo7HwaCPx2T0VjKDVM&#10;XM+uRwRi9LwhS9zNzaFeMkKv6gW0Gfh9GUgBWVc2HBcP6TDRKiIiPnp+1vtJ9S4PlBi649laTzxd&#10;6o4nCxnmtwdueMqOfbrMA8/We6HEyANlO93w/LQzKnwcmSo4CxQ4ojrXw7kt8q69EL61McORx04U&#10;Dfot0Vaw/NVBdBkCSbLhnRs67Bc29cBi9w9di2QIROzKK5PKS4M+EQFlFRH4gMq2Dwi+LSDkNgaH&#10;3sEQhsFhMmCvBzE0HcdAAzG5p6TXkhKMdNBuCzRr35S4e+8t82J87H31oTHP2Pv5SXhfDH3ZfQex&#10;zzYm9gGmpj/DLDEYPvV8PRZkPsKRozt4TMRdS1meQFrAg4Lvepo4ba2F72ZNQNXIYU1Ewd1WDK1I&#10;ZNhwPF+sjvoQpjwihGB5nZRAwifweMftk6Q6ml1Wr4tS+164Zz/iMhsYFNbWWJTXb2tSHwzrqiXY&#10;8PAZ9JdqCgTSRB5fwWjMVzBYrPHMcOPC88Ya3XDSeKmJeBk5i6ytnWHClAd10qVr0vX1ntfJFYX5&#10;VDeu3EDkUSm0bF//vI5Pf2teWW8lHtJholUdS/6sRDuopmw2I47FXni2yoeRiB9KDIJRtjkKZTti&#10;UGYtYls0Si3CUaIbyMjCjx3ny473xtPlXni6iJHJXFc8mcMwm60vYNda6YlSKw9IQn2ZIvFtNfmX&#10;1GqvJsyvTLZ9USczX877QgeB/JuZil+RxUful+UI5DPHPPT2/54PpjS4kztrKCOEkewJnOoY1BMe&#10;YXzKE17PMP1cCUMp5uSUYV7uc4654nIe20aD7hR+TAk/ns7TSHwEtbiHUI65j+ERdzFQnIedBu0m&#10;QmlBKn1jn0Ml/O4G8W2/c1ud8XjRoKjH6M9Ijt4TvT9KvZ0hpt7OzhWyqGbkCJiaX8M/83YHe3jo&#10;MpJY/7Lg+hiuVNy1RiFjhTqeao7Gc6XhKFFmRKJMS1k1wshk1AiUThqNGhtGHlFEGs3ZVuS2KvNW&#10;xd0z5LZqizxevl2qVp6c7YH7Tsp3K4r9FXamNaus38RnEaQuuWxAp0F8R3Ks4KaSZmAx8jDU7A7j&#10;NdO+NgwPmKPvbrfSaEr/GvPJA86Il5Gzg9X1kXQdqgshciAFYlzRkC3u5mZfXT9Gt5bdV8zgogaL&#10;pjUvKjzq0TFotLCHTskflR1IeFxzMAUVZ9JR6Z6LKv/zqAq+gKrQi6gOu4iqsCIB7HVVCEMQ2xdY&#10;iErvfFQ4Z7PzMvD8QKJAMGZheKbtxxXJU6ZOnsx1R8Vyb5SYB39XaZOvMO276lKiUmWSTU2r6RLk&#10;guKnOQSVQeuy25v3y+9jaBFYpzl56mlqhXRnZfH2HfZL2pfO+Qs+8bzGU3j/eTYbH9hmoYtrAVSi&#10;bmNswmNMSHmKKRmMANhASmQwjz2B01O4MKBKIWQYNaNM7rXscbSk8+fl0zXYYJxVhmmMXCalPmX3&#10;ewSV6Pv8qb/J/SUSSL+YMqiG3d4ovu13ag6F9/5gUFQRMTW7kn/WmaLSkJKG7GeRxbS8KkwvqIG5&#10;Vwjc9cdxd5Ui8pDCXV8ddjpj4DVpJLLHqOLBzOkonTsHJWNVBSIhEiEyoaD5IbHOQ5Y8wsfzgPkd&#10;HvN4c+VBuMPIhBOIo/KD0gLnVvOSkznXSnpZ1DQUURDcoPYFDkokbu7Hrf2tpg7ABsrAUusMI42u&#10;MDRfl2Fw65YSnWMaGaiqP2vkU0P1LgnsNLleRez17wwqGvLIHUXEQDCQAHsr6uPEQ7ilAX/bXdVQ&#10;RERDx5oy7KposBd3d5iMPQ/N/2d15KWbL+K/RnVEMSMHRgw+Bah0zUGF/TlU2J5D+dkMlNswsCW9&#10;rnTIbCYaIhl2XnX0JbDrcHKp9MhFuQM773gKyrZHo0wvGBVaQSjXDlbY+bjqktfnVclnyhrSbOUG&#10;+/cBmlKhKt2xrjInZKh4+w77JU3F6/zELh7F+NghD728i6EUfgPT0h7xwZ0Ge1miaDmA8qfx7Oan&#10;8plsnYMTSJmwTQYz2MAsu42vs/vQPWazAXsWe80L7RihkNIhFxgpESKSPlElmBB510J82+/MNuZX&#10;frwk/3nqvIv17D1UCITRgjTk37P42dhnIaKZzkhkWkEdLLyC4Wo4mSmRkS16Z6nBfaM6XHTVcXqZ&#10;Eo6NG4GwyRPww8rVeLJ6HZ6s1cKzxYtQoqaEEpVhvMr8+aIxjDAoaE7kQRlXQtyjOmgcT8ulgLlU&#10;RRCRyJHJmZ64Z8Ngy2DfE/ft2TYb8TipMhHPeUbHOCh9K3la9Jn4dbQyr0rJJ1ur67edrmvkswxm&#10;OB6cZD59SN1G1a9gMPpzGCwaW2pYmD9nAfAndeB/dKPDx+vOHFHGFMjDlCB3uSp3xgMfm1U0fN0U&#10;HK9oBAXS3WrqDcRDmiy7TtJ/V1WDr0Xji5QtlQ3HkkpKXpot9t9qktiLH1R45t6vc8xB+YEElJqE&#10;cvfUU+6a8hSUxDJayqyz7c9WM1WhG4CyrVF4figRFUQujHSq/ApQFc6IKIqRSgRTLUyx1AUXocIl&#10;u6LGMUNhx9uyaNu/s8G9pCHdrmmeHQKvHKe4SAoD1YTQMoWWDKnikqP5GGkcRHa+HmFdmHKhPpUR&#10;SIZzaV1x1C8+n8t/vZklFP9xY+7TbZNTH0Ez6T5TGKVMGVTwAV0YMOWVxM8FrlIYSPWQAlKKuo/B&#10;8eWYHH1HW3zr78zm55fPmXcNjDQqFb6X9mBGbgVTIrXQjirA2S0r4b1mKNy1hcp1Dz11OKxTw2GN&#10;wXDu0wfnhirj2aq1KGPE8WTlGgGMSJ7Nny/0uFIZgZrD49EQRepDUB5U61EXNgGPnYfjzsnWyoMT&#10;hh2RRW9GFkydHO+Hm1aDcHXhAHy9biA7px/us/0tzyt36ou7dkOpp5Dc9LIvswcPiv9ooNn9ByN1&#10;pj4m9YPBmX2710skn68sq+lGy41x0Qv1Zo+qsJzQC9bLx60UT+PG7vMbi4qGXO7CEjOwrCvqf8yp&#10;krRJYMBVuc69HSZvlfYZn5SZhZY/X+mDpwvd8GQBBcVfgkVSuPPlkwWueEKviVTW+6JEPwhlVpF4&#10;vj9BcIl55UESfgVVEUUXyuKvys1hL7WyHKd/VKWeLW3IZAok/TSqMxgpUHpwMhvsExmoOj2OIeYs&#10;KqPs2bUcUBnJEMUQw86hfewYThR0DjuXX4NdixOMTHCe+tRVn3N5Wns19qXzxXTYezT2u/3V/KT7&#10;K5Uj73+rFvuwYV5+JeYw4lCkMn5JcCIRlcncwnpoF1UHnrpa/k7/cQyKKjfNuSRReP/XwQz2Xief&#10;b8CKpBs4dHgbUx0a8NygCrs1qjg4si/CO/dB/ld9OS6NUMXdRcvwbM36JhJ5SiQycy7KtSYJgXPZ&#10;lN3w8SjzUmWqQYYAzojEQQrjVD/c2tkf3xkOxOVZQ3B+2CDk9uiP7M/7IfuLfrg0bTBuH+7PVEnz&#10;+VQPUurUH488J7x2avSmWSOumGp2hYHu/HMbJZKvVkokn60trRyyXCLpou9mo2U4c/gL4zFfwnrJ&#10;2NPsf03OjRXGlMyeBsmlbbWSn/ZWNeQk10vUxF0d9gZWZZ34aYmWX3XZAoEQni4RVMazld5cZTxb&#10;4yMPUiakQhbT8RQsd20mFrbkhEKg/UQq7Jxqo3CUH0y8hDTFM/tJvg7/c1Wy07eNsU6o8HNAhZsj&#10;yk+7oGyvG0o3u6PUmF1H1wvP1lGWmAe7pghap20bPFFiwrDZDWV73Pi5Fa6OqAhgZMMIpppUh5hS&#10;3JhOBOJ2t/b73Ka08A77mc266EHnYaE/Pe8T+RRjEp8IbqOmwbCF6uBuqTIZNw65bmTWxeOlrh06&#10;Vn6/4ALi58u4t6T7aBs/V9wn6y7i15Iex97jnItsgL5Uf9ekqKJp/uu3NeNL5Wdms+sK95W+J5n7&#10;MgifTVhv/fnoPTe/72n5NZjB1MgWdy+4aI/B9mHdEdS1Nwo790Nu577I6dIHWV/0Ql7vIfhhFlMd&#10;67TxhCkSIpHHy9ej1GoNIw1GIuFjUUfV5mGaqAqagHtn++HOme6cMO7ZiUrjxFDc0BuOixqDkNdv&#10;ALK/ZITxWV9GGgyMqLIZaeWwZdanfXFx7BDcPjJQcGkx8nhgw5Y2/STPYk0Wi19Fu+3Q+pmxFjOH&#10;wtDh5Dx6rVVZ+YnW8/pRjEA+3LhZS9d4fC/oqX6BnUs1vs2JD2j11CqpkHwokUj6MPxe3NRhb2gV&#10;tsUflu2IeVy1JQbPDyei/FQays+kocLuHCocMlHhRMgSwdbZtnKmLMpPpuL5gQSUbYtCiXGI4PJa&#10;ysiHCEgkFimeL/BgA3zo/SqvS02FoLL21CvvL6U7Am9W6jMVtJydP98DT2YzMppHacJ0LUZGhIVs&#10;H6UME9hrvm8eHSdirnjOPHb+QiIvSit2R9lOd1R4OXN1glxGKnlumSgt/Zt4+w77uW1G/L09/SKf&#10;8ImjKHj9iyuPpgG5BRRsn1Ukwfzc5w3bvn7eS/w4b2UmReWeRCAt7/M2mJpfi/l5pdimswZunb9A&#10;bhdGHl2IPJrBSaTXYPzAVMeTtevZ0+I6PFnB1Agjk8rDi9EQwZRHhDrqI8fhiedQ3Lfrh7tHh+Dm&#10;loH4VpcpjZmDUTBsMLvWAE4Q2V8ysiDCaHEfDkZc2Z/3xQUVRlpbB3ESeUiV6Kd7vygLWN5d/Cra&#10;bbZGy45YLtOAsYst72tlVYa/b6iT9F8FfGxgqXWU3FsUYDeb3A8O1roq/KQOey9WklT41+rQi5de&#10;RF5DddQlVEdfRnUMgxgUr46kWIYIWqdjaD+BveaZWZSR5ZErBNyPpfCU31LTUB4jIQVSsdQHpZsi&#10;r5VfvP+BeFs5u2cd+a9n6wKqypf54dl6f+4GKzUPQ+m2aDzfHceUSDwnK4q1cND6HrZ9a5RwnAm7&#10;FzunRMefpxaTQnpCaoinFdOSEQ+lFG/ywAtnL1RF+77Xnngd9hJ7+lTyl6EhP10j9TEw5DZPU5XL&#10;NOJP39J1me3/LmBkN/dCPbZeq37rzqzkyjMurvR91wQyo6Aas9IewnDaPCR93hmFjEAUDezZX/VG&#10;Trf+uKKiiXtSl9ZycmmtQ8XhJagPnokS26n4Tn8kri8egSI1JeR0H4Qsqcr4og+7RhukoQB0Xn6/&#10;gfjOcDCeOvXBQ9fRRQ88l7/2/NF7V0+YYTp1AAwPbuYN7RYAvyXy0Pvuu7H6C8f8pM9bnNAMhd2w&#10;e8X4UH4SM9uqhpletQ1zxJcKzaYSg/0rJYPElx32CitNK/pblW/+lQbnfFScSEUlG6Ar98ahancs&#10;KnfGoGIHG8QZqB7kOWFnLB/UaRAntVLhmIkqn3wx5bcIVeFFqCZQ+q//ea5cGm0pKysrgP1eFLaR&#10;gU3anyqOpVyrd8zlMRMiJGnqML+WLCgwz0DrdK+qcHYfIrGA8zytuNI5m7+v5wcTUbaFEYxBECex&#10;p4uYKpnrjtL5nqjUC3leeiBWYeZgh71nM857PG1kxL2ankH3MCzsDk/NbZl1RMRB2VVNA2KLZat1&#10;8Xi5c+i17DEykD1Hdr+wvaxpe8t16bFzi15gxflyudTPNzWT4nK3WU0uLPF90L1k3htH0/to3sY/&#10;g3S/zD4Kqk87X4P1awyx57N/IaJnP+7CypNRCNy9REtGIpmf98D5/iOEuMg6bTxdsRZPV63HQ+2V&#10;KBw6kh3Tn6uMrE97yRGG9BrS9aZrSrfLbOPbCZ/3QW63Abi3YQQeh8w0FL8GhUZPeQdqGg5trZDv&#10;gqs3rtcAA/WuLwxmDP3RKMx/0jqJ5B96EklPQ4Ml0cYa3bn6IAIxYErEZFK/O3j06E/WEkl/4zpJ&#10;7bGqBprSVmFDzKi6uv6bqhsen6hqOCpu6rBXWHnAxQ9KN0Xcr1nli2pyHy31YA8j7riz0B0PF5M7&#10;yg2Vi91Qu8gFlQtcUCq6pXjMg7KyVlFswhclhsFMFcSj4nQ6Kt1yhMGcDeqkUpB2C1VJ19r8m+Dq&#10;1d9WJ16JQ+I3jBiYqgm+gEq/AkYmjNQ8Gam4M7BrVrhmC+nFLuz6dA/PPE44dGw11adQGrKokmjJ&#10;a1Z82fsgdXQ2A6Wbo1Cy3g8NOlQMGaAu3r7Dfk4bHXHbbEhiJZ8Zb1jYXcwmP35LAnkpZBTKL4R5&#10;lyQUtykQP9JbmdmVymOzixoV3udNMSW/CouySxCjZYBzA3vAtn8vePTohXPd+6GAx0FaI+vLXjjf&#10;bzi+mzQDj1eu4Wrk0ZLVuDxSHVmf90TOayiNV4GUy6VeA3FBQ73N9hS2VfVKm2peRG1lB2yrrE8U&#10;N3Nz3GrWZdOMYXeMGUHozVd7rGewOEx/9bQ8/fF9xNkKxQp11a9gMWVAbeg2nYVGLyTelH1lWVF/&#10;PxKt53Sh97Gnoo63ODGvaMhkGzp6XrXDKpxyP6oyDnlyb6kv3OcFYMesYJjNCIbh9CBYzQ7GztlB&#10;ODM3EAELApC+xA8/LfdGBSOO8qXueCYNms8XQcF0RkD0xF+yMZC7scqYYoEtIwKP3EPiLVsZbt36&#10;HSOKcw022Xi+Kw5lmyMpZsKv8UzbnxPUszXeQgB/pRcHD+jTPt1AHoMp2xLJlVH5kSROFpUu2UKd&#10;ioyKIaVS41OAGsfchuc2qaPE23fYz2kjw29b94+r4O1IqPUIKZCXFcv9O2Ju8Qv2nssutDX4vY4Z&#10;XKoynlNMWVgUByJyfDuCpGysCRcb4b7fHrWjhqB29EjcUR0J/6H9cKh3NwT16IPzLWMiIqkQiRCK&#10;xSytkvU6eLxqLa6pjReUhIyakD2vFVoepwhfMhLpPRTFqhMCb4WFyQUkd5c3zDatf/GMivionbpj&#10;VYNcD7JHTFHsWjY+RV/tS+irfgljtS9gqPpFk/KQJRCTsV2w6cyBSzoSyX1dCWD8vP7RkQetp649&#10;Vl63zrhBApo7fV153Y0Fr5Fa/N9skpycf+Sax/6oOyMCKuNCMUojBCoMo8WlEsMojVCojQ/DtEkh&#10;WDU1BAdmByJjbTCq2IBdvZU91RsFC/EHNrBzQpnnImA+wRUvVgbhmUnITvGWrQyBhX8tNQm9U7HM&#10;RyAiugaRE6kcBlryrK6WEPc1ZX+xc3l68QpGMGuZKtrASMwyAs/3MmVkd46pkQI0Rl9FVcylB7VJ&#10;13uKt++wn9PGRN7d3y/2OScQalFCVeBCEF0YOJtcReSekXEbyaLVdkZAQpW5PNrcLnvuG2AOUwzz&#10;8p5TD6ffiR/rjW1xXvn8uexKwrUVfV7aJgOpC4svWx9Pk0WZBxfi/qQJwkyDjDwqVUehUl0JOWOU&#10;cKhfb/gxEiECyZcO5rJuJrZOJJLfZwhuzpgruLQYrqhoIOsLpkTYflm3VNN5LV63B7nsOte7DcD5&#10;UeoJhQ4OXBW4lEs+sKpouE7db7VrJNhQXtfoU18/jH9ZMrZp1qgzJhqMJFQ+bzWxFE1vy9fZdv3x&#10;vSR6ibEV6+olDTQnunl5/W2He/fkFAi71W+3VdTH0pwfdIw2I5DADgJpl6VFfvOv1Uuib40eFwEN&#10;zRCMG6cYtE+dYTQDEcukyeFw256BZ/6FeBF+EdVscKZBumxXLG9nwtUDxR7YQC9Zzghktbe5eMtW&#10;Vnqi6G8lugH3yxdRTy2BNDg5kKIhchDB04VpXeaYZsgTC4GfI92/3IMH2usOplJR4w81Gd8oLGrs&#10;sPdso8Lu7OwfXwE+XzcjEbXYh7zWouVAqBCMaOjYudI2H7SNxwsoVlGG6VnC+qysUsxkoAA9D9K3&#10;2M/BzqXzqWCQX6/d74FcWC8wO7OkiI03bz251NKCyimLL0tA83UovF8rCO9dESafr8HqpB9xfekK&#10;1IwcyOfxeKymgjsqyrgxfCSuDxyO1B794dCrN2x69UR0DyKR1hlahGxGIjld++Kq6jg8WLYKj5gS&#10;IWVC5EKpwC2Pf2MQifQajKLR44NvBwT8fr1E0lPowCvh83hsq6xL6WRtLVfLQWY5fZip+djO0J81&#10;EvrzVFqrDwY9Ri5604fU6F26kr6+TlJChYPbKuoiAwMD5ciBbf7TtsqGdB22QqpnZ0W9E1t0uLDa&#10;YTt25C0ZPzECmuPCFBJHWxijEQx1RiTrl0Qj40Q2GkIuCK4iys4KvSjEQFxyUGGTAZzJR5l1vL54&#10;y1b2xDnrzyWmYTeqtJmSIdeXUQgvRiyjAL40A4uwLwFlO2OE7KvNkSg1D2fqJwQlekJzR55KzNQH&#10;TycmIqFYDZEIrS9hYOuUUlxmFnb/efild5KF2WGvacphd82HJFTyHlPUtJC6445PeswHckEdNA+Q&#10;NMCTOqEBnhokzmakQGm/1GRQ2rdKKfIeRjEMD7/LO+9yhNzmGBjMQOuhbMm2Dwm7gxERd4Vzou5D&#10;lZGXBrsOXW9K2lPMYcRC96J7tlQttI1IhhoYTsyqxqiIu/niR3ors79R1m1FQfmtmTRzoPi5Xwfk&#10;spqeV4nJTHlMKnoBr11nUDJ8ML5nhHF50HAU9BzIiKA/Uwj9kPVVH+ST26lrP4T26ofjvXvCuxfb&#10;xl4rJBGuRnrzmpEbk2fiwfLVuDBYSVAiCo5/Lci4v0iJXOs5GJdHqSdfPndO3aReco1iESaVDT+c&#10;rKhT2DLCy2rtzE1rppbo5ua+0Hc6iY3KnylwYX0Jfc2eLwx8XBLXSSTJ+o2SO7uq6xU2wdtaWWdH&#10;Pa9MaxolLlX1Hf7tdpqWTtKJyZOjofkS9dEWNDSDoaQahFnTw3HJIho1e2J5Gi8FuKuIUCKLURN1&#10;CUi8gcqwi21OIUtkX+Vf6IXgy6gKKBSysKiZI7tGU3YXh5hxRdtpv9jUkZ/jwxQQBdrtKZU4mQf0&#10;S60ieJyEp/WKZFKx0JNI57vq7B++Em/fYT+n6WQ9njo8/EFtr2Bh4iROIkyNaCQ85EqBlAUnExog&#10;s0sxmQ3sUrIYwQiAWpzzrrli51xZ0LUUQ7qvxTniNah9en92XSKWsfEPMZGRlLSBI2EqdfJlr4m8&#10;lNn7GBD5BBpR915rTu+X2arz5V4LrkvdWK8GkcYUpjYmFTViysV6RnylWBP9Lfbt90TuKHUUduuH&#10;TEYWRBiEJpeTuCSyoDhISvf+ONO7N3z69kcmWxcKDVsjm5EIXeObcVNwa+4iTiLtinMQ2jyuxXZ2&#10;3BX2nq6pjU8LktSrmEkkcy2eN08C1dJivv56gPnte9+ubZS8MArwBJ+hUFUmgC5Cj/plLRhdahTo&#10;mnqkpGqGeHorO1JT0+VIo2TT8Yq6ZWxA6ph1sJ02bVp4+OTJcQoJor1QGRuCw7MC8HyhMEhTSxNy&#10;Y1E9SOXRFDS4FqDaq0DhtMNSq46/chyx34iEcJ731Kr0LRBShJma4UsC9doiUIBcSjZEJCEC0TTV&#10;q1AWFlNElR55vPCRlAwRSp0JUy7bY7JRVqZwCoIOe89GP07l8J9yaYImaat06eBOKkIj4THGM0Wg&#10;EvOAqwhSKHzgZ4M8ZW4J3XFlZhCkc4Nuo2fwXfQIuYfuoffRLfQBuoY95OgW9oBvo309g+/wYxXN&#10;QEjXFUjoR/Rl9+zHjpPOIUIt1uk1zUFCEz71Y9dcmvzQWvxIb237rtdMWFhQgVmMFBQRBkEgjVpM&#10;LJZg+oVarIj7AYaeWdi/xw0Bc9cjbYCSkKb7ec/WtRmyg7gMSeSx9ayufRHfayDSewzgSqDpOBnw&#10;+AbbRyRycagyLilrILcbUzVy11WwTvcS16XXaHWMDIjArnQfiKtDVfzEr0aheUokfzSreuG4USJ5&#10;sb4eMAz0YgTCyEMBgRCoLsRsQq8XexaMbjMQ22Gvb7dv3/791Klh5ydOjFVIDO2FKlMvi6eE4OYy&#10;b5QyEnky10WAGNTGhgiUGATpibdtZWxM+XW5bYZXw55kVJqEoHpjAGq0fFDLULPeB9XrvFG1zgcV&#10;DOUMpQwlOsKcJVRESHOU8DoVRhLUAZhiMTwLixEO1aPw4kdK8WUkA/agxpZe4q077JewhSn3pw4J&#10;u4febNCXG8RFopAqA6mCkD2GH8cG8R4hNE84I4nwx+jJCGNQwC2M9ryGcfZ5mHkmDfNPJmEBw5xT&#10;qZhom43R7pcxMPAWP7Zr+CNOMr2ChHlAWhKK9L70fprXBfRh75mpIMmclEfvtNhs7fnyEwuvgRcB&#10;ytaE8NgN2zabkYtu4EUcsHaC62oLxKrPQF7Pgbjw8Vco+LQr8r/ogdyvKD4hPyi/CqRG8lps41Ck&#10;RtigT3UjvACx5T5ZKDxXwbYWIELKZeR3pccgFCprpP904HhX8euRsz3l9WOMG4VJobTZ0sDxBPQU&#10;ubCa0Bn6ql/AfPqQO3abVnUWL9Nhb2nHjhWNnDEzsnr8eFIg4QyhcsTQXqhrBGPShFAkb0lEw4lk&#10;oRLdXAiklyz3YmTABvpt0bwbsyLDLfyu1Dw8s26JN75e7IXoBX5wm+0Hu+m+cJ7pi8AF/ohZ4Ivs&#10;RT64sdQbT5Z6omKJG8ooOM4UjzTIzkHNIKmXF2VhUUW7ZRgvhHxO6b3254DwbxipFNuIt+6wX8qm&#10;xt316B9XLigKNlA3DeA0aEsHdBqwxe0CadzDV5FP0TXyCYb4fYcJdrlYejAC+/UOwHfiEsQoT0bS&#10;IBWk9h2J9L4jkN5nBNLYenJ/JcSMnACfqSuwT/8Q5h5PgJL7FfQKu4+vGAH1EImECEN6P/4+pK9l&#10;t7Nj+wbcksxJe/ZO2zlLJJI/ry+q9Ft8sebF0m+BRV8LWMgwI6sEu7edRib7bIWfd8fFj77E+U+6&#10;IJcHtKWDb+sBWbpdLkNKPI4X9bUx0Mtul1sXl8J6G9lYbZzf8n6Kr8uuSUtGIt92G4CCkeqB7Omy&#10;VQD9QGXdSp4xxdSHVr3khf7WjQ0bR37ECUSXkYWUNHRbEAlVpm+brzJTvEyHvaVt2pQ5aPbsyNRZ&#10;s2J+mjkzomrq1HhMnJiA8eMjGDFIySS4iShk1zU1m9fHagRBc3woIo7lAAlCEJ27lnzPo8G9gKmC&#10;tId14dfarPwmBdK4PTKkaEUIlk5l92VkpM7uT8pGjS012euJE0IwjWHhlFBYzglBwtIAPCByWumB&#10;cipopKwraQqwmNLbBIp/UI+uFZ6AUQxKtkafEG/dYb+Urci89+XE2PtZ/cMfcnJoHrjFpQhSCaQ0&#10;ujMoe16F1g5v7F+7A+5TViJpyBjkd+uHC593Q+Fn3XCeDa4F7EmcQE/kBOlr2kfHXPisK7J7D0Gw&#10;2kycWGKGFftCMMT/JlclzYqkJYhABBKh99qfvZd58Q/2iB/lnRmQ9j+7rlfNWVVYabGooNJiZWHl&#10;ZourNUesjDbVbfrknwj+qgtvS6JQMbwFFBHByyA7+L8pFJKPzDq54y70GYJLc5ZsEr+eJrOurlfZ&#10;WNVYva5e8pNeUVGe/lylWh5Eb0EYBFkSofnSdy3V9BYv02HvwNjg/auYmOs9t27Nmjh7dpTuvHkx&#10;B+bOjbo2cWIUI5PoJpKQgohDQPM2nv47PgSRlgl4YZ8hBNEpPsGIBHHsiT/68hWUlyvsxCu1S1vi&#10;/DbMiIayRijGsutpiNfVFJe0jdKIxzBQjcp4RipG04PhtCQYl7cnoO54Mir3xArZWZSZtcFfKDzk&#10;qb2iUmFkgpXBKFntfVi8bYf9knb4ctmCIaF3X7R0ZQkD9U/oSm4mphIWHYnB4VVbEaU0EXld++HS&#10;x1/h4iedRbdNb+5akR2IXo4+yGNP7oWfdkXxx18ip8dAhIyZiY1b3dCDkVn3kPvs/gqUh4ybq1/U&#10;MwwI/imPfjziR3lvdmPA7z83/ewfDRv+9ScYfP4hHHv0RFaPAe+cRN4EsgP+66I9pHWe/W0LB4yo&#10;u7ZaZ5b4dXCjiaO2l9WPOCaRDDBfM+2wqUZXRhBtua+aYTCWkci4Xk8C3Q4rnBq1w96N7duX+5Gu&#10;bvrcGTMiiyZNSmQkEQ4NpjI0yFU1KZQhjKkUNqiPDWLqIxhqY4MxZUIw0hb7omqlJ0rW+vABvNQ4&#10;BA17U/D8dNpVyf1yhY0UySQBOb/XXRhZqDEhqomUXgUiFapHURkXhjlzo+Cx6xxPI26gTC3eBiVP&#10;aH9yJo2nAJdZRXCXGvSZAtkQ0GZVfIf9jDYn4e7JwVFPeWC7yW3FQIM4KQJSHLs37BN8/Z+yp2+m&#10;NGjwV0gYtE12u7jOB6qW+2SOyf+yJyOjr3gqq6XZGQxg9yfFw9OMZd6TrHurN3tvQ0Ju/5D4k+RT&#10;8aO8N/Mw0u1j3PWzu8Yf/Q06H/4VWp/8HWe6d0du9/5CSm7LzyQL6WdW8B20GsBb7Cc0HcOXsvta&#10;Hyt3vsySk4zsvia0OL7lfvF1MUPRwJHfX16irXA6060zR2hZTu4LXZkWJkIhYTOhkAoRXFtfwXh8&#10;L8nhDfPaDMh2WGvzcLzec4tFgbaZYfbGTaZ5aw/uvjjfw+O68tWrZQoneJKalVXm3xcsiDkxZUp4&#10;7exZiViyKB5aa1OhvS4Nq5YnYf7cGMycEYkJU8KxYEY4Lq7wR/ViV5QtYlgooH6xF8q1fL6T3H32&#10;hXjZVua6J1tl4oTQOmktSrN7TN5lJus2a94WAlX1IKgyEjtikoynfoWop7Ylso0YxTRg6pcl8SlG&#10;uX3WFvHWHfZLmXH+s35Kkffv9GGDcdPAHHgbXcIeYaT319ix4QBiR45DIRvgaZCXG1xagAY6CuwK&#10;rTjYktJX2eDaBHpNqahsfxOhtLgG3aOgc2+4Tl+Lsc6FPHtL+r5aojdTRsNDb5duP/9stPhx3qu5&#10;bVw/ePPAPtHGn3+ADYxENnzyD5zs1hVpPRiJMOJr+Vn+k0B/r8vdBqBQddzVC4FWw7KenPn0ZkXu&#10;R0z98ZkC84+e62k5fdgjPUYOUsJ4GciNZTF98HU7a52OYHo7LD7+9j9cnb/ZuHfXhcBNZnnJJvrZ&#10;meZGOcVbzAvumBnl3dPTzsrfbJG7U0srfYCNTdqfxNPkbO3ahDFGernfmRlehL5OJkMWDDdkwYBB&#10;VyuDEUoGNqxLx16dNDjoJsFdOx5+62MRrhOLNK0YZBvG388I+q7NtvwrF8YcmDw5hpHC6wfxpa40&#10;UkIj1YOxf2UULzSsoJqUEym8GzA1XaQ2JnWhxaiJLJZUx11ZId66w34pUw6/qzcwoRK9xEG5F1Mh&#10;XSIeY9bZdPiPXygoDoZcNqhLBxIppPUNHF3YANp9AM4PHImiYcq4PGAorvQbhKuDhuPq4BG4wl5f&#10;7jcYxYNHonCwElcz2WzQFc5nZEPXZOt03bwve+DSR18wElmDwQE/8NRggTTkXVnkcmME8mJd+uMF&#10;4sf5Wczy/7f3HmBWFdm++Lx5/xve/V8dnRmdcUwYQEUkdc6RHCTnJNCJnBWJioqYUcndp0/nRDc5&#10;I7GBzid3AkQkZxAcib3eWrXDqb3P3uecBpx75z739/2+qlq1alXca+1VOzV7adnEJ/4IiU/8AeL/&#10;+hjMeuEZ2Ehf2qUxwPbLSleElObpcpz4qe8qupyvjjNvx2l8pXy9snK+WIcLXQx5sDZJcREs/dxr&#10;UPl8C9j6XvSVzCNvniqqGXx4Xe2IdTn2rnPX1g+e+3a/lmfHBHtnQMgzmRz9EiwYGvuOOKy/HR6O&#10;eeKXAGjLtm9f+N9Ll1of/+JTS5+pEw9+O21yydHBgw5Ahw6b4c03N+1/662tXVkh1TFveqnv5LFl&#10;ZycklcHYuP0wJn4fjI1HY4LhuPhiZlji0bDEIShMEJGE9EljTfDenPKvRFEuR4cOazd16LDVxTho&#10;w9ULkeJ0f4S2tvb2zYQb6Amx+x/0V0R67Hf8arg+cxNcX7jj7vWc8kFi1b8d/1VH9y0nvnltw2Wm&#10;lOnmddOi0zDqvVzY6RPB7m+Q4WAKhEJU9EzJv9hC2M5q3poZiHoffzgWEAAng4PgbEQoXIiJgEvh&#10;wXA5NAAuhwUKCPZl6YuxUXCuXQycDg+D42FhcDQgCGp9/MD8ehsof7U1HHoZjQrVRzfisc74eZnQ&#10;BA2abDi4LSx6FyRwy0UYsueW4p/bv/axe8y8/5wf1bx84t/+BIl//AOM/ssfYHaTp2FbsxbMiOi9&#10;CKgJTlmzOJ9Ww12eCC2DwOBFWY/AfpX89TXY17UNpFX6Q7K9DRjtPpBV7w+5PwTD/KktIcEfjUOY&#10;2lhogz7z/m6fwCpxWH87uKOiouJfJow69JcpUyr+vHhxyaP0hJOYpXksX1791KhRO8f16bOxqmPH&#10;bdCt2w4YNmyz5jtS8+eWJySOKW1Iij/AjIcexqgwebwFpk8q0dw2Ki//4alevdZXx8Ro37BX09wh&#10;Go1LUFQhrOyTD9cGpsIl6Wks8cmsS71T4caofLj61W7dz6r8dvwDDlyUv++/o+bQK2sEBU1PWNHT&#10;UAdfac28DklxsCtS9C5KX20F5ajobaj0T0eEwaWwIGYUroQJuEoI9kNj4QdXQgj+cJnCUAw7xMLl&#10;3j3h0uDBcGnoMLg8dDhcHvEWXB48CC736QWXYyPgQmgg+15UTVs/qGreBsxPPQ9LeiZC89UnOC/E&#10;iWa5xyFw62WYXVqVW3U6pVPdxSL/49e/e/3EtUNNr/xS+8Llv3///M8/X3ymoaHhKQT9PvWP2Oc/&#10;IP4T8e+I/7jRcP6p+nObX6q5kPeK+Uxyi+Lji3w314+PyLF0e9NQFTIo0xQVl2frMX21rc/7+Y4+&#10;X+Rau32VVd0x1VARevKzD96ACS88CYmPoSeCRmTm83+DombNoRTHqlFG5CFC14A0Au5kHEIv5NCL&#10;b0DhkgBY4fCDVRW+DClWX1j0tQ8khb7otQEZixgX9dKtb5dHJWXYw7vnWXu2K//x8zdwXtw+6fM/&#10;/Vgwryx41ozKNajEr05IPHBqxuSSqnmzyle/P6/i67nvVsycMb6kz8cfVATSI+diEfnIz7f/61tv&#10;bR/YtevW70e9VQKzppd8MG+e8hHsinm7/7xs7Hc3piYdgkT0OtSGQw/TJtpgfFL5eFGM4khK2tu+&#10;S5cNtyIji+TtqAdBaGQhTOy9Fi7Tv0lmbxCfyMpj/3i/3CcVrozMgWtL948Uq//t+EcfeJL+67q6&#10;pPkDd225+XLeWXgVvY9mhafgw9HzwfyX59jVprTtUdbCF8y+/mDz9QFHoD+cjQyFq2QURAMhhK7p&#10;SxRHz+NS9y5wceRoOD9itPDfb8Iw+uOe8OvWiyPj0KgMhSskF/mvhqOngh7MyZatwNhhMLTOqGXv&#10;npDRYC8Rigbk5dwz4F9khuXWeChwdIdcS/fL2dZuJ7OtXb7PsXatzzJ3rs22dHZkWztbs8wdTYiK&#10;TEvH0gxz+4Pppth9GebY4gxzB2uWpePhLEuHHzItHU5i3sU0U9QvGbZQyK4PRgRAZq0/ZNT4MaRX&#10;+0EaKk5SmIZqf/jiy9Yw/rknIOHRRyH+yUdh3DNPQMorr0LZS2hwafykK38+zkMvn4uzeeDz1NAp&#10;x0NPhkxTy9DglVDy5Kuwc1QIpFQGwcoqH8GAWPzg2zX+MDbiRTQikpHQeSJLfNGQ+JKCX4BPP/WB&#10;jLpgMFSG3M0wtzuVaW5faTSFbVlZ4ZufYYldvKEuYdz+Ywsid9dO+fP6ivj/wLX7P/YLvbOm7xv6&#10;9pSqa5PHVsKExEMwHjExqRQmj62AKeOqYNoEM8SPKoZePTde7dVry6FBgzZPJqMhFpePBQtKXpg4&#10;rrRyxiQHbTtNEcnsgKz9j/80tejHssRNMDVpv9OIxAnbWYQxYpw8DyF9ACaNPQQfrZi/e+m+gAnG&#10;/QMnHjxsaCuK/F3nzuuHdu/+HXuiKzQ0DwIDczHMZ0986d1E5+NSWoqHRayG4f02wuUiE9yiz5nk&#10;VdC/SNi/3G8tKYafFu28eHuT1Ves/rfjH3Hgife/CqsHB66pGZxQ4Hhzf5YjBIZ9Z4QmOZfYE1gv&#10;rz0LU6Z8A1V/a8K2q0qavgGmtr5g9fcHu08bsLZpBUfRS7hCW1IKo6EDNAZXwoPg0qBBcIF+0yoZ&#10;DS2MjIfL/frA5SBfVvYqGp+/B7aFXT2GgA8akBeLzsqGQ8KLuRehz9Z8VDxvwCpEirkNGKxtIZVg&#10;E0BbLIQ0B8EX0qoFpDNj4MvyUm0Iqw+WRVjaQorJB5IrSTEKylEXVXTlHQCLk9vCjOBnIfEPj0Hc&#10;nx+FMU//GVa93Ey4J0T3RTSU8D8zDv3tVSjuEAJp+4NhhQXHqNIXks04HgcCYeaIlpAQ6O19kBcg&#10;IaAJvDO8OaSUBeBYCnNA80RGO/twIGRWB0GqOZiM1S+GyuCLRlOkI9/aa0NR9dDkNbXDF+TZewxP&#10;qfDruqLKt1OOo0PYZsf4NqVHP2t2/kb5U7jeydt84C81P8hBF2qIx8/dsP/VdCanye5jH766+eiE&#10;lmtrBvimmiJDVpb4h62qerndmvqQbqu+PjRnfFLFT2PizZAUdwjGJhyECUkHMb4HRgzdAYMGbIOe&#10;PTZAu3ZrUNmuxXAz0E3rvn237p45c5/LgyRz3inxGT+29KfJ40uuWD868BYc281+e0B64GZCzg/X&#10;ElbD7DH7IMGNF+I0IAdhyqT9sDhzwbrdxyZ3PHXZNO76zSuTGm7danv79m3/Eyevra2ovAJr1x2B&#10;JUvMMG3aPhg6dCsalNUQhMYkPLwA2+z0MNRQ59EjxSPeXAsXVxTDrYIK7vtYFoBttRR+f8N+7LfH&#10;wP8RR/X55U8V2QfOzbK225BaFf73DDw5jXZUnqbXYf6BJGhTeAya5Z2CJusuQJ9PN7EnisqavQEW&#10;9Drsvmg42rZC49EaaoMD4UJkiLg15Q1Eb6RHD8GAjBglguIShPTFIcPgcsdYtv0llb8W5AMXwkNg&#10;/txk9kgx/6LjS7nnwG9NNXx8aBCkkgERlfrKclRo5ZySV4PyiMeFxqW1oOJZKcVReRpq/GH5Dj+Y&#10;3fslSHr8cUj446PsCa0PXnge1jVFD+7FFppf2WVo1P0SCvU9g4cDN/Kp/udfg5K/NoOS4FDI3BoB&#10;K1DZrzL5IcgjC4DPlvhBUqD0CK+20eCRFNoExoa/BF+k+IHB7i+PNRtfRDKmk8lQo4FKRS/HaEMP&#10;0E7AiwD0BDNw7LPqAjDuD4aqoLvpVVGXMkztf8iydLag91mMXuWWNFNkTnKlXzLO1crkioDlxqrw&#10;L7MtHRbm2rq/n2vtNS/P2mvuakf/WUX2we+sq3lr6vq6uAmb68eN2XZkUvz2o1NGb6qfkLi+Jm7C&#10;+uoRUwqrh7y92jFwVoGt5/xc65sfZFk7L8o0tf88zRz1VWplyJLkisAVVM+qCr9kY1VELnq227LN&#10;nQ+hV2zKsnaqRQ/rR/Rwz6eawq4h761Vla3vpFmCYEnOl2gw6mBAvzro388OgwbaYchgKwwfaoXB&#10;g8rgTby679RpE8TG0hYRKWPpar0I6BtY3bptujx8+DaXx6Lfm7D340nouaycWgXV49ftuDqp6LNL&#10;cbnJ34/IuZuZtJ09iSUZCbqpziClJRqG4+JL4e1pB07vL6t7kbaCEV8hTIjvEVfQKCmOBrgHp079&#10;BDt2/gAfflQG/ftvhrCwfIiIKGDtpvaTdyIZDvoiMKUlhCE9qctqOB+XCz9NFv9UuGAL+0JvQ2o5&#10;XM8oqb9Qc8FlC++34yEeG2wJrTYcGf6F0RRxOqsmBDLr/NnVtaQEV1XgVXpVK0j47ktomncOmhSd&#10;h4iV5bA1oivUtG4FNp/WYGsrAj2QUxGS8VBvW+mBtrAQdDO9XTRc7tmDeSMXhwyFi4OHYDgELvXt&#10;iwamO1yODkPvw0cue0kMrwe0hnPRETDqq83w7Jrz8Grej2g8zkPU+lJYcHAUeh8tWT/kPqmNg0xX&#10;hVp5etDIX6nyTlJQqeHVJHw4qTmMf/oJSHj8UXZzfeKzT0JGs1ehHL0R+miiplJW07yGlrLnaPcl&#10;W1me3nan72KVPIMe6fMYf7UV7GvrA9u6R0Hml+3AmBYNxuQoSF0WDmnLQmHJ/BCYGPMKJKJh0DIY&#10;WkhEj2XGgBawfG8AJKMHQttibGsMDQcLac0i5Djlk4eIxpsBxz+ZvCCkG8yCNyl5nRk1vuwmf86R&#10;QAbyarLrgoCdD9UCMtATz3SEQoY9FNJtCGsYpFnC8AIrFIFxcxjSiC7wEG9mdSiTkV1LoK3OYMg5&#10;HIR1EIS6qF7a9qR2SJ6uAT02aqMBDSKdi0ZbS/h29WQY3K8eerxZA3162xTo3csGffvYmVHp28cC&#10;/fpWQM+eu9DzWCsaEkEBx8auR9pmGDpi+1Lx9GfHtTEFEyrGb4eZSfthwbhyWDKhBJaML4F3E/cy&#10;zyNJbSxUBmRcAt1oR08osRQWrpx9NmVb0sdr8k/lfbfz5HWz6RL8+ONNuHjxFty8fUc2HWQ8CNJx&#10;995dOHX6J0hOsaERXMu2t9q3L4JePTbCQPSqhgzaDv37bsG+boLOndeyt+GD0AOZ27sQrg0wwPU+&#10;yXANcbVfClwdZITbb+XBlcTcGhTtsnX32/EQjqtw/PE11UPnZNoir9ACTrXiFSKecHR1Ll85IyhO&#10;CnhZeRR02rgTnln9E/inVsPmrv2hvlVztmVFxoO8D4e/L1yMCIYraBAk5U73OPi4U/kLcTmfjAht&#10;TbHtKTQmoYGCUSHQ01lEp3sl6nIMfnDHpzmsiZ8GLxedhRcLzkPs+mL4rKQfpFe+hv1oq+oTKhYp&#10;lOMcnfjEuATeGPCynDQxn5OjoItx2sYx2PEqfFErdnM9/pFH2ZYW3RdZ9Qr9C70FlDdRPuorKWzF&#10;PQpV3OV+BE+T4gjFPQ6NuKIOHmoappnReA6BRuNAs5bwXZAfbOoaCoXDoiFrXDswJEWAYXQ4pCKM&#10;oyMQ4ZAeFwEp8VEwo1NzSAihbawmTk9E8VKh0rgQD90LWbw8GNLLQsBwIAgM+wMhZT8alD140bMb&#10;47uDIHl3AKSgkTEcDEbPJIAZGPJ8VqJCZgYG51GaS5oPHs75cs4ZxdlWJUIKWRwNkS4kXiZHLMPJ&#10;VKwfsV5+3UghQyVdwPnAgoXp0KPbYTQQZCzIcFihL0GKy3TBmAzojwalfzl077aVvUlOhoTeMI9t&#10;vx7eHr0XTr+zkX5hz7arribmzoOR+bA/bh0kJh6A0XHFEI+GIx6NwxjRWEj3O8bG70NvRLz3gbRx&#10;CQdhfOJBmJh0CGZOL76yZPXcDXMWZN6YmGSB+BH7YfTwvYg9MHXiQfh2sQ22bDoOtTWX4caNW1h9&#10;A9kOuNcgGRNKN8ChQ6dh0sS9MGTAdvb+yXj0gCRMSCKDthe9rh3Qp99WmD9qO5S8tRoqhhVA1YgC&#10;sGM/Dg/PgUvD8+FCfO5RFPjbp9wf1oGD+fuNdWNaF1T3W5FhjTiSXROGLr+wUElpsoWrVo5iOrWy&#10;FSwu6wyD9xlgzDdZYAoMAUfrN2Tvw4o4EiI8cSUZCS0vxKn0pTTxiEZB3ppC40BxCTI/0Z3xy3Lc&#10;H64F+sDZiEhYuOpjmFQyG74tay96HqQwnP3Q6psEtcfgGRw/L0urLh6oEFJs/vC1oQ28HfkcjHny&#10;j5Dwp0ch4anH4cMXnoPtzd6Acr0tLS3lzkND0SvSMjzI4SHJkMPm6G1gvOkbsAuNxoY3wyB3eASk&#10;JUaCYXwUpIxFgzEGjcWYSEgfh97HmCgwJKDhwPxVcWGQHB8Os7ujV4seiLfbWATyWOb2bQOGGejN&#10;vB0DqRROw3oxTMd0xnQMp2N6Ono670SBcXYkpC2MgrRVkZC6JgxSioPQiKAXSN6oF+tBl8boenOv&#10;TXe56PCUloDnXbatK8ydU/xzrzdrZUPRlwyFBJ4mxRH9+jrQK7FCnz4HoWvXzcyQ9OuPSnfcAfgx&#10;cS38MtxY+9PIDPP1wcZL14dmwqa4DTCOXhhkhgKh9jYwLm9lIeg9kemTDx394D1LpxmTSl9fvNj2&#10;UmoqPLZ44bE2FaXndx86eL5hdd5R+PJTC8x+p4wZoxGDd0Pi6D2QlLQLli6zQG3dJWY07t27B3fu&#10;3kVPRPBKLl78BT5fZIY4ND5SfVSe6pdebiRjQgZmYsI+mIxGbSqG0xP3wcyEPTAf8dG4Q7cXvl+S&#10;ef5G9VOiCvztuN9jTc2Q4KL63rnGqvCbtBdstAseh+aiJeCCVhuUlKpWYLC2goPj/KH6dcnzEEJL&#10;69ZwIiIUrqABURsJBlT2ZBQkD0IPjEdhNBCKsoLhIEOirue6jy84ZgSgUWzJ2ursh+sJ7JoWrkwV&#10;V38akIyRR4WgQVOUqaQtLX9ILguAhdOaw9g//wniH0Nv5C9/gOnPPQVZr7wGZfRYNG0RScpbglqx&#10;8/CW5o7OA3kEjwSB4aFn6R/tr8POqGBYPRi9CjQOKWPROCAMSWFgRK/DOC4Wvh0VDh8P8IMFfXxg&#10;Xs82MKvbG/But1YwveNrMKX9KzAhuilnHLSMCO+NCGDGJuwFmBbbHN7t1ApmdUZ0agHz32wD7/fw&#10;gUV9A+DrYeGQHBcNafERzPNJRc+HIQ6NCRoZY34kJFtw7aNHonXBwOYIwdaD1pzKENYKz6PJz8uS&#10;8jX5BB7F+sN4sqklrK0bf/ij+YdNvXrUoGFAg8B5HAR1WqIJdDszJP36WtGYHIQxqGTphb+PE/dA&#10;adJW+DFhPVji18GyhO3MeDADwT1pJRkQ5oEwOJX521OssPAD00JRxSgO8f7HTWYN0EBcR4+DPI+1&#10;Rcdg2NDt4OOTzdCx4xooKKgXue7B7Tt3mCGh49ixazBt0kGIf2uvsz1yW8Q4gp4QS8QwAT2nBKTT&#10;tlschnFvVcLsjwy38u09yvOqu6WnVAbMWm0fNMh+Lu9lsZm/He4OnIP/lWPq32RN9cAF6bawy7Tf&#10;Si62YuE2AiusPpC3IQgs0b5gbykYDltbDMmI+KAHEB4MV1VK3QkyAFp0V7gYEIXR0YujF+LvB8cH&#10;4dVncSCsoH1wjT4wqE5gZhQYvB8b98pFAK+g9PiT0QNMMQXAxzNfh4nN/sKe0hr9p0dg7DNPgKHp&#10;K/JTWvIPpKR7FupQgkxXGQd1WhM6PGQ46N2OJq/D/pZtYH2PUEgbFwPJ49BoJKKSRhiTwmEVehnv&#10;9fKFKR1eg7GRL0NcSBMYFfgMjA5+FuKDn0M8i17H8wxOz4MzFApvhM+XaIIRSSQZIc9DfAjJfA7i&#10;UO7ooGcwjbwRL8HE2FdhQT8/SElCL0RsXyp6PYaRuDbGokfybTSk7gyBVTj2bGtLY14eBpzriuC+&#10;HvX6kAxJmqMtbDye8O3nc88vHNjviLhFJW1VISjkDQjvhXDxPr3pHokDRo80sye36M3xsUkHYCZe&#10;sU9O2g+jEw5w9zp4Be00JkJcTGP+pDHlMPfd0j0rllRHjBm1++XJYw6+/NG8ype3bvjR/+Llv2+5&#10;eeu2YAkURwOcOPkTZGXXwJAhW8DHN5vd9N+y5Qe4dYvY0YgwT4TiDfDd9hNsK40MAt8Wz9gHCcMq&#10;YcG3n0F6bUvIrPOBnMOB4j2r8OOGqpBtBY7+n22sHdMvx9b5tcL6wc9ghf8hqs7fjo21ozoW1fRJ&#10;N1ZF/JTuwKtyuschXQlxC1UB/upHQccFTd6KyR/2jwmC6tfQcKDRoG0ryQupRuV9PixQ9+krT54H&#10;A7cl5R2UMq8GoZGKCIdt30bBMhvfF/cnrxa8MRCeoLjCleSp5bKrTDQiVn9YutYX5g1+GcY+8UeI&#10;f5ye0nocPnmxCWxu+jqUviRuaakNxv1Az5jo0Ml4HHitFbu/kRWPHse4SEiRFLMIMiDJaEA+GRQA&#10;83q0hne6tGDextSOzZm3QRgX3Yx9LFEyIhLIIHiCSxkyNpEvwXiUSbInt3sF62sOM7He2d1bwieD&#10;A9G4RToNiAQ0JKmjIiBtMnopKWgAdwXjRZW/cONdZ50ovAKW1s9ncZc5JmjLluCy3sQ03Z8s/L7/&#10;nIIP78RMGWVv6N2nWjAeGl6HNyBDMmSQFZVxKXojwtU6Xb1rK2EPQKVON9BpSylp9L574xL235s+&#10;6eC92W+X3Vv0oRlSVtZAfn49FBefhIuXfibrgeZButcBcObsDbaN1bf3Zhg1bDckL69mngp5IuSF&#10;0K32n6/9Atve3w/zR+zUbafz/gwHMjgjy+FjwxxItb2OYymMP11AG204rtUBkGbDNYI6LbnS756x&#10;MuJ8nq3njkxzh5l51h5DKk8saSmq0v+3ju1HZnTJssRuSzOH38qsw6sw6cTABUyLW1jgzrSCzi9g&#10;FZZbfCBzRxBUdvYDh7h9JcHauiXUBNGLfUFwJdhH8CDYFhMpeMHzYHDxLNRwn8+2sdhWliCP7o8I&#10;NMqnOn3hml8QWKd1ghRzEKxwt0WnAX581HHGw8dFfmdckuOkKeIsn8o762HlxTTlJdvpSSF/WDi1&#10;BYxHDyT+0Uch7sk/wORn/wKpzV5lW1pldINdQ8krgIZAvhnuCVrlOZQ8+yocatYS1vaLgJQJaDzG&#10;CIrYkBCGoBDTGE9lId33QOWMV/mGpEhYhcp6RVw4LB0ZAktGhcO3I8Pgi8EB8PmQYPh8RAR8OjwK&#10;Fg2LgIWDw+CDAcHwfr8AeK+PH8zv7cdCSi/oHwgfDQqBRUPROCH/529FwRfDQuHzwf7w1bBgtlW2&#10;BOUvGxWK9UVAKtabjvVTOxSGg9rHx7FdxtFoYCbTPZJoMJQECdtaJnrgguZFmh8xlOeUn09vgOVp&#10;HXCyJLB8Pq4Beg8pr2b45w3FDY+kziw/MD3uGPToZXd6IBLELStv0BvLDx5sQ0+kBMYneL6qp+2q&#10;RETCaMEDoTKEcQm0tSSUH4+GhN5HoRvqY9EojR6xB3p03wQhwXlALwkmJOyE8vIzzHCQGbnDPAzh&#10;KMg7AiOH7Ia3Bu+GtYXfMxqZjzvId/fuHbj78VaoGJANE9DgUTvIYGgaDQ5jRpNhOwif543Hi7Pm&#10;ynGlMWfnJp5zqCNSqnzZU29pdh/IPhwAWQ56qi7qdFpV5K4NdXFTNx4b8z/7XRIc738ttA7usrq6&#10;19focaDhCEAF6rooZSVHocuixTSj8zQnlqFyy8sPAFuQL9hbOQ0IeSHMAwnwg9P0CG9EMFwNDWBP&#10;YtGnSlwNgWBUXOlSXmPoBC4P67zq5w+nEzpCwaEwWFblfHSX305QeAY8WN+lPB0eAj+OIk0xtiJN&#10;ztOhM6jmgZ7Soi2txYa2MLN9E0h6/DEY/dgjMPZvf4alL78MO5q2YO+M0OO+wr0RV6Wvhtc/leL5&#10;0LjQY7n732gNa/rjlfrYSHm7ykUhq0B8dOVPXkkagYwKgpQ6A8piSn4segEY0n0U45hIpvyNPJBG&#10;SMN8tvWE/FRGMBBIT3LKpTjVR5Db4qaNDJSPBsgYj+2ZFw1GI3pW+9GQ0IuP8vyI4NPSuSLS3K8n&#10;AYo14MZgqGFETzrfPmornuO/3/W1KWTVzMpj00YfgV59HNCzl7iVpdiqcsbdoQ9i8CAbJMWVoaJ1&#10;KmO6p0Cg7awkMhqoqOneyNtjimHe+GKYmFgKo0aUozGpgMTRZchTioaoFPmLYcSQ7TCg3xb2ImPH&#10;DvQio/AuB715To/l9uy5AQoLD8Mvv9xmRkK419EAly79Au/NqYShg3bD1ImHoGbXDwBXrjOeu5du&#10;wK0ZRVDXPwOmJu5TeiHYPkVcSpORGXUQJo7/Dr7ZPBh1YUvFXGiCyyejQo95Z9aSlxIEaaaoS4XV&#10;/ZelmsIG7zn2vu7fFv/pjt3nvv3PzfUJo7Lt7fakmyPYm7nM4/A0WHpwU2653Q82LA2CavrOVRun&#10;9yEDjQg9xlsf6A/fhwYyY0KP9F4ODxQMCip6MipK5S95KWJcI98dGD8zVP5MNqsnAOseEA0Fe/GK&#10;19xGsy//raClTOgGO31D6qA/fDz7dZjc/Cn0Rv4A8U8+xm6wrxJ/VFXOK389SF4G723oeR5oQNij&#10;ueh1lDRpAXvwoiB3BCrVcSrj8SvDZdupEWAekRTn6G6NiWRIRqFReheNWVE4JJv82Tw0RtkTXLai&#10;HhAGCxqRynZX1p+awr79VZpmbpYzq3L7ksn1MHGEDfr3szGPpCeiFxqU3mhAyIh4MiSU36unjT3u&#10;mzCaDAAqZ1LACWQkimEaGYyxB+CrSeVgmG6B9Kll8OGYChgy0I51oAfUxw59+9ph4AA7DBpEoQnr&#10;PwDdun0HHTtukB8bpr8MCi8zFrI3zeklwWnT98GRo/ReYYN4rwOg2nQeZk44AMNG7IdFCbvA/t53&#10;cGVpMVx6fxvUjsyHpfE7mPFgN/m9QNLIEpg2Yx2sPBiDBqG1x3lU3q9ygt4dovdx0mt8IfdwMGRY&#10;os8ZTWGF6+qGjy89mfYnpoj/GY91taP6pluiHEZrIDMc8s1xWsDSYLHQ6SLz7rM7t5mBPxFwEJfb&#10;/GDTh/7geIXeOFduYUkgugVhpU+aIKqD0JhEhMLpyDB2f4RtcSHoG1kEpvjJsLBQMAJynAfR5Tw0&#10;FAQqT59LQSNFH1g8FxwAp0ND4LBPMHzfIwoqN3fEK4cAWK61jSX13c0YCOMjjpOaj42xBMoX6TrQ&#10;UipsDiiuJZ8B3Wu6we7wh2Xr/GFO95cg8bHHYNQfHoH4vz4Onzd7Cb2R16HshdfZ97T0t6PEPEW+&#10;GEdjIb8A+DS9BPg6HMT53ePTFjbjGGYmRrMtK1LEbLtKrXiJzkGdpwav3GWaRCf5ItQ8EmjbTJOe&#10;KGynsbgOjwShPoFHLiOCtWFkGHo96BnlRwg32V3mRYDe+SNtUbrSnTQ29/yaoDx5LQlxiZ+2V5Ir&#10;Axu2HP6yg3jq/w6OHXusYMbB1OwZZfeWTK6DicPtED/EDiOG2mHAQBv0Q6PQG5V7DzQoPdBIkIGh&#10;OBkZKeyD+X3ZuyIOGBdvhnfHHUIP4xB8MaUMDNMqIXe6FfLeMUPWzIPH8mYc3Lj0XdMPQwfVMq+H&#10;N0S9e9GWGBkk4Wmv/ih3QD8zGpk9zJDExAiGRPrWFb1BTk9fzZlzEH6+R+9/CNtVcOsW1C7cA5+O&#10;3M7eQ5k0Yhd89tZ2+CxuJ0xDD4nu1egaD43trKS3SmHWAiOsYrsQyvfA1BDmwzk/Ak2ZJ+QLn9HJ&#10;qg+EdFswpJsjrescI/pehav/HO+a4Fj/fueRaT1zrV0KjeYw9j0g+oQD6yjXeU24GUBPWG5CC1wZ&#10;AOVzAqC6JRqHlq3B0gINxRsIehtdw5gQyKBY27QEq29bqEbPpA4NypGgADgWGgQ/hgTCyfBgOBWJ&#10;BgYNAD3BdT46HC6EBcGFYH+EH1xAg3EBPZkLUWFwDvPOYt5p5DsRFgzHUM4RX1+o8/WHGh8/qA5A&#10;+R1C4OS4MPjpm2iAwvbw/ZZ2kFESwO6FqBeIJh5gjAQIi0xOq+V5kM+3UV7w5I3QI9eH/GHRey1g&#10;etCzkPinx2HU44/C1Gf+yr6ntQ+9kbIX0ZCQUWDGQjIUGsD8Q+RhsC/mvg77W7SGneEBsKlLCKzt&#10;HQr5g8MhI1G4UW7gt4PcQM946BkDnl+v7EMH3xaddslAb4TeLTHsCRZvrtNciKE3a0Ti0eHV3fLS&#10;QWZNMORYh2SLakA+Niwq77z2A9NneXNLT6RMLLmzZFIpfDPNDF9NdcDH4x3w4VgHLJxYAwsn1cCH&#10;E6vhIxavZeEiTH81tRqWTLVBMhoMw6QDkD6++E7GlOIb+e+X782bXT4r/4PyYWbz+WZU1+iEuozB&#10;g35UGA8FFB6P8FZ8fzIkvYqhSxf6vIqwnUXbWhGRBTBiwFY4aSiHe4fPwZ2Ge3Dnl1twe/4mqBuY&#10;Be/E74XRaDCElxnpJr+r8VDcA+G3ssQ0eSCLUudCipke52/ceDPIc6hdlvQufSqHPqiaV9P5UJFj&#10;wH/fr/4e/HHZ0+sOD+2baWlXlmYJuZVVG8g8Dt5oKOJaC9fdwhcHSaFkxfgKVGDpZYFgzm0Lpz9v&#10;DsfntoET40PhaJ9gqInwZY/vWpqTMWkJNjImtL3FbXExb0UyJJhPHopF9FBsaFgIdoSD4O8L1WRs&#10;yHuRQHQ/HwZ7G8F4mVtg6O8Hjgg/ONwjAE5ODIcrX0TD39Nj4M6GWLi7MRruro2B25mRsHcdGsAq&#10;f88GluB2jDRomnCOoburHi24NXJmMiT+sGKvH3yyoAVM830a4ukT8U88BrOe/xskN23G/nooPPKr&#10;bzgOvdgC9uMY7gjzh6IB4ZAZF+F8AXBCJCSPRaXupeHwBHfehARd46NBayzIM9GiewK12zgyAowr&#10;ImGVVZoDN3PTSCjWorhG3K1P+rRJmjny8gbHR51FlaA4dufb/7puVskLW7+u7L95Ufni1bMP5adP&#10;3Lsjffze/RgWZ0wrrsiaXmzNnFpcmTFp3wGk7U+bsG9f7jsHthe+d2jNuk8qP9m1pLpL3uSDL+fP&#10;q3iu5oLy+1F44fqfo+Oq9/fve5QzEt5AeHS4fz8L9OlTgoZkM0RG5UPnruthfNxeqBqaD7/EZ8PP&#10;72+Ba7M2wN+HGMExIg/eThA+oaIwCsww8EZDz4Dsg6TRB2DapEpYuqMfJJuc38BTQ+v8lM5BOc/d&#10;OUnAi1P29W0rGnl7lzWrbYP+IX8+9fpYUzt0TG51JwddhaTZ/IStKmnRYedclY6Khry0OOmqRx4c&#10;gsTDDyInj0Iqs8zkBzs3+cG5L1+FU4ubwqmlr8CN1eFwZ117uJ7SGS583AFOT4yC+i7BYA/0BQsq&#10;J1Ly1pZoKNBDIU+FQkoztFIDDQuGFgIaIYK5BaGVAJJBshAO9EyO9ECPZVIUXP4kCm4kt4PbRbFo&#10;NNBwrI9muL0mGm4VYnxtNNzMCgNTrh+klPsJT2RR31j/qG98v4VQGCMhLYyRM5TGhC8jjZEwvhKP&#10;mM/iIr/MK9JZnhQX62Q0TpYkR1WW3WRHj2TFTj9YNPcNmND0rzDqPx+BuD/+AWY99zTkvdYCSpq2&#10;hDLxfgYzGs9hvMnrsA+9NHqaKisOr67HosGgFwDRWGh6BCrlT3S1UidFy+jqbSOis/JhnDyOh5Mt&#10;GRlBlvRkl5OXr1NqgwSSL+WxfJLFl5W2qrg4T+chyOPSI9HDn4djVCJ8jl6aM+f8cvMpzbMKPF2K&#10;S2UYiKag8/yUL4Di7NFTa+y5HcfnxYqqwesDDcC/1F+8SD+cuq/vQmG5PyckVZf363tEeHxYdX+l&#10;Tx/hkWL1fReJLr/MyLa2dkHC6F0wNrEY3o3fA6tHbYBjQ7PgypB0sI5aDR8l7haMBzMQCApFA6H9&#10;uK7IR/mIpLhieHtCFSxZaFu+qirgIH11mx9LeXxFOMdeBzg/6rkT1oFyrlJol4YZkjD0FrutXFuz&#10;6L/2I47b6qYGFNYOzKIPs9GH1qTGqgdBpjcWnBxN0CBhuBKv3g8V+sC5L5rBya8Jr8JP2eFwd10s&#10;/FTQDq7lBcG9zR3geno7OPNZBJydFwMnp0TB93gC1ncPhtpYf6iN8YOaMF9w0BNcfuRxtGGgjy9S&#10;6PBDBKCXgfk16FXUt/eH+k5+cKRXCByPC4ez70TApY+j4fqK9nA1LRZubWiPdZLBiGIG43YRAeMs&#10;RAOCuIP0m3kxUJOLV5Olgiflsc9auJ8yItjC1aA/DCTTv0ZqAuFrow/M6vYCTHj5SRj1yCOQ9MSf&#10;YNHzz8F6us/xyhuwF722LR2CoXAgehsJ0ZAyPhKNhqsCfejgjARBraD/2yMODciUaDDsCIaV/FNZ&#10;CJfzTm+eH2T+OQUlyaF3QrJt7ev3HPvsH/okEBqQ/z15nGPbgP7HFAaisaD7JHTTPSnezB6xTUCF&#10;H594AOYl7YVPxuyGGUmYljwP2WiojQWX5kBPjNGTYPOnOODLd8p3Ypt/v8L0ekGGI8A5jv8AJJvo&#10;6a1AyLO/eXB73WRNj/FXPfZ/v7BVnr1Hcqop5HZ6tT+7iSYvJn5Bqhcnpl0Uljt+HpTHyivroRMl&#10;uTIAygr94OwXTdF4vAInFr8Cl9OD4O7adnAxLRQuprRlxuTvBeFwKTMYlXoM3F4XDZdzIuFGQSe4&#10;md8JbqS1gyvfxMCVLxGLIuH8B+FwfgHyf0gIg3Pvo5xFUXBtcTu4ujwWrqWjDPIsUO613DD0eKLh&#10;3qZ2cHNdDJxe0QquZ4eihxErGww1mAFB3MyPgXr0QtIO+Qo30z2NhxZNgl5ZKU6huryappXvElcq&#10;K10QP90fsaKHZQ6AJWjkP5j0CkwPfxamNH8OPo1tDflDIyEzibwN6VMjGorSBXpX50q65Dm48OvR&#10;ZZCX4a0B05ehTX/IiIuE9IxoWEWfPlGPPR9ycfU5pMiT0lpQ8/Py5Dj9mwavdC3RpzMtXWfv/DHv&#10;aVFt/CpH5bmDL6+rndmvtOGjPy2fbUmfknDC5Sa6C3gvROWRSCBDMmyIhb2HQv9ZJ6MRh0hE70Fh&#10;GBTGg8C9/8HSguGgp8foz4lL3rVB+vzyddbso3+h9q8o891On22Sx1WCNNZ8qBVXQ4+uAj25Rbrb&#10;aAq+l2frtfzM9QNPsgH9tY81juEzshyRZ+guf4r0VBVBt0M8jxeKxwOP2gBJHsiBIh80IOR9vAI/&#10;ftUULiT7otFojwYkBC6l+jMDcgOv9M8bgtj20c1CNBIpvmhUUPGvj4afckLgSk4Yuzdxb3N7uJKL&#10;BiPTD+MxcHdTDFzKCYcbhREAm9GryQ2BcwZfuL02hnkRFzF+JSsSDUY7lBcFp5a2Yh7QHbrHwXkd&#10;atxZEwO/5ERAHV6hp5WIHgjXt8aAd1d14XFsVfksrUXj0hpQyJHiuFZS6ujZ9WBIT+4Ehnj6gCEZ&#10;DVT0GkbDqfw1IObx9w9kfq4cL0PXIPD18HEOyq0l13weXhkeDzIInuqRMToMsuZ3hJTSQDbG8rgj&#10;XL1LjbnzUuE44Z0Mekch+0ggpJs6WHPNQzscvLr1j6IKeeBj3+kPn9hweEaHHNvAokxbzPF0S3vY&#10;enb2oH0ZJ4asescGwwbUuDUi9KKiVpyH8DIjyhpig/FjSpkRkQ0Fgt+q0tq2Iq+EXmqkb3rRy4UL&#10;J5kg7d0K2LPU8VFDQ8O/UT8u1tc/mlweVE3/hRHGUWNsOTyMc5zNH8dD21o5qMsLHL2+sx7PepEN&#10;8K9xFJ/88pUCR18D/UuArjBYI2jhMNAenBinhkkNVNAaAZFfHjAVXVE3Dsgy9IC2bQ+EM9+0gJOL&#10;m8IJNCBnl7eCW2s6wKX0ELicFowGpJ3TgKDyvlkYhQYkABU+GghU9FcyQpE3jHkFd9ag52Lwh3Mr&#10;3mCK/lZRDJxPDWVG4R4aoquZaECS/TFP8DCI92o2lkMD8svqGDQgrYUtNPRAqC7JYNzijAmrB/l/&#10;wvbVpLaGtFJ/5+O82C/Wd6nPfL/58ZCg4HEDnkdSBFKc0bk6JT6ejlDMiVxOFVe3E/uVbPaD1E1h&#10;kL4gGtLGRbGX6lyUoZ4C16AxurdK1h0kGRjK9cg00Rg0ph41LydfQZegQ/e6b/HhwguOm8PYW+rO&#10;OSCI86CGlM/iYhmO7nIuS3TFfBNUaYlHkoXzTsrRUBUMWdbe5mx7zw9W2/sPKj+1LAS8/IR53c8/&#10;P73z6MqwXNvAYSlVAUl59v6LMi2d6wymAMioDmJvZmdWB0NRzZgviX/twtJPv5xig8H9HexxYHrn&#10;hBkFhdFQGgopzqDySMiIDBlsgzGiJ8JvW7GtKxaS1yF4GYnIQ++CTEoshtnjSuCTiRWQOdsOqxeY&#10;HVu/tMSxTonH2uqxPY3msFvSv41kg8/GlMbWdXy1IM+XBIUMtVwtfhzDGn+6L1L23fEFL4nNe3hH&#10;rrXn+Gx77A/0A5sH+dChAqzh9wGNcnTz2VgeBDVpbeDMl877IFcz0YtIC4Ur6WRA2sONnFC4kBos&#10;KHP0QC6k+DMPRDIglzPQgKBXcHtNLFxM8YMLq9pinLyIGLhgFA0IGoWrGUFoQPwwj26QCx7I1Rz0&#10;RtAg3CxsB6eXtUFelKXawiJvhdGQ71YRGg+Ud25xc7BmtAJDOT3K69q3BwYtIi26Bry6wmkscL0k&#10;Y9/oaSHj+Cj2+GmjFLIX0DcwXngDOtBT4A/jPsmDyNAsOzoC0r4Rv+CrNQcquFyceAn1+pAVkwfQ&#10;46TkkdCHUrOqIyHD3P5qWlWUKaUqeIuxKnJ9alVMUaoppjC1ql1hmjm2yGiOXZtSGbop1RS2x2hq&#10;V5Nm7nAtuyYKco8GA336iGQJrwYI7cmuD4LUyqi1orr63abPK75IfacOxg+zwsD+dujZW3iBkTcM&#10;jQF9VoX+qjguET0R8Y144WY4vQVP9zXos/HFMGvcAXh/7H74YnwJGKebIevtiutbPjVt2vSRrWtZ&#10;2clnxebJR7op9vNsvPpXjxePX+Wc1ALqUPorZq69W3nxyaWviE188CPP0n1WpiOUPU8sTRiBbR1J&#10;lRPEjkp02cpJ+XweQS9PY1Hy5ZhMjofREEtNfrB3vS+c++IVOL0YDQgBjQjdD2FbWOs7ogcShoZA&#10;z4Cgp4JGhD0hRQbEgAYEPZRbLgakHVzLCIDzq3wxDw0I5pN82YAUtYfTy9vCdfJA0OshgyTQY+Hv&#10;+ZHwc24EXEVP59wKX7bldvbLV2HvBn9YWekPK7jxZX3Dfkr9Y1CPGZfP81FcUU6E+mksBlGmRJfz&#10;5LoE71IxL1wZKeTjEh/78x4qtTRjNPs4IPt0OSo8tRLUVvTayp/KSuU9KeLGPiLLy7tfA6LO12yr&#10;KFugOdvoSTZBi8cwKgyMU6PAsDsEViq+8uCcb35eWD7NqUuewM/mTqZx4OadQa5HCUVZVRlSVCnm&#10;tuw3vll1gQJqgyBTRBb9ZZFBePmY/oBI/PTTKrVsSWZmLRnO0IM/NjT8H1Ft/W7TwsrktXPssHSC&#10;GSaPJI8EjQgaEnpBsSd6Gb0Q5J1IoM+mSKC0lE8h4c0ewre5yBMhL4M+8jgZjcbMMQfgo4klsGpK&#10;GWRNqoCimXbInVV2ZfV75TkHCn/0o5v7YpMUR/W1oj9lmjrU0GdgFOMjQkqzMZbH2akfFPyckVHQ&#10;NaCXL9DRiNQGQJa5S/nZ64fYPZr7Po5ftT6e5+j5WYY17B69Js8q0umMkq6CngXl+FmHVDJkV1jK&#10;k+I8uDJ09U4v5FXm+sCpb16DM1+hIfmyKZz8qimcXvI6XDYGoqL3Y1tPtCVF90HIQNCWE9uWygiG&#10;y+mhzEsgD+EiGoULhgBMC9tQTgMSIxgQ9EDurG3PtqkuoewrObEs/UthLHogreFyWhBcR2NxBcPL&#10;yb5waXkbOLe0JZz6tgUc//Y1OLLyDajKaQubd/hDalmAMIFa/ZRpNB4Irs/OPFX8PqAYbz241CGW&#10;4ehyP+jm+f5AMK5Cz2Mceh5xnMLjlJ87PJQtqkagsfU9tPZ5kqOVj0bXMBqNDxpmI3tPJhrSstEL&#10;MfNeiLheKM7PnXoe1WmerpenhsinuGKWyqvk8GtNeYXtup5kuKElm9pCliP25rr6d7qK6oueyvr/&#10;tnxu6rvuC9OerLfLf1kxxQKLJ9bCuyMtMHaoCeKGWmHIACsaFhsMQvTva4N+aDwGYEjpQf2tMBTz&#10;E4ah0RiO3sdbVpgaZ4b540rhk3EHYSkai7QZFsicUQ5pE4pv5r5Tcm7twsolq+eb++/dcNRfbIbu&#10;sa561Lh0G3of0q6Daoxk6NEaQ3cHFT/dXM+uC4AcS49MsamNPxyXNz6fbet4kK4E5P05bxSMFvQM&#10;iBfQct9cDYszvRw7n1zhD2v2BMDBNb5wNLk1ezfk7OdN4RQak1NoVE6hV3JuZVvmfZxZ1gquZoWj&#10;0m8HV9B4XEoLZTfb767vwO6bnE9BI0FeBBqUC2lh8FMuPWnVDa5lhcHZlT7wcwFti0XB+RWt4ewK&#10;P7hkCIQLy1uh8SLP4hXmDZ1Z3AIOr2oFFbltYO+6trBpux/kHUDFWurH2krvsGh/kdcLWmMXi1uI&#10;97E083hotUsJdkFg8oW0lChIGxEDqSNI0aHSIw+EDAl9rlwNUpJS6C04fqbMVeUNkmyJrheq427A&#10;ZGrQNaFQ+Kq4lJbiCEM8jpOc5uJUJ4HGjsaR/hkSFw0Z09pB2qfo3aUibWMoJB9SPQ7qxcWbIu3x&#10;XPU897pr8qGuVSVIT2TV+UOOfWCGqMLkg7ySvVt+aLs11b5k3YeV27LePnijYIYDMidbIG2SCQwT&#10;K2HZuHJYnFgOX8QL4fLxFZAysQyS0VgYxpXgBVApZEyogNypZih82w45Mw5B/tsllXlzSjdtTa/+&#10;cHvBEd/1KyrYd8A8HceOwb+vq44bl2YK/4m+rqvVH138GmOoMeek8+n/+oXVwweIzfb+aLjQ8Eie&#10;7c3NZIXIGsmC5UVG0Oo4T9PI1y0nQnNwVPxMBp+mfCXPSmzz8ir6tIk/5B4Khp2b/aA8vy0cSW4F&#10;J75pDqcWk2fSjOHMF01R2b8G579tjWgF5795A66ih3INPZML374B5755Ha4ZQ+CnVDQmS1rBxWVt&#10;4aohGC5gSOXOfIsexTctmEzaKjv+bXOoT24J1szWUFrQFnav94Et2/xYO1aaAtBYiG1DkMdEbeXb&#10;rj0GOmC8bsZTgmLM3fC7q1sx5lych5qORtGwNxiMmXh1vBi9kA8iIX1ODF61RYNxIl41T0DjQr+S&#10;HYveieKGOsXdgBSqyKvvAajLuA+NYpxCCRLdSHQNpNJn2SXFzuJIR0+A7kdQKMVlMAPKp5WhUCbS&#10;KYvqoPrHIOgrv5MQ7+J4fRQFxqWRkJaL+C4CkqvQe7W0FW6gu1yIcGl+HXgznwR1nvr8pbSX68H1&#10;YlBMe9sWHhqyk6vaQro15u8bj8zrJaoyzWNHRk1kwTvliatnl85a82G5IX9BaXH2rIPHMqYWn8+Y&#10;XHwhfVLxhYxJ+85lTN5/NnPy/nPZ75Ycz/+g3LJ6UWVe9tyyedlTSxN3Lq/phh7OY6JIr4+tRz/3&#10;zzR335ZRHcw+ze4ynh7ALsx4SOPAy/FmDBm/xviLoPGk9/pyrD3KzGe2/f9i8z0fh04sa5pf3WNH&#10;RjX9wKRxnfMGWh6FAurOeOR3n7+8ygeWoUtP/69IL/GHwn2BsGOLHxxY4wdlBT5QldMKbJltwZ7W&#10;ChypLcCR8ho4kptDdfLrUEtIaQE1KW9ANYbVya+B3dAc7KlvgC2jNVTmtGaPDu/a0Aa2bQ2AtbvQ&#10;sygOwHr8wFDmhyezPyw3B8BSM7YDx1I5+dhujbYz74rGwN0i8DQm7uBN2cbId8eLeeweiJVuouJ6&#10;KvWHlIN4UbI/AFL2BoBhVwik7ggDw9ZQSNkUDCkbAiFlXTCkrguF1LVhYFwbLiOVAa/IMc+wHnnX&#10;o2e8HvllUDoIDFjesA7lkgwGLEPlSM4aAhozGaiAixCFBFTO7rAaUYDIR+QiclDRZ6IBQy81BS8u&#10;Ug3oEaSggVwVDenLYyB9KeJbNJaLUdl/hYbgc+znZyEIbNNn2J5PsT8IShs+DwXj4gihzAr01lIw&#10;LzMM60PPAttswLFJ3Y7ldwdD8gEcPxxH9hVeG46vqY2G0dCBF/Mqn5+NWQNacDmPNc79xtTh7nzg&#10;kIprLd0SfXVz7eQhgkbzfNTgBfO6bOtf8j44+HTeB6an8941Pb12XuXfshEUbky1/9Vuv/pH2hIT&#10;izTq2H90xXPra+N7FNj7rk+zhV/NrAkUdCv238Xj58fE0/h4wyvR3dWDUM8Npcl5IC9kTfXQBWJX&#10;3B+mM8uaZFk6mcgVVHgeXkLPOOjRvYLGwvFum0UJutJfIV75L6/yE0E0+hw2npQV2OcK4XMiqeX+&#10;YCwPgLTyQEgrCwJjWQCklvmDAfOIh/HiVd8KTg4PqkfTu6B2eGi7N33jebzi59Ma/A97fjRBJwwZ&#10;EwJtiaInxkK6CmPANGIl0TXi94uHJU9Xzn3JxIsLkwiXPH4spLg4RmzcEDSGKqPxQHPI4X7OLTX4&#10;tjS2XS5X2ETzpk0cD92UzrRFX1/neCtJVG3/8KOmoeGRouoJwzOtXZZkWDrXZTjocWPULRZqIz8+&#10;znYLaffjpTcWD2PeeEjyUnEs06qiLpf8sKy52DX9I9vSdWnu9/RIGXaCBOh1TqLLPBydz6OQp6vz&#10;pThLO2VQPfJ9DplPTKuhkEEh8SEUdD4tyRFCWrAMpPCRRnFS/nRPggFpQijyiHlCOSGUZStCqR7k&#10;4xcF1xZFWRHeLATtRSbRxJBri2LeXMrSVZBrGSWPXp0Ink5xBi6fByef9Z1BKMP6zeg0prxMIZTH&#10;hXikOvm4DuQxZuWFuuR8ia7Ip1CEFMeQr0dZJx/XgrhGVGD9kS8wONmquNB+pEl1Ujlqj5wn8Cry&#10;KdSCnEfj7axH0W++PMUlyDSuHGsXl6cG5rP+qGUgFPUr8ohfyHPOncjLl1GDk0F1plp8IN0W2lBY&#10;08+497DB5fHZX+NoaGj4P9uPTPctqhmwKtUUUmc0h0POEfpNNz1BxrWVA7+uZUhpiU+dR2Mk5fFx&#10;BY9GWqLxIUI5F0JcOB8p7gM5dWGQae4wVOym9rH3hzldMm2R19gfAtWVSnA3gSpIjVIuVB5C4+QB&#10;4OtUdI6jE69m2/TqUEEuy9WrBeQT2i2eaAhlOzhwdHUZzbYy2a40Ka4YLz6uAQWvG/B8bsuwdtBJ&#10;r6Kr4JQh9lWiq8dUq/96EOW4yGDg6mB8ynplSPXx9WrxNRpSfYIsl7ob008RTIZYTrMvMp3qxrSi&#10;T864sJYEPpe+ynlCmq9HWacyLuXprnkOijZq5Csg8mrTpThH16IhL99nd/XSG9b0vad0S4eabGuf&#10;8YfOVzUV1d1DO65evfrHwpqEwanmsDm5tj6bjVWRt9MdAczbSDHRY8fO8dTsm9Z46ID1Va+/8hiK&#10;9bkZFwnu+OQ2I+j3uRnm9nPFLrseFaey/owdP0r/NdYUKNE8NYryveV1B0VZ1wHmO6eGJ+XnEawP&#10;+vJ1oeovP9nqRS7nqegMWjQV+D7KCtdtOWd/FOOjV8YD3d1J6wI3vFpz9WBGSIPG0z3lq6C/zpAu&#10;l+HjKvB0ikvgeaQ8PnxgcO2+X5l65Xg6xSXwPF5AsYb4cVbExZCPe1OXgseHvUeSXRsBRkv0cWNV&#10;x90b6qa/u+XwpLab62c8I6pAjwe9y7Hz6Id/Sbd3e3ld7dR+q6uHLE83Re9EL8ORZolETwMNVbUP&#10;+0hho9rdGF1DMpBf8xzWk8+D521EuWRzGyhyDDKLQ+F6bDkybkKGIxQe2hvm7uDFgPEnrtZJrKDp&#10;DYCeDA15arrmVbA3MjjoK59/AnixqB425PHSGzcv6FqGzZu553n0+HXl8HERCt5GolFlveG937nU&#10;Pa80aPeBRl/ocfVqjZHHcatEQ0L3RmoCgf6OaqgMvJdh7nAx39Y/JdPSdWyedejIPPuoQXmO+P55&#10;jlH9KV5gHTEy29JlUqal1/u5tqHZGZYu3yeXB95OMflDuj0IZaGn4ZB+XeGsn2+LXtxJU6YfKtzN&#10;YSPqXVHeGvIdPUE0F65HmikyO+dwkGZhGd5W6K7R3tAQ9z2o91tOBY+L0R0etA1UvjEyGtlWuW98&#10;HXpxHmq6pzZ6ypfwgHy6V7IauP91pZLbSDmNXU+/mlLRawdXn1y3OpSgR5doWnRN6LVFg66W600d&#10;bsacHhCir4fTY7T06fm8o+GQWx8LmY4YyLAh7NGQWR0DeUjLOxoKWXV+6F34svsq9PFY9gkVuqeh&#10;1w5PdDl0beNDmXtOhmLt8bIbUc/K8raQYWmnbUDOXD/yZKa5YyV9kIwV4DunV7lWmgNrNINIo5CX&#10;yxaPyMOVk8AGkfGL+VJZddxdnjdxnTZoTiJHk6+eVGWZ5+KhLItL4PsnpVkoQmd8lKAyKj4mj6NL&#10;8hWyVXEpzdPVUOdJ5dRleRpLq9qhpmGo2IqTebhQTWNxpQwlH+WJ+TLc1CHHkUfKl+SrIfOJvLo8&#10;Upyrl6exOsS4SFee8M5yCq+Y55FpOiGL82VVoVZcgtRHzTwKKV9FkyHmKWg6UPdHkiunRfA8jK4q&#10;x+BlvVwdpCDpf+TJlSKqhHBlRRsnn1cyKRTbJPHzZeWQazeXT3OvrXs4fpbm4lo0SaZWPRIf65dK&#10;Lg8ub0V5G8ixd9Y2ILZz6a2yLJ3PptCLSLwAHlKlClAFGg1U8KjgwuPaAc2rNZVc7S0mjbSaJtHl&#10;uIYchkb0Sy+PTZAGXQ01j6f6CA/C427RELxpt1c8zrg8pwqaM64A1z7dbQ43dT/QFRwry7fV/U1a&#10;GXw5F7pGXA0dPtZ/Me1sB3dTVoI72bpAGepyLmlveHRofFqkKY2jCJ7H0xjq0VzGQ6PdbqC9zjTa&#10;QlDXpQXNNnPlKF/BI+Z5arNLORE8zSseL/sglllZ0QoK7f2viSZDeZhPLm2TZel0PsWM1lYszE80&#10;W7haDVJDq1GaNCnk61DVR6GYZlDVz+eplZNykbqp34WuLOeiOPg0x6tbHx/nFiPjF/N0lZNL3Xx5&#10;J51k6cogYJ6ifSKNQrflODjLC3UxUH+oPEur5Evg6Ro86nJyGkMprttGDXkS+DJu+6glg9E81I1Q&#10;1iHJccpz9kXkc9cOAp8vxqkO3b6o2y6XUdE9QOCX2uosq5DD10t5XFyGql6+vDdxXajqdtK5shIP&#10;xyvLxlBZpzKU4nptUY65Xly7DiFPJy7TlPUqymqB8hk02quoi2+PGPckWw25nA/7+nGBrdfXoslQ&#10;Hhd/rns6y9zJQU8qKAVwcREuHfSmUcTjTTmeT6uMRGchNyjcYPFl+LayQeTl8XGZpuJhNFVai6aX&#10;5ukUV/NJdFWan3DdBaXoM9duHX6XE0SPXy9NoVqGFhifKq2OSzzqtMinnDftOA9F3yQeCnl+dVoN&#10;NS+fx9PFPNYWLT45X2esuDLKeXbGNeWyPJVMPT4JUj7PpytbJ86D6AhFW9X5YpzxqPlVEHgEuPCI&#10;ZRU0ic7HtXg8wVMZXq46zkJnWxXtlvJd6GIc8zXXjTqtRdPiUdO9lSPRPJSV+kBPlWU7IqDIMayT&#10;aDKUBwD8r3RT1Ibco3QTXXtAXMA3RAve5POhFjzJkMBPljd0NbypQw9SG7VkcAtHv40itPII7vIk&#10;eJJBeBhj4akezHNRBDyksh7r8CDDXXkJD1IHwUMdesZMBqtDReOhzuPSbAzFtNt6KM9dvgRdHnEM&#10;PNWhRZfgqQ1Sniced/kET/kI7W0oEfdbB0/zRoY7YFmP64agxcPTKK7Ho0VvLBRyfNj/V7LMXTbS&#10;S5KiyXA91tgGdku3hlynR9KooH5HVScez6d3UiKPQh7FZWiUkXj5MvcJrX5oKjk1n6c0Dz6Pi/P1&#10;yIsbaZpjqyPDLRRlhLq0+6uiqfvPpyVeNY9Eo3yEcj41yqvjIjT77gKxHs08EWKdHvvGaDohn8+V&#10;U/ZNO65YQ1p1uoOmTI36MeTjUr5m2huaGxke+6yXr5UWoSnT3fzopfVoPDzlS+D5pDiGigc4pHx3&#10;8Gb+SRbladXJxz2sH+VaE8HlK/LEuEL3iHT1fDCdpJbFpelJM3oyN8vSaZv5SLrnf6UXWHrHZFii&#10;f8ygH7PovHb/8OF+8PSgGAw9eMPzUKCaYEWeALdXR/9guLaF2q+eBzfz4tLH+5vDBwLfhocyz3p9&#10;4OgaJ6Wa/jCgt7aVT2Ep8+4LD2Xc3ODXlu8OenUr6Pc7b1Tu4c75w4ZX+tENUm1kPIIhr7prpvnM&#10;p95/iTfL2jUoyxZrotf/0+z+YLSJL8m4VOKk8Y2VLR/RFCcWF+dPRI2JEG7Q6vOQAtSiOdOUp32l&#10;L5RV82tAUylwbdLpm0R3aZ+mPA3IbRblaJSjfgl0KU/JozU+yvHk6CyNeS5jpbMvjaE8rnJa5KN2&#10;yeWUZbX7IdGcecq2uZaRoJxb4hN4pfKKfC6u1TYBYnmFXJLH8XJ9ULSTlVHJVNUj9VWQL9JVdfFt&#10;kOvl61TU74zrg3hwPlR0qayazvipbqzHNc8Jdd3OtJIujYGi3SLNhZdBh8aVZ2MmtlHJp6Qp28/T&#10;pb4pyzv51XRVPeKcCXRVHgdhDqW0yCu2neVzZV3a6rFvFJeg5hFoeutfCWd5kkk/DCSdn1kbQB+i&#10;PJVl6fJuRUXFv4imwftj59GZf1l7eHD3bEvnTanmoBNGM71IE6BjSNQQeVSNVp+YMnQ6qsuvBTWv&#10;VtnGyJNAZbwpd788TL43Y+oF1PJd0h7qYW1R0UTIcyGHKln30QeX+dWqW6c9DGKeN+uE8aj4XGg6&#10;chSKSs2jU+a+oZKnVl7e9FUT3pR7gL54mku9div6p1hD2utJbTRI7n2PCYEvez9yqEwjy3ndXhWf&#10;V+V0eNRlpbRkcIyit2G0hNxIN0fbNx95a+4GR8LD+WZY1em8JzbWJcVnWKLWp9uD2VubRqsfGCzC&#10;HhlrlBed0x0AHeWjsMqe5HtVv3Y9MtQyiN8LuV5Dr35P7dIBP54s7tJ+VZqHVp4bfpe5u882u4VW&#10;+920SYK6bVrrjM09T5fiHE2rHIPuvInQyvMSruOqkxZDBb9eXAs6vLw8zf57kitBPUZellMbSK/r&#10;E6E7ZyK08vXG0JMsTVAZrXJ6dMT9jrNczgteNWRdKr59n2oRdDh97DG7HnW6JdqeZopevO+HOTEA&#10;8HtR9T/cg57UyrDExhTWDvggzRRhMZj8L6WagrEBQZCORoX98B4XhKaipk5LJ7G7AeDz1LyeympB&#10;4lfI0VEIPPTqkdqgyvfeOIljoM73FuqyOvXSgmGLRt1WMa5or7v2uJTny4l98VQeQ5fFL9M9y9Bd&#10;Tyzkyovw6gTl06ycKEePRw0pT4vHXTkV5BObykjg8oU8rv/qsZD5ne1n/Vf3R0sugyiPlRHhwqMB&#10;BR/fPmfozTmh6D8f3i94Oe5kIs1lnSjGTIwzeOgHD6m8VEaWIYLn5eDaFi50U84FLuV88ELfB9Kr&#10;/dDDCITM6mBIqQy6i7r7AhoMc5Fj0JeFNd37lJxY7PUHJR/KsfvY8H8/dGZek/X1oxPRiBjRgn2X&#10;bo69kFUbjFZNsHD0GWX5b4asQ9yk8J3Wg8SrLivC4wIlKMoIMmSlpcWvBYUMHl7K0SojQYtfD3w5&#10;LWiV4aGo+z7b8aAyeH4GToYWvxZYGR5E46BVRg2Z/0HLa6R5ujtolSFo8WpBUU6jHwStcjy0ykjQ&#10;4teCXt1E542LO2iWR2jx6sGlPNcuLX413PYDQ09AXsF4E3RkaZVTQ6scQYtXAnoWtBtEOtdgph9W&#10;+UG6ww+yakMg3RR7PsMcuyu50i871/rmJ999/07fvT+8+1R9w+J/E9X5f/2B3sm/7DoyxyfP2mNk&#10;trXT1uQKv6vJlf53jJZAyKhGy1cbAEY0LPThMrqPolDibIDESRIHi796lieFo1FcogshyePk8nli&#10;OYo75RKvGCeaBJHGeDlZVE6WhSeFXJbL59MMjE/kZeUFebIsPs7kKuOSHGc5rn8iL6tX4pXLII+Y&#10;z9NZWT7OQpIhtFGWLdLkuBjKcZf61ODliDQMST4vS8qXZMp5YhlKC+VV5Yim4hd4uf6JocTLl3XK&#10;ddL4kOXzaQr5OOWJcQFCver+CbziWLB8Mc3oSijlcnLkueF4SBYfp1CMs/IsLtQr54k0aV4lOmsz&#10;lZPkyDK02ylBnc+3R8inuFgX0hg/0cS0xEt8znqVbeN5+LpYXCor013bK8+HxK/KlyHS+T4xXhZ3&#10;jpkCcj6Vo1DVP4SiHxK4cgTNsZDA5suZZu3DC/IUE8Lcln1VmJ6WzaoVdGyqOQiSKwLuoKwbhsqg&#10;4wX2nuk5ll4j9hx7vw3q538VVfV//6O+fvO/pZvbPbnrh+kxq6sHzUytDDcmVwbtSDfH1KRVRV0y&#10;mkLZDZusen/2dUsyLPQPY7KcKSb6bzkNnnPg5EFXQZ5wLUjluPL8YtIDL9OFX6u8B5lu5d0vRDm8&#10;PF3Z91un3thqyVPTKH2/9UrQksmnEYr5d7cWVGjUPCCvbJhc6EJcVjZqNKYegg6/cg1px3Xhrg3U&#10;h/uW7SHfjWwX6LVRRVfL0JxHiaYnUwXlOeSpz42DV+uMdJ3sPQj6L8WMutBCj9HS1pMvu+dMvxfP&#10;ORIEWdVhkFoVfjfdFHM5wxR7JNUUuheNRVF6VdTydbVvTcKL+JjVjpHPZ1m7PE63HESV/D/jOHxp&#10;77O7vp8TUODo/aahKnh0jr3r3NX2AWkFtt7bs8wdHCkVgdeTK3zv0Xf6MxzotdQEsL07ekLAYBUt&#10;L4I8GAbe0KgnRgXBkuMC8XJhuYDKqcp6tUB4Hk8LlBYSXmHI/RP7K4G8N9rPlJCKY0KgsWE0Vb4m&#10;vOG5HzxI3Q+pTXRVxuJSqMjTjjN4aJcs1y0eFo970MdO5bRX7ZKg5GVjgFCOy/3LczeHLuOthkY+&#10;a4vUPhZvy+JEdwuTE/Q1XT4t03nQF3flNHfucaB/z2vRmS6Szk9qm9h2dl6i8ie9Rdv59GI26bGM&#10;an+m0zJqUL8R0GsgPZduJ+8hEPWD373kSr87qVWh19NNsT/m2XsWFzkGZ652DFiSZe0811AZmJBj&#10;6TpojWNE5+Jj7wXVXd3x4v84I9HYgwYA8R+lJz/6U1pF7HObj8b5rauNm5Npbl+AyndfSmVAabop&#10;+kiaKfqcsTLqhrEy/F6aKQwybCE4GUGQXR/I/gJG/xwmj4Y++JVRQ5NGk4iLwtwaVla2guVlLQWU&#10;t4IVLI5heWuMI7hwOYUSzSW/jRi2ReMhoqKtQEe5q6pa4wJqA6m2NrhgfNhVQ/ZhvHI4HAi51Maj&#10;QsggxonG2n84ALLrgiCzOgT7Fgpp5nAwVhEi7qZVRd5Ez+1nHINreOVxKcMccx7Ds+lVCAwzcGww&#10;7wKGF9Oroi/h1Qgi+lKaHEdQngQzFzeJfBgKZYU4eYrOdBTjk/LEEOWIdCYH4zy/xCOVleJUt1Q/&#10;CylfBJPHtZ3VRW0X24JpuV0s7uQT4lLZqEs4HmJZCsU8imtBlMFCCRydr4doTDbPz/eNxXlQnzzF&#10;xXRV1EWjRK+KvmjEtEDHuBgyHqJTnPESMC6MnRBn40VjIITURmE8pHbHXMb+XKarWIxfSTfHXMmg&#10;EJFhjsW4CDGeLqVFHlbeJJenuFO23B+pfdEX1XUzOMvKcQTWSW3BOrFu5L8qIIbWPSKWwp+Q5yeM&#10;X0d+UrTXM0wxNzD8Gcv8jOHf8cocEfMLAeXfRBk3sf5bGN4m4LjcwfVwF8eUzi0C6pTIe8bKyAaM&#10;N2AcjAgKGcyRkM4QgXERpgg8N6ls1E2UdyON2lcVg+sk5hy28RTihzRz9GEsX4vnsc1QFWpKqQgq&#10;R312AC+ed2O5jVnmTvnZ5q6ZBbb+y7cfmZq4uX5km5Vm/xfy7V2f22gf89cLDTWPoG78dZ6I+n/p&#10;wIH8m+Vs5hu7jy4I3Xp4TMd1tUPfzLG92T/VFDYCr9rjV1S0HWOoCpmYZYl9N9fWbSF6OEtWO/pn&#10;FlYP2lTkGFK2tnb46bXVw+6uqR4ChY6BsNrRDwrsfRF9IN/eG9EL0RPybIQemsi1dYdsaxf6qTzg&#10;iQV4crDFhQsScqydSebtIsfQ79dWDz2wpnrw5kL7gORsS5f3MH9GSmXo5JQK/7HoXY1RY0WZ7xi8&#10;8khC9zkxpSpkFP20vsDau9+62hFvbqoe3XXr4fEdv/thVvTe7xeEl5xYHGg5b2hbeza75eFLBa87&#10;ziAwpLGhz/GbTya3KT+1vK0WyjBPC1q8amjx8eUp5Ovm6eq4FqisFJdk/FqoPL7URw9a/N6A74uA&#10;pfcF08mVrT3inDOuLO+sX6uNElhfT6/yKT2+3LfyNCHZt+r0Cj9vQfxUjsoLMlYpxk05Bsr2SHVL&#10;9TtluLal/Mwyf9OPq/zLTywPKDmxNJBQevKbIELl2eVBZSeXBBPKT30dUnHqq9CS41+Hlf74ZfjB&#10;Hz+POHTi00hC8YlFUXt/WBi974f3Ygj7j8+L3XN0Trvvvp/Vftf373bYcWxaxx2Hp3XceWRqp+1H&#10;JndmqJvUZWv9hK6b68d321yf1G3D4cTuG2sT3pSwDkG0zTVJ3bYfntLhuyPzoouPLwqj9llOZbSt&#10;vlTY4ui1Hc3OXDE1udFw/ik0AH9uaGh4FMN/p4tlUaX9Ex+/+93/BcpZujZeiCXPAAAAAElFTkSu&#10;QmCC"/>
  <p:tag name="ISPRING_PRESENTERDATA_0" val="UGjDuW5nIFRo4buLIFRodSBI4bqxbmc=|R2nDoW8gdmnDqm4=|dGh1aGFuZy44NGR4QGdtYWlsLmNvbQ==||e0Q4QTlGMzVBLUFDM0UtNDg3Qi04NzM0LTQ5RkU1QTg4MzJFNn0=||SVNQUklOR19QUkVTRU5URVJfUEhPVE9fMA==|MA==|||MDg4ODE4NjI4Nw==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 - &amp;quot;Hát bài: Bánh chưng xanh&amp;quot;&quot;/&gt;&lt;property id=&quot;20307&quot; value=&quot;318&quot;/&gt;&lt;/object&gt;&lt;object type=&quot;3&quot; unique_id=&quot;10005&quot;&gt;&lt;property id=&quot;20148&quot; value=&quot;5&quot;/&gt;&lt;property id=&quot;20300&quot; value=&quot;Slide 3&quot;/&gt;&lt;property id=&quot;20307&quot; value=&quot;299&quot;/&gt;&lt;/object&gt;&lt;object type=&quot;3&quot; unique_id=&quot;10006&quot;&gt;&lt;property id=&quot;20148&quot; value=&quot;5&quot;/&gt;&lt;property id=&quot;20300&quot; value=&quot;Slide 4 - &amp;quot;Chợ hoa ngày tết&amp;quot;&quot;/&gt;&lt;property id=&quot;20307&quot; value=&quot;321&quot;/&gt;&lt;/object&gt;&lt;object type=&quot;3&quot; unique_id=&quot;10007&quot;&gt;&lt;property id=&quot;20148&quot; value=&quot;5&quot;/&gt;&lt;property id=&quot;20300&quot; value=&quot;Slide 5&quot;/&gt;&lt;property id=&quot;20307&quot; value=&quot;333&quot;/&gt;&lt;/object&gt;&lt;object type=&quot;3&quot; unique_id=&quot;10008&quot;&gt;&lt;property id=&quot;20148&quot; value=&quot;5&quot;/&gt;&lt;property id=&quot;20300&quot; value=&quot;Slide 6&quot;/&gt;&lt;property id=&quot;20307&quot; value=&quot;334&quot;/&gt;&lt;/object&gt;&lt;object type=&quot;3&quot; unique_id=&quot;10009&quot;&gt;&lt;property id=&quot;20148&quot; value=&quot;5&quot;/&gt;&lt;property id=&quot;20300&quot; value=&quot;Slide 7&quot;/&gt;&lt;property id=&quot;20307&quot; value=&quot;303&quot;/&gt;&lt;/object&gt;&lt;object type=&quot;3&quot; unique_id=&quot;10010&quot;&gt;&lt;property id=&quot;20148&quot; value=&quot;5&quot;/&gt;&lt;property id=&quot;20300&quot; value=&quot;Slide 8&quot;/&gt;&lt;property id=&quot;20307&quot; value=&quot;326&quot;/&gt;&lt;/object&gt;&lt;object type=&quot;3&quot; unique_id=&quot;10011&quot;&gt;&lt;property id=&quot;20148&quot; value=&quot;5&quot;/&gt;&lt;property id=&quot;20300&quot; value=&quot;Slide 9&quot;/&gt;&lt;property id=&quot;20307&quot; value=&quot;305&quot;/&gt;&lt;/object&gt;&lt;object type=&quot;3&quot; unique_id=&quot;10012&quot;&gt;&lt;property id=&quot;20148&quot; value=&quot;5&quot;/&gt;&lt;property id=&quot;20300&quot; value=&quot;Slide 10&quot;/&gt;&lt;property id=&quot;20307&quot; value=&quot;332&quot;/&gt;&lt;/object&gt;&lt;object type=&quot;3&quot; unique_id=&quot;10013&quot;&gt;&lt;property id=&quot;20148&quot; value=&quot;5&quot;/&gt;&lt;property id=&quot;20300&quot; value=&quot;Slide 11&quot;/&gt;&lt;property id=&quot;20307&quot; value=&quot;306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4&quot;/&gt;&lt;/object&gt;&lt;object type=&quot;3&quot; unique_id=&quot;10017&quot;&gt;&lt;property id=&quot;20148&quot; value=&quot;5&quot;/&gt;&lt;property id=&quot;20300&quot; value=&quot;Slide 15&quot;/&gt;&lt;property id=&quot;20307&quot; value=&quot;336&quot;/&gt;&lt;/object&gt;&lt;object type=&quot;3&quot; unique_id=&quot;10018&quot;&gt;&lt;property id=&quot;20148&quot; value=&quot;5&quot;/&gt;&lt;property id=&quot;20300&quot; value=&quot;Slide 16&quot;/&gt;&lt;property id=&quot;20307&quot; value=&quot;329&quot;/&gt;&lt;/object&gt;&lt;object type=&quot;3&quot; unique_id=&quot;10019&quot;&gt;&lt;property id=&quot;20148&quot; value=&quot;5&quot;/&gt;&lt;property id=&quot;20300&quot; value=&quot;Slide 17&quot;/&gt;&lt;property id=&quot;20307&quot; value=&quot;313&quot;/&gt;&lt;/object&gt;&lt;object type=&quot;3&quot; unique_id=&quot;10020&quot;&gt;&lt;property id=&quot;20148&quot; value=&quot;5&quot;/&gt;&lt;property id=&quot;20300&quot; value=&quot;Slide 18&quot;/&gt;&lt;property id=&quot;20307&quot; value=&quot;316&quot;/&gt;&lt;/object&gt;&lt;object type=&quot;3&quot; unique_id=&quot;10021&quot;&gt;&lt;property id=&quot;20148&quot; value=&quot;5&quot;/&gt;&lt;property id=&quot;20300&quot; value=&quot;Slide 19&quot;/&gt;&lt;property id=&quot;20307&quot; value=&quot;330&quot;/&gt;&lt;/object&gt;&lt;object type=&quot;3&quot; unique_id=&quot;10022&quot;&gt;&lt;property id=&quot;20148&quot; value=&quot;5&quot;/&gt;&lt;property id=&quot;20300&quot; value=&quot;Slide 20 - &amp;quot;Tết ở miền núi&amp;quot;&quot;/&gt;&lt;property id=&quot;20307&quot; value=&quot;324&quot;/&gt;&lt;/object&gt;&lt;object type=&quot;3&quot; unique_id=&quot;10023&quot;&gt;&lt;property id=&quot;20148&quot; value=&quot;5&quot;/&gt;&lt;property id=&quot;20300&quot; value=&quot;Slide 21&quot;/&gt;&lt;property id=&quot;20307&quot; value=&quot;325&quot;/&gt;&lt;/object&gt;&lt;object type=&quot;3&quot; unique_id=&quot;10024&quot;&gt;&lt;property id=&quot;20148&quot; value=&quot;5&quot;/&gt;&lt;property id=&quot;20300&quot; value=&quot;Slide 22&quot;/&gt;&lt;property id=&quot;20307&quot; value=&quot;331&quot;/&gt;&lt;/object&gt;&lt;object type=&quot;3&quot; unique_id=&quot;10025&quot;&gt;&lt;property id=&quot;20148&quot; value=&quot;5&quot;/&gt;&lt;property id=&quot;20300&quot; value=&quot;Slide 23&quot;/&gt;&lt;property id=&quot;20307&quot; value=&quot;290&quot;/&gt;&lt;/object&gt;&lt;object type=&quot;3&quot; unique_id=&quot;10026&quot;&gt;&lt;property id=&quot;20148&quot; value=&quot;5&quot;/&gt;&lt;property id=&quot;20300&quot; value=&quot;Slide 24&quot;/&gt;&lt;property id=&quot;20307&quot; value=&quot;261&quot;/&gt;&lt;/object&gt;&lt;object type=&quot;3&quot; unique_id=&quot;10029&quot;&gt;&lt;property id=&quot;20148&quot; value=&quot;5&quot;/&gt;&lt;property id=&quot;20300&quot; value=&quot;Slide 25 - &amp;quot;*Kết thúc : NH: Ngày tết quê em&amp;quot;&quot;/&gt;&lt;property id=&quot;20307&quot; value=&quot;327&quot;/&gt;&lt;/object&gt;&lt;object type=&quot;3&quot; unique_id=&quot;10030&quot;&gt;&lt;property id=&quot;20148&quot; value=&quot;5&quot;/&gt;&lt;property id=&quot;20300&quot; value=&quot;Slide 26&quot;/&gt;&lt;property id=&quot;20307&quot; value=&quot;292&quot;/&gt;&lt;/object&gt;&lt;/object&gt;&lt;object type=&quot;8&quot; unique_id=&quot;1006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4661141-D69D-4AB6-BB1B-BE14F6421F52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544436-E478-4E85-8271-E40DE3AD2FEE}"/>
  <p:tag name="GENSWF_ADVANCE_TIME" val="5"/>
  <p:tag name="TIMING" val="|0.00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DD041A7-FEC6-4BF6-BC9E-41682033E0F2}"/>
  <p:tag name="GENSWF_ADVANCE_TIME" val="5"/>
  <p:tag name="TIMING" val="|0.00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C5BE6D7-6AAE-4744-A94B-DC9E4469B7AC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2EB1614-3515-46CE-BC82-D4A10FEF407E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8E10763-B09D-4664-B1A1-2EB630A17DA4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861B957-90CA-4F26-A770-BFEBACA8DA56}"/>
  <p:tag name="GENSWF_ADVANCE_TIME" val="5"/>
  <p:tag name="TIMING" val="|0.001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9838305-1AAF-43EE-8D65-80D550BED7D2}"/>
  <p:tag name="GENSWF_ADVANCE_TIME" val="10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ACE2741-DB02-4B8D-8FF1-52B2B66FC1AE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6AC1F91-B515-4DD2-B5A6-7F1636595F33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45A4DC3-3093-43E5-B2ED-6E038C5FD978}"/>
  <p:tag name="GENSWF_ADVANCE_TIME" val="178.33"/>
  <p:tag name="ISPRING_CUSTOM_TIMING_USED" val="1"/>
  <p:tag name="ISPRING_SLIDE_INDENT_LEVEL" val="0"/>
  <p:tag name="ISPRING_PLAYER_LAYOUT_TYPE" val="Vide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5A941F2-E11E-4008-8AF7-9B948309B8E5}"/>
  <p:tag name="GENSWF_ADVANCE_TIME" val="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7625B14-30D8-41B3-951B-B0BE08DCCFC2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5C77717-4BFE-4B38-8EAE-8ECF56A135A5}"/>
  <p:tag name="GENSWF_ADVANCE_TIME" val="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718559-EC34-4DCB-B8F1-9D3D024D0430}"/>
  <p:tag name="GENSWF_ADVANCE_TIME" val="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B3432E6-4087-4D8B-A9C8-0304B6B8F522}"/>
  <p:tag name="GENSWF_ADVANCE_TIME" val="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EDEDE25-5946-4101-A603-77ACF4CB4CF4}"/>
  <p:tag name="GENSWF_ADVANCE_TIME" val="5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1192400-182D-407C-BDB1-9F777FFFB195}"/>
  <p:tag name="GENSWF_ADVANCE_TIME" val="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6BC0F4F-7D64-485B-AB82-5BBE1C84ED00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07EB51-056E-406A-8B39-B58ACA2FCEB4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C0FBA3E-D84E-44EF-AEB2-6D5E872A07C8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672B46-BD99-44B9-95E2-D20E8083801A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B411527-94EB-4471-B931-6488240B3971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4226431-7A9D-403B-8D7A-C908B170965C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123E3CE-9594-4AB4-A421-86000E1E6BB9}"/>
  <p:tag name="GENSWF_ADVANCE_TIME" val="5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276</Words>
  <Application>Microsoft Office PowerPoint</Application>
  <PresentationFormat>On-screen Show (16:9)</PresentationFormat>
  <Paragraphs>87</Paragraphs>
  <Slides>26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Default Design</vt:lpstr>
      <vt:lpstr>PowerPoint Presentation</vt:lpstr>
      <vt:lpstr>Hát bài: Bánh chưng xanh</vt:lpstr>
      <vt:lpstr>PowerPoint Presentation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Tết ở miền núi</vt:lpstr>
      <vt:lpstr>PowerPoint Presentation</vt:lpstr>
      <vt:lpstr>PowerPoint Presentation</vt:lpstr>
      <vt:lpstr>PowerPoint Presentation</vt:lpstr>
      <vt:lpstr>PowerPoint Presentation</vt:lpstr>
      <vt:lpstr>*Kết thúc : NH: Ngày tết quê em</vt:lpstr>
      <vt:lpstr>PowerPoint Presentation</vt:lpstr>
    </vt:vector>
  </TitlesOfParts>
  <Company>sangtao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 Nguyen Dan</dc:title>
  <dc:creator>sangtao</dc:creator>
  <cp:lastModifiedBy>Tin Hoc Sang Tao</cp:lastModifiedBy>
  <cp:revision>95</cp:revision>
  <dcterms:created xsi:type="dcterms:W3CDTF">2008-12-29T05:41:10Z</dcterms:created>
  <dcterms:modified xsi:type="dcterms:W3CDTF">2022-05-30T09:48:23Z</dcterms:modified>
</cp:coreProperties>
</file>