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79" r:id="rId5"/>
    <p:sldId id="268" r:id="rId6"/>
    <p:sldId id="267" r:id="rId7"/>
    <p:sldId id="270" r:id="rId8"/>
    <p:sldId id="272" r:id="rId9"/>
    <p:sldId id="277" r:id="rId10"/>
    <p:sldId id="262" r:id="rId11"/>
    <p:sldId id="265" r:id="rId12"/>
    <p:sldId id="280" r:id="rId13"/>
    <p:sldId id="274" r:id="rId14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7F7F9-68CC-4281-8DEE-88B1339F2F20}" v="99" dt="2022-05-29T03:06:22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C9A870-3654-4E3C-86B8-5C1DDBAACA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E3D145-072E-4DB5-890A-951B9DA529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439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5.xml"/><Relationship Id="rId7" Type="http://schemas.openxmlformats.org/officeDocument/2006/relationships/image" Target="../media/image1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7.xml"/><Relationship Id="rId10" Type="http://schemas.openxmlformats.org/officeDocument/2006/relationships/image" Target="../media/image16.jpeg"/><Relationship Id="rId4" Type="http://schemas.openxmlformats.org/officeDocument/2006/relationships/tags" Target="../tags/tag6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20.jpeg"/><Relationship Id="rId5" Type="http://schemas.openxmlformats.org/officeDocument/2006/relationships/tags" Target="../tags/tag12.xml"/><Relationship Id="rId10" Type="http://schemas.openxmlformats.org/officeDocument/2006/relationships/image" Target="../media/image19.jpeg"/><Relationship Id="rId4" Type="http://schemas.openxmlformats.org/officeDocument/2006/relationships/tags" Target="../tags/tag11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670593" y="2425935"/>
            <a:ext cx="88739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80921" y="3429154"/>
            <a:ext cx="60532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024A42D-C85B-E4E6-F539-C85042C6E219}"/>
              </a:ext>
            </a:extLst>
          </p:cNvPr>
          <p:cNvSpPr txBox="1"/>
          <p:nvPr/>
        </p:nvSpPr>
        <p:spPr>
          <a:xfrm>
            <a:off x="2957946" y="71583"/>
            <a:ext cx="726901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latin typeface="Calibri"/>
                <a:cs typeface="Calibri"/>
              </a:rPr>
              <a:t>          </a:t>
            </a:r>
            <a:r>
              <a:rPr lang="vi-VN" b="1" dirty="0">
                <a:solidFill>
                  <a:srgbClr val="FF0000"/>
                </a:solidFill>
                <a:latin typeface="Calibri"/>
                <a:cs typeface="Calibri"/>
              </a:rPr>
              <a:t> </a:t>
            </a:r>
            <a:r>
              <a:rPr lang="vi-VN" sz="4000" b="1" dirty="0">
                <a:solidFill>
                  <a:srgbClr val="FF0000"/>
                </a:solidFill>
                <a:latin typeface="Calibri"/>
                <a:cs typeface="Calibri"/>
              </a:rPr>
              <a:t>UBND QUẬN LONG BIÊN</a:t>
            </a:r>
            <a:endParaRPr lang="vi-VN" sz="4000" b="1">
              <a:solidFill>
                <a:srgbClr val="FF0000"/>
              </a:solidFill>
              <a:cs typeface="Calibri"/>
            </a:endParaRPr>
          </a:p>
          <a:p>
            <a:r>
              <a:rPr lang="vi-VN" sz="4000" b="1" dirty="0">
                <a:solidFill>
                  <a:srgbClr val="FF0000"/>
                </a:solidFill>
                <a:latin typeface="Calibri"/>
                <a:cs typeface="Calibri"/>
              </a:rPr>
              <a:t>TRƯỜNG MẦM NON GIA QUẤT</a:t>
            </a:r>
          </a:p>
        </p:txBody>
      </p:sp>
      <p:pic>
        <p:nvPicPr>
          <p:cNvPr id="3" name="Hình ảnh 3">
            <a:extLst>
              <a:ext uri="{FF2B5EF4-FFF2-40B4-BE49-F238E27FC236}">
                <a16:creationId xmlns:a16="http://schemas.microsoft.com/office/drawing/2014/main" id="{8F862D5F-60F9-CF0F-6D8F-74B021478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938" y="1340283"/>
            <a:ext cx="1466850" cy="1152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03288"/>
            <a:ext cx="11333163" cy="5954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394323" y="0"/>
            <a:ext cx="4810932" cy="707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4" y="-1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961487" y="2505669"/>
            <a:ext cx="102690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i đua, trò chơ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" y="0"/>
            <a:ext cx="12192001" cy="6863376"/>
          </a:xfrm>
        </p:spPr>
      </p:pic>
    </p:spTree>
    <p:extLst>
      <p:ext uri="{BB962C8B-B14F-4D97-AF65-F5344CB8AC3E}">
        <p14:creationId xmlns:p14="http://schemas.microsoft.com/office/powerpoint/2010/main" val="31308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26903" y="2505670"/>
            <a:ext cx="8691245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tưới nước cho hoa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113529" y="1408990"/>
            <a:ext cx="39998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4455" y="2659559"/>
            <a:ext cx="669766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nhạc nền kể chuyện hiế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055412" y="2505670"/>
            <a:ext cx="88024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ạc nền kể chuyện hiế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032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18752" y="2967335"/>
            <a:ext cx="63544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7742" y="0"/>
            <a:ext cx="3552575" cy="707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708025"/>
            <a:ext cx="3784600" cy="3228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5800" y="3343275"/>
            <a:ext cx="242252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giếng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63" y="708025"/>
            <a:ext cx="4002087" cy="322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855" y="708025"/>
            <a:ext cx="3827463" cy="322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" y="4144963"/>
            <a:ext cx="3905250" cy="271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778" y="4144963"/>
            <a:ext cx="3987800" cy="271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975" y="4145280"/>
            <a:ext cx="3756025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281613" y="3300413"/>
            <a:ext cx="19939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biển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2950" y="3270250"/>
            <a:ext cx="18335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ao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4413" y="6194425"/>
            <a:ext cx="2039937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2425" y="6288088"/>
            <a:ext cx="17653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máy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1338" y="6184900"/>
            <a:ext cx="2035175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mưa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86" y="847526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5" y="3863663"/>
            <a:ext cx="3886201" cy="2728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86" y="4268499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0" y="723730"/>
            <a:ext cx="4062916" cy="284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302250" y="1519238"/>
            <a:ext cx="1660525" cy="3873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sinh hoạt</a:t>
            </a:r>
            <a:endParaRPr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4826" y="0"/>
            <a:ext cx="37257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525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47" y="4221051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7" y="4221051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2514600" y="228600"/>
            <a:ext cx="7391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97" y="719071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3088005" y="234950"/>
            <a:ext cx="601599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ln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với con vật và cây cối</a:t>
            </a:r>
          </a:p>
        </p:txBody>
      </p:sp>
      <p:pic>
        <p:nvPicPr>
          <p:cNvPr id="5" name="Content Placeholder 4" descr="downloa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815" y="1134110"/>
            <a:ext cx="3590290" cy="2689225"/>
          </a:xfrm>
          <a:prstGeom prst="rect">
            <a:avLst/>
          </a:prstGeom>
        </p:spPr>
      </p:pic>
      <p:pic>
        <p:nvPicPr>
          <p:cNvPr id="7" name="Content Placeholder 6" descr="a2x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12490" y="3963670"/>
            <a:ext cx="4130040" cy="2524760"/>
          </a:xfrm>
          <a:prstGeom prst="rect">
            <a:avLst/>
          </a:prstGeom>
        </p:spPr>
      </p:pic>
      <p:pic>
        <p:nvPicPr>
          <p:cNvPr id="9" name="Picture 8" descr="hinh-nen-dan-ca-boi-l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15" y="1209675"/>
            <a:ext cx="4371975" cy="29159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|2.2|2.2|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  <p:tag name="TIMING" val="|0.9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  <p:tag name="TIMING" val="|0.6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89</Words>
  <Application>Microsoft Office PowerPoint</Application>
  <PresentationFormat>Màn hình rộng</PresentationFormat>
  <Paragraphs>20</Paragraphs>
  <Slides>13</Slides>
  <Notes>0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4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10P160921</cp:lastModifiedBy>
  <cp:revision>60</cp:revision>
  <dcterms:created xsi:type="dcterms:W3CDTF">2022-03-01T05:01:00Z</dcterms:created>
  <dcterms:modified xsi:type="dcterms:W3CDTF">2022-05-29T03:07:09Z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5CCD0DEE297949248A5FEBDFCECD646F</vt:lpwstr>
  </property>
  <property fmtid="{D5CDD505-2E9C-101B-9397-08002B2CF9AE}" pid="3" name="KSOProductBuildVer">
    <vt:lpwstr>1033-11.2.0.10463</vt:lpwstr>
  </property>
</Properties>
</file>