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70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8.jp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4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Nhung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GIA QUẤT</a:t>
            </a: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664</Words>
  <Application>Microsoft Office PowerPoint</Application>
  <PresentationFormat>On-screen Show (4:3)</PresentationFormat>
  <Paragraphs>77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HoangDuy</cp:lastModifiedBy>
  <cp:revision>10</cp:revision>
  <dcterms:created xsi:type="dcterms:W3CDTF">2021-11-13T12:47:57Z</dcterms:created>
  <dcterms:modified xsi:type="dcterms:W3CDTF">2022-05-29T01:29:27Z</dcterms:modified>
</cp:coreProperties>
</file>