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6" r:id="rId12"/>
    <p:sldId id="274" r:id="rId13"/>
    <p:sldId id="275" r:id="rId14"/>
    <p:sldId id="267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A3\Cac%20bai%20giang%20dien%20tu\PTV&#272;%20%20Tr&#232;o%20l&#234;n%20xu&#7889;ng%20thang\nh&#7841;c\B&#233;%20Long%20Nh&#7853;t%20-%20c&#432;&#7905;i%20ng&#7921;a%20tre.mp3" TargetMode="Externa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A3\Cac%20bai%20giang%20dien%20tu\PTV&#272;%20%20Tr&#232;o%20l&#234;n%20xu&#7889;ng%20thang\nh&#7841;c\Various%20Artists%20-%20&#272;&#224;n%20G&#224;%20Con.mp3" TargetMode="Externa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A3\Cac%20bai%20giang%20dien%20tu\PTV&#272;%20%20Tr&#232;o%20l&#234;n%20xu&#7889;ng%20thang\nh&#7841;c\T&#7893;ng%20H&#7907;p%20-%20G&#224;%20Tr&#7889;ng%20Th&#7893;i%20K&#232;n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Welcome\Desktop\TD%20Gia%20Thuong%202016.wma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A3\Cac%20bai%20giang%20dien%20tu\PTV&#272;%20%20Tr&#232;o%20l&#234;n%20xu&#7889;ng%20thang\nh&#7841;c\Thanh%20Th&#7843;o%20-%20&#272;&#224;n%20G&#224;%20Trong%20S&#226;n.mp3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GIA </a:t>
            </a:r>
            <a:r>
              <a:rPr lang="vi-VN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QUẤT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7400" y="2811959"/>
            <a:ext cx="56857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PHÁT TRIỂN VẬN ĐỘNG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3285789"/>
            <a:ext cx="7569060" cy="13388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TRÈO LÊN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XuỐNG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THANG</a:t>
            </a:r>
          </a:p>
        </p:txBody>
      </p:sp>
      <p:sp>
        <p:nvSpPr>
          <p:cNvPr id="9" name="Rectangle 8"/>
          <p:cNvSpPr/>
          <p:nvPr/>
        </p:nvSpPr>
        <p:spPr>
          <a:xfrm>
            <a:off x="3708153" y="6457890"/>
            <a:ext cx="242566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20</a:t>
            </a:r>
            <a:r>
              <a:rPr lang="vi-VN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21</a:t>
            </a:r>
            <a:r>
              <a:rPr lang="en-US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-20</a:t>
            </a:r>
            <a:r>
              <a:rPr lang="vi-VN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22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5181600"/>
            <a:ext cx="511947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(5-6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viên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Nguyễn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Thị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vi-VN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Hường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4419600"/>
            <a:ext cx="556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2D2DFF"/>
                </a:solidFill>
              </a:rPr>
              <a:t>TRÒ CHƠI: ĐUA NGỰA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828800"/>
            <a:ext cx="727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2895600"/>
            <a:ext cx="647882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“</a:t>
            </a:r>
            <a:r>
              <a:rPr lang="en-US" sz="8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Đua</a:t>
            </a:r>
            <a:r>
              <a:rPr 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8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ngựa</a:t>
            </a:r>
            <a:r>
              <a:rPr 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”</a:t>
            </a:r>
            <a:endParaRPr lang="en-US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1828800"/>
            <a:ext cx="426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0A00DA"/>
                </a:solidFill>
              </a:rPr>
              <a:t>3. </a:t>
            </a:r>
            <a:r>
              <a:rPr lang="en-US" sz="6600" b="1" dirty="0" err="1">
                <a:solidFill>
                  <a:srgbClr val="0A00DA"/>
                </a:solidFill>
              </a:rPr>
              <a:t>Trò</a:t>
            </a:r>
            <a:r>
              <a:rPr lang="en-US" sz="6600" b="1" dirty="0">
                <a:solidFill>
                  <a:srgbClr val="0A00DA"/>
                </a:solidFill>
              </a:rPr>
              <a:t> </a:t>
            </a:r>
            <a:r>
              <a:rPr lang="en-US" sz="6600" b="1" dirty="0" err="1">
                <a:solidFill>
                  <a:srgbClr val="0A00DA"/>
                </a:solidFill>
              </a:rPr>
              <a:t>chơi</a:t>
            </a:r>
            <a:r>
              <a:rPr lang="en-US" sz="6600" b="1" dirty="0">
                <a:solidFill>
                  <a:srgbClr val="0A00DA"/>
                </a:solidFill>
              </a:rPr>
              <a:t>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1143000"/>
            <a:ext cx="7315200" cy="37856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1" i="1" u="none" strike="noStrike" cap="none" normalizeH="0" baseline="0" dirty="0">
                <a:ln>
                  <a:noFill/>
                </a:ln>
                <a:solidFill>
                  <a:srgbClr val="0A00DA"/>
                </a:solidFill>
                <a:effectLst/>
                <a:latin typeface="Times New Roman" pitchFamily="18" charset="0"/>
                <a:cs typeface="Times New Roman" pitchFamily="18" charset="0"/>
              </a:rPr>
              <a:t>+ Cách chơi </a:t>
            </a:r>
            <a:r>
              <a:rPr kumimoji="0" lang="nl-NL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 Cho trẻ đứng thành 2 đội, cô nói các con hãy giả làm những con ngựa . Bây giờ chúng ta chơi trò chơi (đua ngựa) khi chạy các con nhớ làm những động tác chạy như phi ngựa . Bằng cách nâng cao đùi. Thi xem ai làm giống ngựa phi nhất  và nhanh nhất sẽ là người thắng cuộc . Cho trẻ chạy khoảng 20m rồi quay lại 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Mỗi lần 2 cháu ở 2 đội thi xem đội nào có con ngựa phi nhanh nhất .</a:t>
            </a:r>
            <a:endParaRPr kumimoji="0" lang="nl-NL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1" i="1" u="none" strike="noStrike" cap="none" normalizeH="0" baseline="0" dirty="0">
                <a:ln>
                  <a:noFill/>
                </a:ln>
                <a:solidFill>
                  <a:srgbClr val="0A00DA"/>
                </a:solidFill>
                <a:effectLst/>
                <a:latin typeface="Times New Roman" pitchFamily="18" charset="0"/>
                <a:cs typeface="Times New Roman" pitchFamily="18" charset="0"/>
              </a:rPr>
              <a:t>+ Luật chơi : </a:t>
            </a:r>
            <a:r>
              <a:rPr kumimoji="0" lang="nl-NL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Ai không nâng cao đùi khi chạy, người đó sẽ bị thua cuộc .</a:t>
            </a:r>
            <a:endParaRPr kumimoji="0" lang="nl-NL" sz="3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3048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2D2DFF"/>
                </a:solidFill>
              </a:rPr>
              <a:t>CÔ PHỔ BIẾN CÁCH CHƠI VÀ LUẬT CHƠI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é Long Nhật - cưỡi ngựa tr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29600" y="5867400"/>
            <a:ext cx="685800" cy="685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09800" y="1676400"/>
            <a:ext cx="4884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Nhạc</a:t>
            </a:r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trò</a:t>
            </a:r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chơi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1219200"/>
            <a:ext cx="896271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Various Artists - Đàn Gà Co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 flipV="1">
            <a:off x="8610600" y="6096000"/>
            <a:ext cx="304800" cy="548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4582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- 4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 - 5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thạo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       -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-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1295400"/>
            <a:ext cx="68580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Một cái thang để trẻ trèo.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Nhạc theo chủ điểm.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nl-NL" sz="3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dirty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trẻ </a:t>
            </a:r>
            <a:r>
              <a:rPr lang="nl-NL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Quần áo gọn gàng, trẻ khỏe 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nl-NL" sz="48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4013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286000"/>
            <a:ext cx="836960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4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</a:t>
            </a:r>
            <a:r>
              <a:rPr lang="en-US" sz="40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Gà</a:t>
            </a:r>
            <a:r>
              <a:rPr lang="en-US" sz="4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trống</a:t>
            </a:r>
            <a:r>
              <a:rPr lang="en-US" sz="4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thổi</a:t>
            </a:r>
            <a:r>
              <a:rPr lang="en-US" sz="4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kèn</a:t>
            </a:r>
            <a:r>
              <a:rPr lang="en-US" sz="4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3" name="Tổng Hợp - Gà Trống Thổi Kè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6106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7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>
                <a:solidFill>
                  <a:srgbClr val="FF0000"/>
                </a:solidFill>
              </a:rPr>
              <a:t>Trẻ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đi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chạy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theo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nhạc</a:t>
            </a:r>
            <a:r>
              <a:rPr lang="en-US" sz="5400" dirty="0">
                <a:solidFill>
                  <a:srgbClr val="FF0000"/>
                </a:solidFill>
              </a:rPr>
              <a:t>, </a:t>
            </a:r>
            <a:r>
              <a:rPr lang="en-US" sz="5400" dirty="0" err="1">
                <a:solidFill>
                  <a:srgbClr val="FF0000"/>
                </a:solidFill>
              </a:rPr>
              <a:t>đi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các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kiểu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chân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theo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đội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hình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vòng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tròn</a:t>
            </a:r>
            <a:r>
              <a:rPr lang="en-US" sz="5400" dirty="0">
                <a:solidFill>
                  <a:srgbClr val="FF0000"/>
                </a:solidFill>
              </a:rPr>
              <a:t>...</a:t>
            </a:r>
            <a:r>
              <a:rPr lang="en-US" sz="5400" dirty="0" err="1">
                <a:solidFill>
                  <a:srgbClr val="FF0000"/>
                </a:solidFill>
              </a:rPr>
              <a:t>Trẻ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tập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trung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về</a:t>
            </a:r>
            <a:r>
              <a:rPr lang="en-US" sz="5400" dirty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>
                <a:solidFill>
                  <a:srgbClr val="FF0000"/>
                </a:solidFill>
              </a:rPr>
              <a:t>hàng</a:t>
            </a:r>
            <a:r>
              <a:rPr lang="en-US" sz="5400" dirty="0">
                <a:solidFill>
                  <a:srgbClr val="FF0000"/>
                </a:solidFill>
              </a:rPr>
              <a:t>. </a:t>
            </a:r>
            <a:r>
              <a:rPr lang="en-US" sz="5400" dirty="0" err="1">
                <a:solidFill>
                  <a:srgbClr val="FF0000"/>
                </a:solidFill>
              </a:rPr>
              <a:t>Trẻ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điểm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số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theo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tổ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và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chuyển</a:t>
            </a:r>
            <a:r>
              <a:rPr lang="en-US" sz="5400" dirty="0">
                <a:solidFill>
                  <a:srgbClr val="FF0000"/>
                </a:solidFill>
              </a:rPr>
              <a:t> 4 </a:t>
            </a:r>
            <a:r>
              <a:rPr lang="en-US" sz="5400" dirty="0" err="1">
                <a:solidFill>
                  <a:srgbClr val="FF0000"/>
                </a:solidFill>
              </a:rPr>
              <a:t>hàng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tập</a:t>
            </a:r>
            <a:r>
              <a:rPr lang="en-US" sz="5400" dirty="0">
                <a:solidFill>
                  <a:srgbClr val="FF0000"/>
                </a:solidFill>
              </a:rPr>
              <a:t> BTPTC. </a:t>
            </a:r>
            <a:endParaRPr lang="en-US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TD Gia Thuong 2016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6106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9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hát</a:t>
            </a:r>
            <a:r>
              <a:rPr lang="en-US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</a:t>
            </a:r>
            <a:r>
              <a:rPr lang="en-US" sz="5400" b="1" cap="none" spc="0" dirty="0" err="1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Đàn</a:t>
            </a:r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gà</a:t>
            </a:r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trong</a:t>
            </a:r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sân</a:t>
            </a:r>
            <a:r>
              <a:rPr lang="en-US" sz="5400" b="1" cap="none" spc="0" dirty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</a:p>
        </p:txBody>
      </p:sp>
      <p:pic>
        <p:nvPicPr>
          <p:cNvPr id="4" name="Thanh Thảo - Đàn Gà Trong Sâ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6106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6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102870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7030A0"/>
                </a:solidFill>
              </a:rPr>
              <a:t>        2. </a:t>
            </a:r>
            <a:r>
              <a:rPr lang="en-US" sz="6600" b="1" dirty="0" err="1">
                <a:solidFill>
                  <a:srgbClr val="7030A0"/>
                </a:solidFill>
              </a:rPr>
              <a:t>Vận</a:t>
            </a:r>
            <a:r>
              <a:rPr lang="en-US" sz="6600" b="1" dirty="0">
                <a:solidFill>
                  <a:srgbClr val="7030A0"/>
                </a:solidFill>
              </a:rPr>
              <a:t> </a:t>
            </a:r>
            <a:r>
              <a:rPr lang="en-US" sz="6600" b="1" dirty="0" err="1">
                <a:solidFill>
                  <a:srgbClr val="7030A0"/>
                </a:solidFill>
              </a:rPr>
              <a:t>động</a:t>
            </a:r>
            <a:r>
              <a:rPr lang="en-US" sz="6600" b="1" dirty="0">
                <a:solidFill>
                  <a:srgbClr val="7030A0"/>
                </a:solidFill>
              </a:rPr>
              <a:t> </a:t>
            </a:r>
            <a:r>
              <a:rPr lang="en-US" sz="6600" b="1" dirty="0" err="1">
                <a:solidFill>
                  <a:srgbClr val="7030A0"/>
                </a:solidFill>
              </a:rPr>
              <a:t>cơ</a:t>
            </a:r>
            <a:r>
              <a:rPr lang="en-US" sz="6600" b="1" dirty="0">
                <a:solidFill>
                  <a:srgbClr val="7030A0"/>
                </a:solidFill>
              </a:rPr>
              <a:t> </a:t>
            </a:r>
            <a:r>
              <a:rPr lang="en-US" sz="6600" b="1" dirty="0" err="1">
                <a:solidFill>
                  <a:srgbClr val="7030A0"/>
                </a:solidFill>
              </a:rPr>
              <a:t>bản</a:t>
            </a:r>
            <a:r>
              <a:rPr lang="en-US" sz="6600" b="1" dirty="0">
                <a:solidFill>
                  <a:srgbClr val="7030A0"/>
                </a:solidFill>
              </a:rPr>
              <a:t>:</a:t>
            </a:r>
          </a:p>
          <a:p>
            <a:pPr algn="ctr"/>
            <a:r>
              <a:rPr lang="en-US" sz="8800" b="1" dirty="0">
                <a:solidFill>
                  <a:srgbClr val="FF0000"/>
                </a:solidFill>
              </a:rPr>
              <a:t>“ </a:t>
            </a:r>
            <a:r>
              <a:rPr lang="en-US" sz="8800" b="1" dirty="0" err="1">
                <a:solidFill>
                  <a:srgbClr val="FF0000"/>
                </a:solidFill>
              </a:rPr>
              <a:t>Trèo</a:t>
            </a:r>
            <a:r>
              <a:rPr lang="en-US" sz="8800" b="1" dirty="0">
                <a:solidFill>
                  <a:srgbClr val="FF0000"/>
                </a:solidFill>
              </a:rPr>
              <a:t> </a:t>
            </a:r>
            <a:r>
              <a:rPr lang="en-US" sz="8800" b="1" dirty="0" err="1">
                <a:solidFill>
                  <a:srgbClr val="FF0000"/>
                </a:solidFill>
              </a:rPr>
              <a:t>lên</a:t>
            </a:r>
            <a:r>
              <a:rPr lang="en-US" sz="8800" b="1" dirty="0">
                <a:solidFill>
                  <a:srgbClr val="FF0000"/>
                </a:solidFill>
              </a:rPr>
              <a:t> </a:t>
            </a:r>
            <a:r>
              <a:rPr lang="en-US" sz="8800" b="1" dirty="0" err="1">
                <a:solidFill>
                  <a:srgbClr val="FF0000"/>
                </a:solidFill>
              </a:rPr>
              <a:t>xuống</a:t>
            </a:r>
            <a:r>
              <a:rPr lang="en-US" sz="8800" b="1" dirty="0">
                <a:solidFill>
                  <a:srgbClr val="FF0000"/>
                </a:solidFill>
              </a:rPr>
              <a:t> </a:t>
            </a:r>
            <a:r>
              <a:rPr lang="en-US" sz="8800" b="1" dirty="0" err="1">
                <a:solidFill>
                  <a:srgbClr val="FF0000"/>
                </a:solidFill>
              </a:rPr>
              <a:t>thang</a:t>
            </a:r>
            <a:r>
              <a:rPr lang="en-US" sz="8800" b="1" dirty="0">
                <a:solidFill>
                  <a:srgbClr val="FF0000"/>
                </a:solidFill>
              </a:rPr>
              <a:t>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4384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>
                <a:solidFill>
                  <a:srgbClr val="3D7AF5"/>
                </a:solidFill>
              </a:rPr>
              <a:t>Mời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trẻ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quan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sát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cô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tập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mẫu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lần</a:t>
            </a:r>
            <a:r>
              <a:rPr lang="en-US" sz="8000" b="1" dirty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8000" b="1" dirty="0" err="1">
                <a:solidFill>
                  <a:srgbClr val="3D7AF5"/>
                </a:solidFill>
              </a:rPr>
              <a:t>không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giải</a:t>
            </a:r>
            <a:r>
              <a:rPr lang="en-US" sz="8000" b="1" dirty="0">
                <a:solidFill>
                  <a:srgbClr val="3D7AF5"/>
                </a:solidFill>
              </a:rPr>
              <a:t> </a:t>
            </a:r>
            <a:r>
              <a:rPr lang="en-US" sz="8000" b="1" dirty="0" err="1">
                <a:solidFill>
                  <a:srgbClr val="3D7AF5"/>
                </a:solidFill>
              </a:rPr>
              <a:t>thích</a:t>
            </a:r>
            <a:endParaRPr lang="en-US" sz="8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47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>
                <a:solidFill>
                  <a:srgbClr val="FF0000"/>
                </a:solidFill>
              </a:rPr>
              <a:t>Mời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trẻ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quan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sát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cô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tập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mẫu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lần</a:t>
            </a:r>
            <a:r>
              <a:rPr lang="en-US" sz="7200" b="1" dirty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>
                <a:solidFill>
                  <a:srgbClr val="FF0000"/>
                </a:solidFill>
              </a:rPr>
              <a:t>có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giải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501</Words>
  <Application>Microsoft Office PowerPoint</Application>
  <PresentationFormat>On-screen Show (4:3)</PresentationFormat>
  <Paragraphs>52</Paragraphs>
  <Slides>14</Slides>
  <Notes>1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32</cp:revision>
  <dcterms:created xsi:type="dcterms:W3CDTF">2018-01-10T11:15:30Z</dcterms:created>
  <dcterms:modified xsi:type="dcterms:W3CDTF">2022-05-27T15:30:20Z</dcterms:modified>
</cp:coreProperties>
</file>