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4" r:id="rId5"/>
    <p:sldId id="26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660"/>
  </p:normalViewPr>
  <p:slideViewPr>
    <p:cSldViewPr>
      <p:cViewPr varScale="1">
        <p:scale>
          <a:sx n="53" d="100"/>
          <a:sy n="53" d="100"/>
        </p:scale>
        <p:origin x="1358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198669"/>
            <a:ext cx="6478386" cy="2673782"/>
          </a:xfrm>
        </p:spPr>
        <p:txBody>
          <a:bodyPr>
            <a:noAutofit/>
          </a:bodyPr>
          <a:lstStyle/>
          <a:p>
            <a:pPr lvl="4" algn="l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3" algn="l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BTPTC: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5" algn="l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VĐCB: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5" algn="l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TCVĐ: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3" algn="l"/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24 – 36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3"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22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86617" y="5872451"/>
            <a:ext cx="6553200" cy="750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1100" dirty="0" smtClean="0"/>
          </a:p>
          <a:p>
            <a:endParaRPr lang="vi-VN" sz="1100" dirty="0" smtClean="0"/>
          </a:p>
          <a:p>
            <a:r>
              <a:rPr lang="vi-VN" sz="1800" b="1" dirty="0" smtClean="0">
                <a:solidFill>
                  <a:schemeClr val="tx1"/>
                </a:solidFill>
                <a:latin typeface="+mj-lt"/>
              </a:rPr>
              <a:t>NĂM HỌC : 2021 - 2022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768" y="0"/>
            <a:ext cx="77724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7364" y="215467"/>
            <a:ext cx="7330440" cy="256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000" dirty="0" smtClean="0">
              <a:solidFill>
                <a:srgbClr val="FF0000"/>
              </a:solidFill>
              <a:latin typeface="+mj-lt"/>
            </a:endParaRPr>
          </a:p>
          <a:p>
            <a:endParaRPr lang="vi-VN" sz="1600" dirty="0" smtClean="0">
              <a:latin typeface="+mj-lt"/>
            </a:endParaRPr>
          </a:p>
          <a:p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09600" y="228601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3333FF"/>
                </a:solidFill>
                <a:latin typeface="+mj-lt"/>
              </a:rPr>
              <a:t>PHÒNG GIÁO DỤC VÀ ĐÀO TẠO QUẬN LONG </a:t>
            </a:r>
            <a:r>
              <a:rPr lang="vi-VN" sz="2400" b="1" dirty="0" smtClean="0">
                <a:solidFill>
                  <a:srgbClr val="3333FF"/>
                </a:solidFill>
                <a:latin typeface="+mj-lt"/>
              </a:rPr>
              <a:t>BIÊN</a:t>
            </a:r>
            <a:endParaRPr lang="en-US" sz="2400" b="1" dirty="0" smtClean="0">
              <a:solidFill>
                <a:srgbClr val="3333FF"/>
              </a:solidFill>
              <a:latin typeface="+mj-lt"/>
            </a:endParaRPr>
          </a:p>
          <a:p>
            <a:pPr algn="ctr"/>
            <a:r>
              <a:rPr lang="vi-VN" sz="3200" b="1" dirty="0" smtClean="0">
                <a:solidFill>
                  <a:srgbClr val="3333FF"/>
                </a:solidFill>
                <a:latin typeface="+mj-lt"/>
              </a:rPr>
              <a:t>Trường </a:t>
            </a:r>
            <a:r>
              <a:rPr lang="vi-VN" sz="3200" b="1" dirty="0">
                <a:solidFill>
                  <a:srgbClr val="3333FF"/>
                </a:solidFill>
                <a:latin typeface="+mj-lt"/>
              </a:rPr>
              <a:t>Mầm Non Gia </a:t>
            </a:r>
            <a:r>
              <a:rPr lang="vi-VN" sz="3200" b="1" dirty="0" smtClean="0">
                <a:solidFill>
                  <a:srgbClr val="3333FF"/>
                </a:solidFill>
                <a:latin typeface="+mj-lt"/>
              </a:rPr>
              <a:t> Quất </a:t>
            </a:r>
            <a:endParaRPr lang="en-US" sz="3200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79262"/>
            <a:ext cx="2092884" cy="165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00FF"/>
                </a:solidFill>
              </a:rPr>
              <a:t>I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  <a:r>
              <a:rPr lang="vi-VN" b="1" dirty="0" smtClean="0">
                <a:solidFill>
                  <a:srgbClr val="0000FF"/>
                </a:solidFill>
              </a:rPr>
              <a:t> </a:t>
            </a:r>
            <a:r>
              <a:rPr lang="vi-VN" b="1" dirty="0">
                <a:solidFill>
                  <a:srgbClr val="0000FF"/>
                </a:solidFill>
              </a:rPr>
              <a:t>MỤC ĐÍCH </a:t>
            </a:r>
            <a:r>
              <a:rPr lang="en-US" b="1" dirty="0" smtClean="0">
                <a:solidFill>
                  <a:srgbClr val="0000FF"/>
                </a:solidFill>
              </a:rPr>
              <a:t>- </a:t>
            </a:r>
            <a:r>
              <a:rPr lang="vi-VN" b="1" dirty="0" smtClean="0">
                <a:solidFill>
                  <a:srgbClr val="0000FF"/>
                </a:solidFill>
              </a:rPr>
              <a:t>YÊU CẦU</a:t>
            </a:r>
            <a:r>
              <a:rPr lang="en-US" b="1" dirty="0" smtClean="0">
                <a:solidFill>
                  <a:srgbClr val="0000FF"/>
                </a:solidFill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0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tên BTPTC, tên VĐCB, tên trò chơi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 các vận động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theo hiệu lệnh của cô, khi thực hiện trẻ biết chú ý lắng nghe hiệu lệnh của cô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năng: </a:t>
            </a:r>
          </a:p>
          <a:p>
            <a:pPr marL="0" indent="0">
              <a:buNone/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kỹ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trò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00050" lvl="1" indent="0">
              <a:buNone/>
            </a:pPr>
            <a:r>
              <a:rPr lang="pt-B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</a:t>
            </a:r>
            <a:r>
              <a:rPr lang="pt-BR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pt-BR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ngoan, không xô đẩy bạn</a:t>
            </a:r>
            <a:r>
              <a:rPr 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Hứng 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thú tham </a:t>
            </a:r>
            <a:r>
              <a:rPr 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hoạt động</a:t>
            </a:r>
            <a:r>
              <a:rPr 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20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600" y="914400"/>
            <a:ext cx="6400800" cy="1143000"/>
          </a:xfrm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III: CÁCH TIẾN </a:t>
            </a:r>
            <a:r>
              <a:rPr lang="vi-VN" dirty="0" smtClean="0">
                <a:solidFill>
                  <a:srgbClr val="FF0000"/>
                </a:solidFill>
              </a:rPr>
              <a:t>HÀNH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6705600" cy="2819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Ổn định tổ chức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Cô tập trung trẻ, trò chuyện, gây hứng thứ cho trẻ trước khi tập thể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400050" lvl="1" indent="0">
              <a:buNone/>
            </a:pPr>
            <a:r>
              <a:rPr lang="vi-VN" sz="1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</a:t>
            </a:r>
            <a:r>
              <a:rPr lang="vi-VN" sz="1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1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1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Trọng </a:t>
            </a:r>
            <a:r>
              <a:rPr lang="vi-VN" sz="1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động: </a:t>
            </a:r>
            <a:endParaRPr lang="en-US" sz="1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* </a:t>
            </a:r>
            <a:r>
              <a:rPr lang="vi-VN" sz="1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BTPTC:</a:t>
            </a:r>
            <a:r>
              <a:rPr lang="en-US" sz="1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1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“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Giấu</a:t>
            </a:r>
            <a:r>
              <a:rPr lang="en-US" sz="1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tay</a:t>
            </a:r>
            <a:r>
              <a:rPr lang="vi-VN" sz="1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”</a:t>
            </a:r>
            <a:r>
              <a:rPr lang="en-US" sz="1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vi-VN" sz="1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vi-VN" sz="7400" b="1" u="sng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7400" dirty="0" smtClean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ĐT1</a:t>
            </a:r>
            <a:r>
              <a:rPr lang="vi-VN" sz="7400" dirty="0">
                <a:latin typeface="Times New Roman" panose="02020603050405020304" pitchFamily="18" charset="0"/>
                <a:cs typeface="Times New Roman" pitchFamily="18" charset="0"/>
              </a:rPr>
              <a:t>: Tay 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đưa </a:t>
            </a:r>
            <a:r>
              <a:rPr lang="vi-VN" sz="7400" dirty="0">
                <a:latin typeface="Times New Roman" panose="02020603050405020304" pitchFamily="18" charset="0"/>
                <a:cs typeface="Times New Roman" pitchFamily="18" charset="0"/>
              </a:rPr>
              <a:t>ra trước, lên cao 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sz="7400" dirty="0" smtClean="0"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l </a:t>
            </a:r>
            <a:r>
              <a:rPr lang="vi-VN" sz="7400" dirty="0">
                <a:latin typeface="Times New Roman" panose="02020603050405020304" pitchFamily="18" charset="0"/>
                <a:cs typeface="Times New Roman" pitchFamily="18" charset="0"/>
              </a:rPr>
              <a:t>x2n)      </a:t>
            </a:r>
          </a:p>
          <a:p>
            <a:pPr marL="0" indent="0">
              <a:buNone/>
            </a:pPr>
            <a:endParaRPr lang="vi-VN" sz="7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7400" dirty="0" smtClean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ĐT2</a:t>
            </a:r>
            <a:r>
              <a:rPr lang="vi-VN" sz="7400" dirty="0">
                <a:latin typeface="Times New Roman" panose="02020603050405020304" pitchFamily="18" charset="0"/>
                <a:cs typeface="Times New Roman" pitchFamily="18" charset="0"/>
              </a:rPr>
              <a:t>: Co từng chân lên, đổi chân 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sz="7400" dirty="0" smtClean="0">
                <a:latin typeface="Times New Roman" panose="02020603050405020304" pitchFamily="18" charset="0"/>
                <a:cs typeface="Times New Roman" pitchFamily="18" charset="0"/>
              </a:rPr>
              <a:t>4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l </a:t>
            </a:r>
            <a:r>
              <a:rPr lang="vi-VN" sz="7400" dirty="0">
                <a:latin typeface="Times New Roman" panose="02020603050405020304" pitchFamily="18" charset="0"/>
                <a:cs typeface="Times New Roman" pitchFamily="18" charset="0"/>
              </a:rPr>
              <a:t>x 2n)  </a:t>
            </a:r>
          </a:p>
          <a:p>
            <a:pPr marL="0" indent="0">
              <a:buNone/>
            </a:pPr>
            <a:endParaRPr lang="vi-VN" sz="7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7400" dirty="0" smtClean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ĐT3</a:t>
            </a:r>
            <a:r>
              <a:rPr lang="vi-VN" sz="7400" dirty="0">
                <a:latin typeface="Times New Roman" panose="02020603050405020304" pitchFamily="18" charset="0"/>
                <a:cs typeface="Times New Roman" pitchFamily="18" charset="0"/>
              </a:rPr>
              <a:t>: Tay chống hông, lắc lư mình (4l x 2n)  </a:t>
            </a:r>
          </a:p>
          <a:p>
            <a:pPr marL="0" indent="0">
              <a:buNone/>
            </a:pPr>
            <a:endParaRPr lang="vi-VN" sz="7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7400" dirty="0" smtClean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7400" dirty="0" smtClean="0">
                <a:latin typeface="Times New Roman" panose="02020603050405020304" pitchFamily="18" charset="0"/>
                <a:cs typeface="Times New Roman" pitchFamily="18" charset="0"/>
              </a:rPr>
              <a:t>ĐT4</a:t>
            </a:r>
            <a:r>
              <a:rPr lang="vi-VN" sz="7400" dirty="0">
                <a:latin typeface="Times New Roman" panose="02020603050405020304" pitchFamily="18" charset="0"/>
                <a:cs typeface="Times New Roman" pitchFamily="18" charset="0"/>
              </a:rPr>
              <a:t>: Bật nhảy tại chỗ (4l x 2n)</a:t>
            </a:r>
          </a:p>
          <a:p>
            <a:pPr marL="0" indent="0">
              <a:buNone/>
            </a:pPr>
            <a:endParaRPr lang="vi-VN" sz="8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5" name="nhạc thể dục beat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1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8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600200"/>
            <a:ext cx="6705600" cy="3203575"/>
          </a:xfrm>
        </p:spPr>
        <p:txBody>
          <a:bodyPr>
            <a:noAutofit/>
          </a:bodyPr>
          <a:lstStyle/>
          <a:p>
            <a:pPr algn="l"/>
            <a:r>
              <a:rPr lang="vi-VN" sz="3200" b="1" dirty="0">
                <a:solidFill>
                  <a:schemeClr val="accent3"/>
                </a:solidFill>
              </a:rPr>
              <a:t>* TCVĐ: </a:t>
            </a:r>
            <a:r>
              <a:rPr lang="en-US" sz="3200" b="1" dirty="0" err="1" smtClean="0">
                <a:solidFill>
                  <a:schemeClr val="accent3"/>
                </a:solidFill>
              </a:rPr>
              <a:t>Chơi</a:t>
            </a:r>
            <a:r>
              <a:rPr lang="en-US" sz="3200" b="1" dirty="0" smtClean="0">
                <a:solidFill>
                  <a:schemeClr val="accent3"/>
                </a:solidFill>
              </a:rPr>
              <a:t> </a:t>
            </a:r>
            <a:r>
              <a:rPr lang="en-US" sz="3200" b="1" dirty="0" err="1" smtClean="0">
                <a:solidFill>
                  <a:schemeClr val="accent3"/>
                </a:solidFill>
              </a:rPr>
              <a:t>với</a:t>
            </a:r>
            <a:r>
              <a:rPr lang="en-US" sz="3200" b="1" dirty="0" smtClean="0">
                <a:solidFill>
                  <a:schemeClr val="accent3"/>
                </a:solidFill>
              </a:rPr>
              <a:t> </a:t>
            </a:r>
            <a:r>
              <a:rPr lang="en-US" sz="3200" b="1" dirty="0" err="1" smtClean="0">
                <a:solidFill>
                  <a:schemeClr val="accent3"/>
                </a:solidFill>
              </a:rPr>
              <a:t>dải</a:t>
            </a:r>
            <a:r>
              <a:rPr lang="en-US" sz="3200" b="1" dirty="0" smtClean="0">
                <a:solidFill>
                  <a:schemeClr val="accent3"/>
                </a:solidFill>
              </a:rPr>
              <a:t> </a:t>
            </a:r>
            <a:r>
              <a:rPr lang="en-US" sz="3200" b="1" dirty="0" err="1" smtClean="0">
                <a:solidFill>
                  <a:schemeClr val="accent3"/>
                </a:solidFill>
              </a:rPr>
              <a:t>lụa</a:t>
            </a:r>
            <a:r>
              <a:rPr lang="vi-VN" sz="3200" b="1" dirty="0" smtClean="0">
                <a:solidFill>
                  <a:schemeClr val="accent3"/>
                </a:solidFill>
              </a:rPr>
              <a:t>.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- Cô giới thiệu tên trò </a:t>
            </a: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</a:rPr>
              <a:t>chơi: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Cô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chuẩn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bị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con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vải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lụa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đỏ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-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xanh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vàng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nhiệm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vụ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chúng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chơi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dải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lụa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theo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cách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chơi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con</a:t>
            </a: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2400" dirty="0">
                <a:solidFill>
                  <a:schemeClr val="accent6">
                    <a:lumMod val="75000"/>
                  </a:schemeClr>
                </a:solidFill>
              </a:rPr>
              <a:t>Cô tổ chức cho trẻ chơi 2-3 lần.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Nhạc-Không-Lời-Vui-Nhộn-Dành-Cho-Bé-_mp3cut.net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472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281</Words>
  <Application>Microsoft Office PowerPoint</Application>
  <PresentationFormat>On-screen Show (4:3)</PresentationFormat>
  <Paragraphs>38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I. MỤC ĐÍCH - YÊU CẦU:</vt:lpstr>
      <vt:lpstr>III: CÁCH TIẾN HÀNH:</vt:lpstr>
      <vt:lpstr>PowerPoint Presentation</vt:lpstr>
      <vt:lpstr>* TCVĐ: Chơi với dải lụa.  - Cô giới thiệu tên trò chơi: Cô đã chuẩn bị cho các con rất nhiều vải lụa màu đỏ - xanh - vàng nhiệm vụ của chúng mình là chơi với dải lụa theo cách chơi của các con. Cô tổ chức cho trẻ chơi 2-3 lần.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ThanhHuong</cp:lastModifiedBy>
  <cp:revision>37</cp:revision>
  <dcterms:created xsi:type="dcterms:W3CDTF">2006-08-16T00:00:00Z</dcterms:created>
  <dcterms:modified xsi:type="dcterms:W3CDTF">2022-05-29T05:01:30Z</dcterms:modified>
</cp:coreProperties>
</file>