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C446-77EA-4993-B45F-DDC56BD5DC0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7A51-1E7A-4F1C-9084-6086564C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5691" y="990600"/>
            <a:ext cx="8229600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triển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thẩm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Lứa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tuổi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24-36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tháng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Thời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15-20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phú</a:t>
            </a:r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</a:p>
          <a:p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Giao viên : Nguyễn Thị Loan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6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764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6" name="lời chào buổi sáng để cho trẻ há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032613"/>
            <a:ext cx="7848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năng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lời chào buổi sáng để vận độ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143000"/>
            <a:ext cx="739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Thưởng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âm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ả nhà thương nhau cô hát cho trẻ ng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268191"/>
            <a:ext cx="865909" cy="865909"/>
          </a:xfrm>
          <a:prstGeom prst="rect">
            <a:avLst/>
          </a:prstGeom>
        </p:spPr>
      </p:pic>
      <p:pic>
        <p:nvPicPr>
          <p:cNvPr id="6" name="cả nhà thương nhau cô và trẻ hát cuố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5410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Office PowerPoint</Application>
  <PresentationFormat>On-screen Show (4:3)</PresentationFormat>
  <Paragraphs>11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DELL PRO</cp:lastModifiedBy>
  <cp:revision>3</cp:revision>
  <dcterms:created xsi:type="dcterms:W3CDTF">2020-11-10T05:42:47Z</dcterms:created>
  <dcterms:modified xsi:type="dcterms:W3CDTF">2022-05-29T17:27:17Z</dcterms:modified>
</cp:coreProperties>
</file>