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7"/>
  </p:notesMasterIdLst>
  <p:sldIdLst>
    <p:sldId id="262" r:id="rId2"/>
    <p:sldId id="266" r:id="rId3"/>
    <p:sldId id="267" r:id="rId4"/>
    <p:sldId id="273" r:id="rId5"/>
    <p:sldId id="260" r:id="rId6"/>
  </p:sldIdLst>
  <p:sldSz cx="9144000" cy="5143500" type="screen16x9"/>
  <p:notesSz cx="6858000" cy="9144000"/>
  <p:embeddedFontLst>
    <p:embeddedFont>
      <p:font typeface="Lato" panose="020B0604020202020204" charset="0"/>
      <p:regular r:id="rId8"/>
      <p:bold r:id="rId9"/>
      <p:italic r:id="rId10"/>
      <p:boldItalic r:id="rId11"/>
    </p:embeddedFont>
    <p:embeddedFont>
      <p:font typeface="Delius Unicase" panose="020B0604020202020204" charset="0"/>
      <p:regular r:id="rId12"/>
      <p:bold r:id="rId13"/>
    </p:embeddedFont>
    <p:embeddedFont>
      <p:font typeface="微软雅黑" panose="020B0503020204020204" pitchFamily="34" charset="-122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D13A16-6F0A-4AD1-8900-4256C1454439}">
  <a:tblStyle styleId="{B8D13A16-6F0A-4AD1-8900-4256C145443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83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7807ae4c3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7807ae4c3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g7807ae4c3d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3" name="Google Shape;883;g7807ae4c3d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g7807ae4c3d_0_60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9" name="Google Shape;969;g7807ae4c3d_0_60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" name="Google Shape;1270;g856d5b4ddc_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1" name="Google Shape;1271;g856d5b4ddc_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11329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70f1f795cd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Google Shape;432;g70f1f795cd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noFill/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2926150" y="2690527"/>
            <a:ext cx="3291600" cy="131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2406625" y="3946245"/>
            <a:ext cx="4330500" cy="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3442825" y="1199650"/>
            <a:ext cx="2258100" cy="123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25" name="Google Shape;25;p3"/>
          <p:cNvGrpSpPr/>
          <p:nvPr/>
        </p:nvGrpSpPr>
        <p:grpSpPr>
          <a:xfrm rot="10800000">
            <a:off x="6627110" y="3442600"/>
            <a:ext cx="2861056" cy="2502136"/>
            <a:chOff x="-246450" y="-584564"/>
            <a:chExt cx="2519866" cy="2203554"/>
          </a:xfrm>
        </p:grpSpPr>
        <p:sp>
          <p:nvSpPr>
            <p:cNvPr id="26" name="Google Shape;26;p3"/>
            <p:cNvSpPr/>
            <p:nvPr/>
          </p:nvSpPr>
          <p:spPr>
            <a:xfrm>
              <a:off x="920700" y="-197324"/>
              <a:ext cx="503700" cy="503700"/>
            </a:xfrm>
            <a:prstGeom prst="ellipse">
              <a:avLst/>
            </a:pr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-169775" y="-272623"/>
              <a:ext cx="1440000" cy="1440000"/>
            </a:xfrm>
            <a:prstGeom prst="ellipse">
              <a:avLst/>
            </a:pr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-246450" y="779890"/>
              <a:ext cx="839100" cy="839100"/>
            </a:xfrm>
            <a:prstGeom prst="ellipse">
              <a:avLst/>
            </a:pr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1270216" y="-584564"/>
              <a:ext cx="1003200" cy="1003800"/>
            </a:xfrm>
            <a:prstGeom prst="ellipse">
              <a:avLst/>
            </a:pr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3"/>
          <p:cNvGrpSpPr/>
          <p:nvPr/>
        </p:nvGrpSpPr>
        <p:grpSpPr>
          <a:xfrm rot="10800000">
            <a:off x="-329323" y="3502328"/>
            <a:ext cx="2846114" cy="2382683"/>
            <a:chOff x="7080489" y="-542449"/>
            <a:chExt cx="2304919" cy="1929610"/>
          </a:xfrm>
        </p:grpSpPr>
        <p:sp>
          <p:nvSpPr>
            <p:cNvPr id="31" name="Google Shape;31;p3"/>
            <p:cNvSpPr/>
            <p:nvPr/>
          </p:nvSpPr>
          <p:spPr>
            <a:xfrm>
              <a:off x="7420700" y="-137861"/>
              <a:ext cx="517200" cy="517200"/>
            </a:xfrm>
            <a:prstGeom prst="ellipse">
              <a:avLst/>
            </a:pr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7815506" y="-542449"/>
              <a:ext cx="1569900" cy="1569900"/>
            </a:xfrm>
            <a:prstGeom prst="ellipse">
              <a:avLst/>
            </a:pr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8587108" y="589161"/>
              <a:ext cx="798300" cy="798000"/>
            </a:xfrm>
            <a:prstGeom prst="ellipse">
              <a:avLst/>
            </a:pr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7080489" y="-314043"/>
              <a:ext cx="456000" cy="456000"/>
            </a:xfrm>
            <a:prstGeom prst="ellipse">
              <a:avLst/>
            </a:pr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3"/>
          <p:cNvSpPr/>
          <p:nvPr/>
        </p:nvSpPr>
        <p:spPr>
          <a:xfrm>
            <a:off x="754698" y="-229749"/>
            <a:ext cx="885300" cy="885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-780209" y="324272"/>
            <a:ext cx="1635000" cy="1635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-181249" y="-278750"/>
            <a:ext cx="1119600" cy="1119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1217332" y="-713663"/>
            <a:ext cx="1139100" cy="11397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7714591" y="-496103"/>
            <a:ext cx="1635000" cy="1635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8551857" y="538887"/>
            <a:ext cx="1139100" cy="1139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7029435" y="-477138"/>
            <a:ext cx="952800" cy="952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sign 6">
  <p:cSld name="CUSTOM_24_1_1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1"/>
          <p:cNvSpPr txBox="1">
            <a:spLocks noGrp="1"/>
          </p:cNvSpPr>
          <p:nvPr>
            <p:ph type="subTitle" idx="1"/>
          </p:nvPr>
        </p:nvSpPr>
        <p:spPr>
          <a:xfrm>
            <a:off x="3276500" y="2333050"/>
            <a:ext cx="2573700" cy="82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16" name="Google Shape;216;p21"/>
          <p:cNvSpPr txBox="1">
            <a:spLocks noGrp="1"/>
          </p:cNvSpPr>
          <p:nvPr>
            <p:ph type="title"/>
          </p:nvPr>
        </p:nvSpPr>
        <p:spPr>
          <a:xfrm>
            <a:off x="2727475" y="1801775"/>
            <a:ext cx="36720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17" name="Google Shape;217;p21"/>
          <p:cNvSpPr txBox="1">
            <a:spLocks noGrp="1"/>
          </p:cNvSpPr>
          <p:nvPr>
            <p:ph type="title" idx="2"/>
          </p:nvPr>
        </p:nvSpPr>
        <p:spPr>
          <a:xfrm>
            <a:off x="870350" y="771594"/>
            <a:ext cx="73863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218" name="Google Shape;218;p21"/>
          <p:cNvGrpSpPr/>
          <p:nvPr/>
        </p:nvGrpSpPr>
        <p:grpSpPr>
          <a:xfrm>
            <a:off x="7733891" y="-724125"/>
            <a:ext cx="2035284" cy="2693830"/>
            <a:chOff x="7733891" y="-724125"/>
            <a:chExt cx="2035284" cy="2693830"/>
          </a:xfrm>
        </p:grpSpPr>
        <p:sp>
          <p:nvSpPr>
            <p:cNvPr id="219" name="Google Shape;219;p21"/>
            <p:cNvSpPr/>
            <p:nvPr/>
          </p:nvSpPr>
          <p:spPr>
            <a:xfrm rot="5400000">
              <a:off x="7734041" y="-724275"/>
              <a:ext cx="1099500" cy="1099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1"/>
            <p:cNvSpPr/>
            <p:nvPr/>
          </p:nvSpPr>
          <p:spPr>
            <a:xfrm rot="5400000">
              <a:off x="8312824" y="-169797"/>
              <a:ext cx="1456500" cy="1456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1"/>
            <p:cNvSpPr/>
            <p:nvPr/>
          </p:nvSpPr>
          <p:spPr>
            <a:xfrm rot="5400000">
              <a:off x="8809345" y="1106305"/>
              <a:ext cx="863400" cy="863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21"/>
          <p:cNvGrpSpPr/>
          <p:nvPr/>
        </p:nvGrpSpPr>
        <p:grpSpPr>
          <a:xfrm>
            <a:off x="-982975" y="3271833"/>
            <a:ext cx="2651036" cy="2497792"/>
            <a:chOff x="-982975" y="3271833"/>
            <a:chExt cx="2651036" cy="2497792"/>
          </a:xfrm>
        </p:grpSpPr>
        <p:sp>
          <p:nvSpPr>
            <p:cNvPr id="223" name="Google Shape;223;p21"/>
            <p:cNvSpPr/>
            <p:nvPr/>
          </p:nvSpPr>
          <p:spPr>
            <a:xfrm rot="-5400000">
              <a:off x="-982975" y="3271833"/>
              <a:ext cx="1661700" cy="166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1"/>
            <p:cNvSpPr/>
            <p:nvPr/>
          </p:nvSpPr>
          <p:spPr>
            <a:xfrm rot="-5400000">
              <a:off x="-185013" y="4528225"/>
              <a:ext cx="1241400" cy="1241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1"/>
            <p:cNvSpPr/>
            <p:nvPr/>
          </p:nvSpPr>
          <p:spPr>
            <a:xfrm rot="-5400000">
              <a:off x="942961" y="4720922"/>
              <a:ext cx="725100" cy="725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5">
    <p:bg>
      <p:bgPr>
        <a:solidFill>
          <a:schemeClr val="accent1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5_1">
    <p:bg>
      <p:bgPr>
        <a:solidFill>
          <a:schemeClr val="accent3"/>
        </a:solidFill>
        <a:effectLst/>
      </p:bgPr>
    </p:bg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5_1_1">
    <p:bg>
      <p:bgPr>
        <a:solidFill>
          <a:schemeClr val="accent5"/>
        </a:solidFill>
        <a:effectLst/>
      </p:bgPr>
    </p:bg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 txBox="1">
            <a:spLocks noGrp="1"/>
          </p:cNvSpPr>
          <p:nvPr>
            <p:ph type="title"/>
          </p:nvPr>
        </p:nvSpPr>
        <p:spPr>
          <a:xfrm>
            <a:off x="596850" y="444002"/>
            <a:ext cx="7941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grpSp>
        <p:nvGrpSpPr>
          <p:cNvPr id="59" name="Google Shape;59;p6"/>
          <p:cNvGrpSpPr/>
          <p:nvPr/>
        </p:nvGrpSpPr>
        <p:grpSpPr>
          <a:xfrm rot="8100000">
            <a:off x="8517816" y="-520676"/>
            <a:ext cx="1010286" cy="1368800"/>
            <a:chOff x="8502801" y="1042683"/>
            <a:chExt cx="1181184" cy="1600344"/>
          </a:xfrm>
        </p:grpSpPr>
        <p:sp>
          <p:nvSpPr>
            <p:cNvPr id="60" name="Google Shape;60;p6"/>
            <p:cNvSpPr/>
            <p:nvPr/>
          </p:nvSpPr>
          <p:spPr>
            <a:xfrm rot="10800000">
              <a:off x="8881785" y="1042683"/>
              <a:ext cx="802200" cy="802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6"/>
            <p:cNvSpPr/>
            <p:nvPr/>
          </p:nvSpPr>
          <p:spPr>
            <a:xfrm rot="10800000">
              <a:off x="8502801" y="1559427"/>
              <a:ext cx="1083600" cy="1083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6"/>
          <p:cNvGrpSpPr/>
          <p:nvPr/>
        </p:nvGrpSpPr>
        <p:grpSpPr>
          <a:xfrm>
            <a:off x="336628" y="-424015"/>
            <a:ext cx="1251096" cy="922579"/>
            <a:chOff x="596851" y="-646725"/>
            <a:chExt cx="1855125" cy="1368000"/>
          </a:xfrm>
        </p:grpSpPr>
        <p:sp>
          <p:nvSpPr>
            <p:cNvPr id="63" name="Google Shape;63;p6"/>
            <p:cNvSpPr/>
            <p:nvPr/>
          </p:nvSpPr>
          <p:spPr>
            <a:xfrm>
              <a:off x="596851" y="-646725"/>
              <a:ext cx="1368000" cy="136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1788075" y="-294675"/>
              <a:ext cx="663900" cy="663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2578350" y="1305700"/>
            <a:ext cx="1980000" cy="198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" name="Google Shape;78;p8"/>
          <p:cNvGrpSpPr/>
          <p:nvPr/>
        </p:nvGrpSpPr>
        <p:grpSpPr>
          <a:xfrm>
            <a:off x="287343" y="-377343"/>
            <a:ext cx="3773786" cy="3439836"/>
            <a:chOff x="596851" y="-646725"/>
            <a:chExt cx="1500810" cy="1368000"/>
          </a:xfrm>
        </p:grpSpPr>
        <p:sp>
          <p:nvSpPr>
            <p:cNvPr id="79" name="Google Shape;79;p8"/>
            <p:cNvSpPr/>
            <p:nvPr/>
          </p:nvSpPr>
          <p:spPr>
            <a:xfrm>
              <a:off x="596851" y="-646725"/>
              <a:ext cx="1368000" cy="136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1433760" y="-393551"/>
              <a:ext cx="663900" cy="663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81;p8"/>
          <p:cNvSpPr txBox="1">
            <a:spLocks noGrp="1"/>
          </p:cNvSpPr>
          <p:nvPr>
            <p:ph type="title"/>
          </p:nvPr>
        </p:nvSpPr>
        <p:spPr>
          <a:xfrm>
            <a:off x="708950" y="0"/>
            <a:ext cx="2563800" cy="3341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None/>
              <a:defRPr sz="3300" b="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9"/>
          <p:cNvSpPr txBox="1">
            <a:spLocks noGrp="1"/>
          </p:cNvSpPr>
          <p:nvPr>
            <p:ph type="title"/>
          </p:nvPr>
        </p:nvSpPr>
        <p:spPr>
          <a:xfrm>
            <a:off x="1228788" y="1505575"/>
            <a:ext cx="3012300" cy="78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subTitle" idx="1"/>
          </p:nvPr>
        </p:nvSpPr>
        <p:spPr>
          <a:xfrm>
            <a:off x="1222713" y="2281750"/>
            <a:ext cx="3018300" cy="13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 txBox="1">
            <a:spLocks noGrp="1"/>
          </p:cNvSpPr>
          <p:nvPr>
            <p:ph type="title"/>
          </p:nvPr>
        </p:nvSpPr>
        <p:spPr>
          <a:xfrm>
            <a:off x="1737291" y="1976437"/>
            <a:ext cx="5669400" cy="9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subTitle" idx="1"/>
          </p:nvPr>
        </p:nvSpPr>
        <p:spPr>
          <a:xfrm>
            <a:off x="2679714" y="2806888"/>
            <a:ext cx="3820500" cy="36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>
            <a:spLocks noGrp="1"/>
          </p:cNvSpPr>
          <p:nvPr>
            <p:ph type="title" hasCustomPrompt="1"/>
          </p:nvPr>
        </p:nvSpPr>
        <p:spPr>
          <a:xfrm>
            <a:off x="1798725" y="1082038"/>
            <a:ext cx="5529600" cy="171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0" name="Google Shape;90;p11"/>
          <p:cNvSpPr txBox="1">
            <a:spLocks noGrp="1"/>
          </p:cNvSpPr>
          <p:nvPr>
            <p:ph type="subTitle" idx="1"/>
          </p:nvPr>
        </p:nvSpPr>
        <p:spPr>
          <a:xfrm>
            <a:off x="2346500" y="2811225"/>
            <a:ext cx="4452300" cy="478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/>
          <p:nvPr/>
        </p:nvSpPr>
        <p:spPr>
          <a:xfrm>
            <a:off x="-16800" y="-12000"/>
            <a:ext cx="9144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sign 1">
  <p:cSld name="CUSTOM_21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870350" y="771594"/>
            <a:ext cx="73863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6" name="Google Shape;156;p16"/>
          <p:cNvSpPr txBox="1">
            <a:spLocks noGrp="1"/>
          </p:cNvSpPr>
          <p:nvPr>
            <p:ph type="subTitle" idx="1"/>
          </p:nvPr>
        </p:nvSpPr>
        <p:spPr>
          <a:xfrm>
            <a:off x="3004000" y="2333049"/>
            <a:ext cx="3110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57" name="Google Shape;157;p16"/>
          <p:cNvSpPr txBox="1">
            <a:spLocks noGrp="1"/>
          </p:cNvSpPr>
          <p:nvPr>
            <p:ph type="title" idx="2"/>
          </p:nvPr>
        </p:nvSpPr>
        <p:spPr>
          <a:xfrm>
            <a:off x="2723175" y="1801775"/>
            <a:ext cx="36720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58" name="Google Shape;158;p16"/>
          <p:cNvGrpSpPr/>
          <p:nvPr/>
        </p:nvGrpSpPr>
        <p:grpSpPr>
          <a:xfrm>
            <a:off x="-611000" y="-711321"/>
            <a:ext cx="10151095" cy="2091031"/>
            <a:chOff x="-611000" y="-721680"/>
            <a:chExt cx="10151095" cy="2091031"/>
          </a:xfrm>
        </p:grpSpPr>
        <p:sp>
          <p:nvSpPr>
            <p:cNvPr id="159" name="Google Shape;159;p16"/>
            <p:cNvSpPr/>
            <p:nvPr/>
          </p:nvSpPr>
          <p:spPr>
            <a:xfrm>
              <a:off x="-611000" y="-545125"/>
              <a:ext cx="1588200" cy="1588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6"/>
            <p:cNvSpPr/>
            <p:nvPr/>
          </p:nvSpPr>
          <p:spPr>
            <a:xfrm>
              <a:off x="666425" y="-545125"/>
              <a:ext cx="939600" cy="939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6"/>
            <p:cNvSpPr/>
            <p:nvPr/>
          </p:nvSpPr>
          <p:spPr>
            <a:xfrm rot="-5400000">
              <a:off x="7830995" y="-721680"/>
              <a:ext cx="1709100" cy="1709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6"/>
            <p:cNvSpPr/>
            <p:nvPr/>
          </p:nvSpPr>
          <p:spPr>
            <a:xfrm rot="-5400000">
              <a:off x="8761847" y="705151"/>
              <a:ext cx="664200" cy="664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sign 2">
  <p:cSld name="CUSTOM_21_1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"/>
          <p:cNvSpPr txBox="1">
            <a:spLocks noGrp="1"/>
          </p:cNvSpPr>
          <p:nvPr>
            <p:ph type="subTitle" idx="1"/>
          </p:nvPr>
        </p:nvSpPr>
        <p:spPr>
          <a:xfrm>
            <a:off x="1909627" y="2333054"/>
            <a:ext cx="3110100" cy="61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65" name="Google Shape;165;p17"/>
          <p:cNvSpPr txBox="1">
            <a:spLocks noGrp="1"/>
          </p:cNvSpPr>
          <p:nvPr>
            <p:ph type="title"/>
          </p:nvPr>
        </p:nvSpPr>
        <p:spPr>
          <a:xfrm>
            <a:off x="1628800" y="1801775"/>
            <a:ext cx="36720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title" idx="2"/>
          </p:nvPr>
        </p:nvSpPr>
        <p:spPr>
          <a:xfrm>
            <a:off x="870350" y="771594"/>
            <a:ext cx="73863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67" name="Google Shape;167;p17"/>
          <p:cNvGrpSpPr/>
          <p:nvPr/>
        </p:nvGrpSpPr>
        <p:grpSpPr>
          <a:xfrm>
            <a:off x="-562075" y="-597546"/>
            <a:ext cx="10212235" cy="6162395"/>
            <a:chOff x="-562075" y="-597546"/>
            <a:chExt cx="10212235" cy="6162395"/>
          </a:xfrm>
        </p:grpSpPr>
        <p:sp>
          <p:nvSpPr>
            <p:cNvPr id="168" name="Google Shape;168;p17"/>
            <p:cNvSpPr/>
            <p:nvPr/>
          </p:nvSpPr>
          <p:spPr>
            <a:xfrm rot="-5400000">
              <a:off x="-273749" y="-127206"/>
              <a:ext cx="750000" cy="75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17"/>
            <p:cNvSpPr/>
            <p:nvPr/>
          </p:nvSpPr>
          <p:spPr>
            <a:xfrm rot="-5400000">
              <a:off x="-328950" y="486975"/>
              <a:ext cx="860400" cy="860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7"/>
            <p:cNvSpPr/>
            <p:nvPr/>
          </p:nvSpPr>
          <p:spPr>
            <a:xfrm rot="-5400000">
              <a:off x="8700892" y="3762279"/>
              <a:ext cx="850800" cy="850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17"/>
            <p:cNvSpPr/>
            <p:nvPr/>
          </p:nvSpPr>
          <p:spPr>
            <a:xfrm rot="-5400000">
              <a:off x="8203525" y="4294507"/>
              <a:ext cx="975900" cy="9759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7"/>
            <p:cNvSpPr/>
            <p:nvPr/>
          </p:nvSpPr>
          <p:spPr>
            <a:xfrm rot="-5400000">
              <a:off x="8700892" y="4714049"/>
              <a:ext cx="850800" cy="850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7"/>
            <p:cNvSpPr/>
            <p:nvPr/>
          </p:nvSpPr>
          <p:spPr>
            <a:xfrm rot="-5400000">
              <a:off x="-62151" y="-597546"/>
              <a:ext cx="1261800" cy="1261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7"/>
            <p:cNvSpPr/>
            <p:nvPr/>
          </p:nvSpPr>
          <p:spPr>
            <a:xfrm>
              <a:off x="8185920" y="-334184"/>
              <a:ext cx="750000" cy="75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-562075" y="4260775"/>
              <a:ext cx="1254600" cy="1254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7"/>
            <p:cNvSpPr/>
            <p:nvPr/>
          </p:nvSpPr>
          <p:spPr>
            <a:xfrm>
              <a:off x="8388360" y="-122586"/>
              <a:ext cx="1261800" cy="1261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7"/>
            <p:cNvSpPr/>
            <p:nvPr/>
          </p:nvSpPr>
          <p:spPr>
            <a:xfrm>
              <a:off x="612085" y="4690555"/>
              <a:ext cx="660900" cy="660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87200" y="541025"/>
            <a:ext cx="7596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Delius Unicase"/>
              <a:buNone/>
              <a:defRPr sz="3500" b="1">
                <a:solidFill>
                  <a:schemeClr val="accent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7200" y="1152475"/>
            <a:ext cx="768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  <a:defRPr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○"/>
              <a:defRPr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■"/>
              <a:defRPr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●"/>
              <a:defRPr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○"/>
              <a:defRPr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■"/>
              <a:defRPr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●"/>
              <a:defRPr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○"/>
              <a:defRPr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Lato"/>
              <a:buChar char="■"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62" r:id="rId8"/>
    <p:sldLayoutId id="2147483663" r:id="rId9"/>
    <p:sldLayoutId id="2147483667" r:id="rId10"/>
    <p:sldLayoutId id="2147483670" r:id="rId11"/>
    <p:sldLayoutId id="2147483671" r:id="rId12"/>
    <p:sldLayoutId id="2147483672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9" name="Google Shape;549;p35"/>
          <p:cNvGrpSpPr/>
          <p:nvPr/>
        </p:nvGrpSpPr>
        <p:grpSpPr>
          <a:xfrm rot="-1799945">
            <a:off x="7756016" y="2477789"/>
            <a:ext cx="1837497" cy="2760983"/>
            <a:chOff x="2399765" y="2951749"/>
            <a:chExt cx="912881" cy="1372131"/>
          </a:xfrm>
        </p:grpSpPr>
        <p:sp>
          <p:nvSpPr>
            <p:cNvPr id="550" name="Google Shape;550;p35"/>
            <p:cNvSpPr/>
            <p:nvPr/>
          </p:nvSpPr>
          <p:spPr>
            <a:xfrm>
              <a:off x="2608292" y="2951749"/>
              <a:ext cx="320587" cy="1318894"/>
            </a:xfrm>
            <a:custGeom>
              <a:avLst/>
              <a:gdLst/>
              <a:ahLst/>
              <a:cxnLst/>
              <a:rect l="l" t="t" r="r" b="b"/>
              <a:pathLst>
                <a:path w="9641" h="39663" fill="none" extrusionOk="0">
                  <a:moveTo>
                    <a:pt x="0" y="39663"/>
                  </a:moveTo>
                  <a:lnTo>
                    <a:pt x="9640" y="1"/>
                  </a:lnTo>
                </a:path>
              </a:pathLst>
            </a:custGeom>
            <a:noFill/>
            <a:ln w="16675" cap="rnd" cmpd="sng">
              <a:solidFill>
                <a:srgbClr val="EE7A6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5"/>
            <p:cNvSpPr/>
            <p:nvPr/>
          </p:nvSpPr>
          <p:spPr>
            <a:xfrm>
              <a:off x="2641544" y="3023874"/>
              <a:ext cx="671102" cy="1070398"/>
            </a:xfrm>
            <a:custGeom>
              <a:avLst/>
              <a:gdLst/>
              <a:ahLst/>
              <a:cxnLst/>
              <a:rect l="l" t="t" r="r" b="b"/>
              <a:pathLst>
                <a:path w="20182" h="32190" extrusionOk="0">
                  <a:moveTo>
                    <a:pt x="7673" y="0"/>
                  </a:moveTo>
                  <a:lnTo>
                    <a:pt x="6806" y="3569"/>
                  </a:lnTo>
                  <a:cubicBezTo>
                    <a:pt x="12376" y="4904"/>
                    <a:pt x="16513" y="9907"/>
                    <a:pt x="16513" y="15878"/>
                  </a:cubicBezTo>
                  <a:cubicBezTo>
                    <a:pt x="16513" y="22850"/>
                    <a:pt x="10809" y="28521"/>
                    <a:pt x="3837" y="28521"/>
                  </a:cubicBezTo>
                  <a:cubicBezTo>
                    <a:pt x="2803" y="28521"/>
                    <a:pt x="1802" y="28421"/>
                    <a:pt x="868" y="28187"/>
                  </a:cubicBezTo>
                  <a:lnTo>
                    <a:pt x="1" y="31723"/>
                  </a:lnTo>
                  <a:cubicBezTo>
                    <a:pt x="1235" y="32023"/>
                    <a:pt x="2503" y="32190"/>
                    <a:pt x="3837" y="32190"/>
                  </a:cubicBezTo>
                  <a:cubicBezTo>
                    <a:pt x="12843" y="32190"/>
                    <a:pt x="20182" y="24885"/>
                    <a:pt x="20182" y="15878"/>
                  </a:cubicBezTo>
                  <a:cubicBezTo>
                    <a:pt x="20182" y="8173"/>
                    <a:pt x="14845" y="1735"/>
                    <a:pt x="7673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5"/>
            <p:cNvSpPr/>
            <p:nvPr/>
          </p:nvSpPr>
          <p:spPr>
            <a:xfrm>
              <a:off x="2606064" y="4078710"/>
              <a:ext cx="105410" cy="153128"/>
            </a:xfrm>
            <a:custGeom>
              <a:avLst/>
              <a:gdLst/>
              <a:ahLst/>
              <a:cxnLst/>
              <a:rect l="l" t="t" r="r" b="b"/>
              <a:pathLst>
                <a:path w="3170" h="4605" extrusionOk="0">
                  <a:moveTo>
                    <a:pt x="1068" y="1"/>
                  </a:moveTo>
                  <a:lnTo>
                    <a:pt x="0" y="4437"/>
                  </a:lnTo>
                  <a:lnTo>
                    <a:pt x="2202" y="4604"/>
                  </a:lnTo>
                  <a:lnTo>
                    <a:pt x="3169" y="468"/>
                  </a:lnTo>
                  <a:lnTo>
                    <a:pt x="10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5"/>
            <p:cNvSpPr/>
            <p:nvPr/>
          </p:nvSpPr>
          <p:spPr>
            <a:xfrm>
              <a:off x="2582754" y="4226251"/>
              <a:ext cx="428192" cy="97629"/>
            </a:xfrm>
            <a:custGeom>
              <a:avLst/>
              <a:gdLst/>
              <a:ahLst/>
              <a:cxnLst/>
              <a:rect l="l" t="t" r="r" b="b"/>
              <a:pathLst>
                <a:path w="12877" h="2936" extrusionOk="0">
                  <a:moveTo>
                    <a:pt x="701" y="0"/>
                  </a:moveTo>
                  <a:lnTo>
                    <a:pt x="1" y="2936"/>
                  </a:lnTo>
                  <a:lnTo>
                    <a:pt x="12877" y="2936"/>
                  </a:lnTo>
                  <a:cubicBezTo>
                    <a:pt x="12877" y="2936"/>
                    <a:pt x="9641" y="0"/>
                    <a:pt x="5572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5"/>
            <p:cNvSpPr/>
            <p:nvPr/>
          </p:nvSpPr>
          <p:spPr>
            <a:xfrm>
              <a:off x="2399765" y="3182488"/>
              <a:ext cx="790877" cy="737840"/>
            </a:xfrm>
            <a:custGeom>
              <a:avLst/>
              <a:gdLst/>
              <a:ahLst/>
              <a:cxnLst/>
              <a:rect l="l" t="t" r="r" b="b"/>
              <a:pathLst>
                <a:path w="23784" h="22189" extrusionOk="0">
                  <a:moveTo>
                    <a:pt x="11108" y="0"/>
                  </a:moveTo>
                  <a:cubicBezTo>
                    <a:pt x="4970" y="0"/>
                    <a:pt x="0" y="4970"/>
                    <a:pt x="0" y="11108"/>
                  </a:cubicBezTo>
                  <a:cubicBezTo>
                    <a:pt x="33" y="16312"/>
                    <a:pt x="3636" y="20682"/>
                    <a:pt x="8506" y="21883"/>
                  </a:cubicBezTo>
                  <a:cubicBezTo>
                    <a:pt x="9358" y="22088"/>
                    <a:pt x="10221" y="22188"/>
                    <a:pt x="11079" y="22188"/>
                  </a:cubicBezTo>
                  <a:cubicBezTo>
                    <a:pt x="15089" y="22188"/>
                    <a:pt x="18970" y="19999"/>
                    <a:pt x="20948" y="16179"/>
                  </a:cubicBezTo>
                  <a:cubicBezTo>
                    <a:pt x="23784" y="10741"/>
                    <a:pt x="21649" y="4036"/>
                    <a:pt x="16178" y="1234"/>
                  </a:cubicBezTo>
                  <a:cubicBezTo>
                    <a:pt x="15378" y="834"/>
                    <a:pt x="14544" y="534"/>
                    <a:pt x="13710" y="334"/>
                  </a:cubicBezTo>
                  <a:cubicBezTo>
                    <a:pt x="12876" y="134"/>
                    <a:pt x="12009" y="0"/>
                    <a:pt x="111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5"/>
            <p:cNvSpPr/>
            <p:nvPr/>
          </p:nvSpPr>
          <p:spPr>
            <a:xfrm>
              <a:off x="2409741" y="3182488"/>
              <a:ext cx="705485" cy="678850"/>
            </a:xfrm>
            <a:custGeom>
              <a:avLst/>
              <a:gdLst/>
              <a:ahLst/>
              <a:cxnLst/>
              <a:rect l="l" t="t" r="r" b="b"/>
              <a:pathLst>
                <a:path w="21216" h="20415" extrusionOk="0">
                  <a:moveTo>
                    <a:pt x="10808" y="0"/>
                  </a:moveTo>
                  <a:cubicBezTo>
                    <a:pt x="9407" y="0"/>
                    <a:pt x="8106" y="267"/>
                    <a:pt x="6872" y="734"/>
                  </a:cubicBezTo>
                  <a:cubicBezTo>
                    <a:pt x="6805" y="934"/>
                    <a:pt x="6772" y="1134"/>
                    <a:pt x="6872" y="1268"/>
                  </a:cubicBezTo>
                  <a:cubicBezTo>
                    <a:pt x="7272" y="1968"/>
                    <a:pt x="7973" y="2369"/>
                    <a:pt x="8506" y="2936"/>
                  </a:cubicBezTo>
                  <a:cubicBezTo>
                    <a:pt x="9040" y="3503"/>
                    <a:pt x="9440" y="4403"/>
                    <a:pt x="9007" y="5071"/>
                  </a:cubicBezTo>
                  <a:cubicBezTo>
                    <a:pt x="8773" y="5437"/>
                    <a:pt x="8340" y="5638"/>
                    <a:pt x="7906" y="5804"/>
                  </a:cubicBezTo>
                  <a:cubicBezTo>
                    <a:pt x="6738" y="6305"/>
                    <a:pt x="5538" y="6772"/>
                    <a:pt x="4370" y="7272"/>
                  </a:cubicBezTo>
                  <a:cubicBezTo>
                    <a:pt x="4203" y="7339"/>
                    <a:pt x="4070" y="7372"/>
                    <a:pt x="3936" y="7506"/>
                  </a:cubicBezTo>
                  <a:cubicBezTo>
                    <a:pt x="3770" y="7639"/>
                    <a:pt x="3670" y="7873"/>
                    <a:pt x="3636" y="8073"/>
                  </a:cubicBezTo>
                  <a:cubicBezTo>
                    <a:pt x="3436" y="8673"/>
                    <a:pt x="3469" y="9340"/>
                    <a:pt x="3670" y="9907"/>
                  </a:cubicBezTo>
                  <a:cubicBezTo>
                    <a:pt x="3803" y="10341"/>
                    <a:pt x="4036" y="10775"/>
                    <a:pt x="4003" y="11208"/>
                  </a:cubicBezTo>
                  <a:cubicBezTo>
                    <a:pt x="4003" y="12042"/>
                    <a:pt x="3169" y="12576"/>
                    <a:pt x="2369" y="12809"/>
                  </a:cubicBezTo>
                  <a:cubicBezTo>
                    <a:pt x="1601" y="13043"/>
                    <a:pt x="734" y="13110"/>
                    <a:pt x="67" y="13577"/>
                  </a:cubicBezTo>
                  <a:lnTo>
                    <a:pt x="0" y="13577"/>
                  </a:lnTo>
                  <a:cubicBezTo>
                    <a:pt x="367" y="15111"/>
                    <a:pt x="1034" y="16512"/>
                    <a:pt x="1968" y="17746"/>
                  </a:cubicBezTo>
                  <a:cubicBezTo>
                    <a:pt x="2736" y="17646"/>
                    <a:pt x="3836" y="17646"/>
                    <a:pt x="4203" y="17079"/>
                  </a:cubicBezTo>
                  <a:cubicBezTo>
                    <a:pt x="4570" y="16479"/>
                    <a:pt x="4604" y="15712"/>
                    <a:pt x="4804" y="15011"/>
                  </a:cubicBezTo>
                  <a:cubicBezTo>
                    <a:pt x="5004" y="14344"/>
                    <a:pt x="5504" y="13610"/>
                    <a:pt x="6205" y="13577"/>
                  </a:cubicBezTo>
                  <a:cubicBezTo>
                    <a:pt x="6232" y="13575"/>
                    <a:pt x="6260" y="13574"/>
                    <a:pt x="6287" y="13574"/>
                  </a:cubicBezTo>
                  <a:cubicBezTo>
                    <a:pt x="7127" y="13574"/>
                    <a:pt x="7785" y="14489"/>
                    <a:pt x="8615" y="14489"/>
                  </a:cubicBezTo>
                  <a:cubicBezTo>
                    <a:pt x="8667" y="14489"/>
                    <a:pt x="8720" y="14485"/>
                    <a:pt x="8773" y="14477"/>
                  </a:cubicBezTo>
                  <a:cubicBezTo>
                    <a:pt x="9607" y="14411"/>
                    <a:pt x="10041" y="13310"/>
                    <a:pt x="9774" y="12476"/>
                  </a:cubicBezTo>
                  <a:cubicBezTo>
                    <a:pt x="9674" y="12209"/>
                    <a:pt x="9540" y="11942"/>
                    <a:pt x="9574" y="11675"/>
                  </a:cubicBezTo>
                  <a:cubicBezTo>
                    <a:pt x="9639" y="11264"/>
                    <a:pt x="10056" y="11035"/>
                    <a:pt x="10477" y="11035"/>
                  </a:cubicBezTo>
                  <a:cubicBezTo>
                    <a:pt x="10704" y="11035"/>
                    <a:pt x="10933" y="11101"/>
                    <a:pt x="11108" y="11242"/>
                  </a:cubicBezTo>
                  <a:cubicBezTo>
                    <a:pt x="11609" y="11642"/>
                    <a:pt x="11742" y="12309"/>
                    <a:pt x="11842" y="12943"/>
                  </a:cubicBezTo>
                  <a:cubicBezTo>
                    <a:pt x="11942" y="14044"/>
                    <a:pt x="11942" y="15144"/>
                    <a:pt x="12242" y="16212"/>
                  </a:cubicBezTo>
                  <a:cubicBezTo>
                    <a:pt x="12509" y="17279"/>
                    <a:pt x="13176" y="18313"/>
                    <a:pt x="14210" y="18714"/>
                  </a:cubicBezTo>
                  <a:cubicBezTo>
                    <a:pt x="14677" y="18880"/>
                    <a:pt x="15178" y="18914"/>
                    <a:pt x="15645" y="19047"/>
                  </a:cubicBezTo>
                  <a:cubicBezTo>
                    <a:pt x="16112" y="19181"/>
                    <a:pt x="16579" y="19448"/>
                    <a:pt x="16779" y="19881"/>
                  </a:cubicBezTo>
                  <a:cubicBezTo>
                    <a:pt x="16846" y="20048"/>
                    <a:pt x="16846" y="20248"/>
                    <a:pt x="16812" y="20415"/>
                  </a:cubicBezTo>
                  <a:cubicBezTo>
                    <a:pt x="18380" y="19414"/>
                    <a:pt x="19748" y="17980"/>
                    <a:pt x="20648" y="16179"/>
                  </a:cubicBezTo>
                  <a:cubicBezTo>
                    <a:pt x="20882" y="15778"/>
                    <a:pt x="21049" y="15345"/>
                    <a:pt x="21215" y="14944"/>
                  </a:cubicBezTo>
                  <a:lnTo>
                    <a:pt x="21215" y="14944"/>
                  </a:lnTo>
                  <a:cubicBezTo>
                    <a:pt x="20881" y="15103"/>
                    <a:pt x="20509" y="15187"/>
                    <a:pt x="20142" y="15187"/>
                  </a:cubicBezTo>
                  <a:cubicBezTo>
                    <a:pt x="19740" y="15187"/>
                    <a:pt x="19345" y="15087"/>
                    <a:pt x="19014" y="14878"/>
                  </a:cubicBezTo>
                  <a:cubicBezTo>
                    <a:pt x="18413" y="14544"/>
                    <a:pt x="18013" y="13944"/>
                    <a:pt x="17713" y="13343"/>
                  </a:cubicBezTo>
                  <a:cubicBezTo>
                    <a:pt x="17379" y="12776"/>
                    <a:pt x="17179" y="11942"/>
                    <a:pt x="17713" y="11575"/>
                  </a:cubicBezTo>
                  <a:cubicBezTo>
                    <a:pt x="17946" y="11442"/>
                    <a:pt x="18213" y="11442"/>
                    <a:pt x="18447" y="11342"/>
                  </a:cubicBezTo>
                  <a:cubicBezTo>
                    <a:pt x="19347" y="11075"/>
                    <a:pt x="19681" y="9807"/>
                    <a:pt x="19181" y="9007"/>
                  </a:cubicBezTo>
                  <a:cubicBezTo>
                    <a:pt x="18775" y="8358"/>
                    <a:pt x="17976" y="8016"/>
                    <a:pt x="17208" y="8016"/>
                  </a:cubicBezTo>
                  <a:cubicBezTo>
                    <a:pt x="17028" y="8016"/>
                    <a:pt x="16850" y="8035"/>
                    <a:pt x="16679" y="8073"/>
                  </a:cubicBezTo>
                  <a:cubicBezTo>
                    <a:pt x="16312" y="8139"/>
                    <a:pt x="15978" y="8273"/>
                    <a:pt x="15611" y="8273"/>
                  </a:cubicBezTo>
                  <a:cubicBezTo>
                    <a:pt x="14677" y="8239"/>
                    <a:pt x="14077" y="7372"/>
                    <a:pt x="13610" y="6572"/>
                  </a:cubicBezTo>
                  <a:cubicBezTo>
                    <a:pt x="13443" y="6338"/>
                    <a:pt x="13310" y="6071"/>
                    <a:pt x="13276" y="5771"/>
                  </a:cubicBezTo>
                  <a:cubicBezTo>
                    <a:pt x="13210" y="5204"/>
                    <a:pt x="13610" y="4704"/>
                    <a:pt x="14010" y="4303"/>
                  </a:cubicBezTo>
                  <a:cubicBezTo>
                    <a:pt x="14377" y="3903"/>
                    <a:pt x="14811" y="3536"/>
                    <a:pt x="15345" y="3469"/>
                  </a:cubicBezTo>
                  <a:cubicBezTo>
                    <a:pt x="15421" y="3458"/>
                    <a:pt x="15497" y="3452"/>
                    <a:pt x="15572" y="3452"/>
                  </a:cubicBezTo>
                  <a:cubicBezTo>
                    <a:pt x="16347" y="3452"/>
                    <a:pt x="17044" y="4044"/>
                    <a:pt x="17713" y="4470"/>
                  </a:cubicBezTo>
                  <a:cubicBezTo>
                    <a:pt x="18141" y="4748"/>
                    <a:pt x="18679" y="4958"/>
                    <a:pt x="19159" y="4958"/>
                  </a:cubicBezTo>
                  <a:cubicBezTo>
                    <a:pt x="19427" y="4958"/>
                    <a:pt x="19678" y="4892"/>
                    <a:pt x="19881" y="4737"/>
                  </a:cubicBezTo>
                  <a:cubicBezTo>
                    <a:pt x="18880" y="3303"/>
                    <a:pt x="17546" y="2102"/>
                    <a:pt x="15878" y="1234"/>
                  </a:cubicBezTo>
                  <a:cubicBezTo>
                    <a:pt x="15078" y="834"/>
                    <a:pt x="14244" y="534"/>
                    <a:pt x="13410" y="300"/>
                  </a:cubicBezTo>
                  <a:cubicBezTo>
                    <a:pt x="12576" y="100"/>
                    <a:pt x="11709" y="0"/>
                    <a:pt x="10808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" name="Google Shape;560;p35"/>
          <p:cNvGrpSpPr/>
          <p:nvPr/>
        </p:nvGrpSpPr>
        <p:grpSpPr>
          <a:xfrm>
            <a:off x="7967907" y="3442985"/>
            <a:ext cx="956796" cy="878801"/>
            <a:chOff x="5579903" y="3330394"/>
            <a:chExt cx="956796" cy="878801"/>
          </a:xfrm>
        </p:grpSpPr>
        <p:sp>
          <p:nvSpPr>
            <p:cNvPr id="561" name="Google Shape;561;p35"/>
            <p:cNvSpPr/>
            <p:nvPr/>
          </p:nvSpPr>
          <p:spPr>
            <a:xfrm>
              <a:off x="5983754" y="4153277"/>
              <a:ext cx="17724" cy="55305"/>
            </a:xfrm>
            <a:custGeom>
              <a:avLst/>
              <a:gdLst/>
              <a:ahLst/>
              <a:cxnLst/>
              <a:rect l="l" t="t" r="r" b="b"/>
              <a:pathLst>
                <a:path w="1214" h="3788" extrusionOk="0">
                  <a:moveTo>
                    <a:pt x="795" y="1"/>
                  </a:moveTo>
                  <a:cubicBezTo>
                    <a:pt x="754" y="64"/>
                    <a:pt x="712" y="105"/>
                    <a:pt x="670" y="168"/>
                  </a:cubicBezTo>
                  <a:cubicBezTo>
                    <a:pt x="649" y="210"/>
                    <a:pt x="586" y="252"/>
                    <a:pt x="544" y="294"/>
                  </a:cubicBezTo>
                  <a:cubicBezTo>
                    <a:pt x="482" y="336"/>
                    <a:pt x="398" y="377"/>
                    <a:pt x="314" y="419"/>
                  </a:cubicBezTo>
                  <a:cubicBezTo>
                    <a:pt x="231" y="461"/>
                    <a:pt x="126" y="482"/>
                    <a:pt x="0" y="524"/>
                  </a:cubicBezTo>
                  <a:lnTo>
                    <a:pt x="0" y="921"/>
                  </a:lnTo>
                  <a:lnTo>
                    <a:pt x="565" y="921"/>
                  </a:lnTo>
                  <a:lnTo>
                    <a:pt x="565" y="3788"/>
                  </a:lnTo>
                  <a:lnTo>
                    <a:pt x="1214" y="3788"/>
                  </a:lnTo>
                  <a:lnTo>
                    <a:pt x="12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5"/>
            <p:cNvSpPr/>
            <p:nvPr/>
          </p:nvSpPr>
          <p:spPr>
            <a:xfrm>
              <a:off x="6019494" y="4152970"/>
              <a:ext cx="36062" cy="56225"/>
            </a:xfrm>
            <a:custGeom>
              <a:avLst/>
              <a:gdLst/>
              <a:ahLst/>
              <a:cxnLst/>
              <a:rect l="l" t="t" r="r" b="b"/>
              <a:pathLst>
                <a:path w="2470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591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695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14" y="1"/>
                  </a:moveTo>
                  <a:cubicBezTo>
                    <a:pt x="1005" y="1"/>
                    <a:pt x="816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63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2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16" y="2428"/>
                    <a:pt x="984" y="2428"/>
                  </a:cubicBezTo>
                  <a:cubicBezTo>
                    <a:pt x="1130" y="2428"/>
                    <a:pt x="1277" y="2407"/>
                    <a:pt x="1402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65" y="3223"/>
                  </a:cubicBezTo>
                  <a:cubicBezTo>
                    <a:pt x="1402" y="3244"/>
                    <a:pt x="1319" y="3265"/>
                    <a:pt x="1214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79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14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69" y="2951"/>
                    <a:pt x="2469" y="2554"/>
                  </a:cubicBezTo>
                  <a:lnTo>
                    <a:pt x="2469" y="1298"/>
                  </a:lnTo>
                  <a:cubicBezTo>
                    <a:pt x="2469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5"/>
            <p:cNvSpPr/>
            <p:nvPr/>
          </p:nvSpPr>
          <p:spPr>
            <a:xfrm>
              <a:off x="6061046" y="4152970"/>
              <a:ext cx="36661" cy="56225"/>
            </a:xfrm>
            <a:custGeom>
              <a:avLst/>
              <a:gdLst/>
              <a:ahLst/>
              <a:cxnLst/>
              <a:rect l="l" t="t" r="r" b="b"/>
              <a:pathLst>
                <a:path w="2511" h="3851" extrusionOk="0">
                  <a:moveTo>
                    <a:pt x="1255" y="608"/>
                  </a:moveTo>
                  <a:cubicBezTo>
                    <a:pt x="1318" y="608"/>
                    <a:pt x="1381" y="608"/>
                    <a:pt x="1444" y="650"/>
                  </a:cubicBezTo>
                  <a:cubicBezTo>
                    <a:pt x="1507" y="670"/>
                    <a:pt x="1548" y="712"/>
                    <a:pt x="1590" y="754"/>
                  </a:cubicBezTo>
                  <a:cubicBezTo>
                    <a:pt x="1632" y="796"/>
                    <a:pt x="1674" y="838"/>
                    <a:pt x="1695" y="901"/>
                  </a:cubicBezTo>
                  <a:cubicBezTo>
                    <a:pt x="1716" y="963"/>
                    <a:pt x="1737" y="1026"/>
                    <a:pt x="1737" y="1089"/>
                  </a:cubicBezTo>
                  <a:cubicBezTo>
                    <a:pt x="1737" y="1152"/>
                    <a:pt x="1716" y="1214"/>
                    <a:pt x="1695" y="1277"/>
                  </a:cubicBezTo>
                  <a:cubicBezTo>
                    <a:pt x="1674" y="1319"/>
                    <a:pt x="1632" y="1382"/>
                    <a:pt x="1590" y="1424"/>
                  </a:cubicBezTo>
                  <a:cubicBezTo>
                    <a:pt x="1548" y="1466"/>
                    <a:pt x="1507" y="1486"/>
                    <a:pt x="1444" y="1528"/>
                  </a:cubicBezTo>
                  <a:cubicBezTo>
                    <a:pt x="1381" y="1549"/>
                    <a:pt x="1318" y="1549"/>
                    <a:pt x="1255" y="1549"/>
                  </a:cubicBezTo>
                  <a:cubicBezTo>
                    <a:pt x="1193" y="1549"/>
                    <a:pt x="1130" y="1549"/>
                    <a:pt x="1067" y="1528"/>
                  </a:cubicBezTo>
                  <a:cubicBezTo>
                    <a:pt x="1004" y="1486"/>
                    <a:pt x="963" y="1466"/>
                    <a:pt x="921" y="1424"/>
                  </a:cubicBezTo>
                  <a:cubicBezTo>
                    <a:pt x="879" y="1382"/>
                    <a:pt x="837" y="1319"/>
                    <a:pt x="816" y="1277"/>
                  </a:cubicBezTo>
                  <a:cubicBezTo>
                    <a:pt x="795" y="1214"/>
                    <a:pt x="774" y="1152"/>
                    <a:pt x="774" y="1089"/>
                  </a:cubicBezTo>
                  <a:cubicBezTo>
                    <a:pt x="774" y="1026"/>
                    <a:pt x="795" y="963"/>
                    <a:pt x="816" y="901"/>
                  </a:cubicBezTo>
                  <a:cubicBezTo>
                    <a:pt x="837" y="838"/>
                    <a:pt x="879" y="796"/>
                    <a:pt x="921" y="754"/>
                  </a:cubicBezTo>
                  <a:cubicBezTo>
                    <a:pt x="963" y="712"/>
                    <a:pt x="1004" y="670"/>
                    <a:pt x="1067" y="650"/>
                  </a:cubicBezTo>
                  <a:cubicBezTo>
                    <a:pt x="1130" y="608"/>
                    <a:pt x="1193" y="608"/>
                    <a:pt x="1255" y="608"/>
                  </a:cubicBezTo>
                  <a:close/>
                  <a:moveTo>
                    <a:pt x="1255" y="2156"/>
                  </a:moveTo>
                  <a:cubicBezTo>
                    <a:pt x="1423" y="2156"/>
                    <a:pt x="1569" y="2198"/>
                    <a:pt x="1674" y="2303"/>
                  </a:cubicBezTo>
                  <a:cubicBezTo>
                    <a:pt x="1779" y="2407"/>
                    <a:pt x="1820" y="2554"/>
                    <a:pt x="1820" y="2721"/>
                  </a:cubicBezTo>
                  <a:cubicBezTo>
                    <a:pt x="1820" y="2888"/>
                    <a:pt x="1779" y="3014"/>
                    <a:pt x="1695" y="3119"/>
                  </a:cubicBezTo>
                  <a:cubicBezTo>
                    <a:pt x="1611" y="3223"/>
                    <a:pt x="1465" y="3265"/>
                    <a:pt x="1255" y="3265"/>
                  </a:cubicBezTo>
                  <a:cubicBezTo>
                    <a:pt x="1046" y="3265"/>
                    <a:pt x="900" y="3223"/>
                    <a:pt x="816" y="3119"/>
                  </a:cubicBezTo>
                  <a:cubicBezTo>
                    <a:pt x="732" y="3014"/>
                    <a:pt x="691" y="2888"/>
                    <a:pt x="691" y="2721"/>
                  </a:cubicBezTo>
                  <a:cubicBezTo>
                    <a:pt x="691" y="2554"/>
                    <a:pt x="732" y="2407"/>
                    <a:pt x="837" y="2303"/>
                  </a:cubicBezTo>
                  <a:cubicBezTo>
                    <a:pt x="942" y="2198"/>
                    <a:pt x="1088" y="2156"/>
                    <a:pt x="1255" y="2156"/>
                  </a:cubicBezTo>
                  <a:close/>
                  <a:moveTo>
                    <a:pt x="1255" y="1"/>
                  </a:moveTo>
                  <a:cubicBezTo>
                    <a:pt x="1088" y="1"/>
                    <a:pt x="942" y="22"/>
                    <a:pt x="795" y="64"/>
                  </a:cubicBezTo>
                  <a:cubicBezTo>
                    <a:pt x="649" y="106"/>
                    <a:pt x="544" y="168"/>
                    <a:pt x="439" y="252"/>
                  </a:cubicBezTo>
                  <a:cubicBezTo>
                    <a:pt x="314" y="336"/>
                    <a:pt x="251" y="440"/>
                    <a:pt x="188" y="566"/>
                  </a:cubicBezTo>
                  <a:cubicBezTo>
                    <a:pt x="126" y="712"/>
                    <a:pt x="84" y="859"/>
                    <a:pt x="84" y="1026"/>
                  </a:cubicBezTo>
                  <a:cubicBezTo>
                    <a:pt x="84" y="1194"/>
                    <a:pt x="126" y="1340"/>
                    <a:pt x="209" y="1507"/>
                  </a:cubicBezTo>
                  <a:cubicBezTo>
                    <a:pt x="293" y="1654"/>
                    <a:pt x="398" y="1758"/>
                    <a:pt x="544" y="1842"/>
                  </a:cubicBezTo>
                  <a:cubicBezTo>
                    <a:pt x="356" y="1926"/>
                    <a:pt x="209" y="2030"/>
                    <a:pt x="126" y="2198"/>
                  </a:cubicBezTo>
                  <a:cubicBezTo>
                    <a:pt x="42" y="2344"/>
                    <a:pt x="0" y="2533"/>
                    <a:pt x="0" y="2742"/>
                  </a:cubicBezTo>
                  <a:cubicBezTo>
                    <a:pt x="0" y="2930"/>
                    <a:pt x="42" y="3098"/>
                    <a:pt x="105" y="3223"/>
                  </a:cubicBezTo>
                  <a:cubicBezTo>
                    <a:pt x="167" y="3370"/>
                    <a:pt x="251" y="3474"/>
                    <a:pt x="356" y="3579"/>
                  </a:cubicBezTo>
                  <a:cubicBezTo>
                    <a:pt x="481" y="3663"/>
                    <a:pt x="607" y="3746"/>
                    <a:pt x="753" y="3788"/>
                  </a:cubicBezTo>
                  <a:cubicBezTo>
                    <a:pt x="921" y="3830"/>
                    <a:pt x="1088" y="3851"/>
                    <a:pt x="1255" y="3851"/>
                  </a:cubicBezTo>
                  <a:cubicBezTo>
                    <a:pt x="1423" y="3851"/>
                    <a:pt x="1590" y="3830"/>
                    <a:pt x="1758" y="3788"/>
                  </a:cubicBezTo>
                  <a:cubicBezTo>
                    <a:pt x="1904" y="3746"/>
                    <a:pt x="2030" y="3663"/>
                    <a:pt x="2155" y="3579"/>
                  </a:cubicBezTo>
                  <a:cubicBezTo>
                    <a:pt x="2260" y="3474"/>
                    <a:pt x="2343" y="3370"/>
                    <a:pt x="2406" y="3223"/>
                  </a:cubicBezTo>
                  <a:cubicBezTo>
                    <a:pt x="2469" y="3098"/>
                    <a:pt x="2511" y="2930"/>
                    <a:pt x="2511" y="2742"/>
                  </a:cubicBezTo>
                  <a:cubicBezTo>
                    <a:pt x="2511" y="2533"/>
                    <a:pt x="2469" y="2344"/>
                    <a:pt x="2385" y="2198"/>
                  </a:cubicBezTo>
                  <a:cubicBezTo>
                    <a:pt x="2302" y="2030"/>
                    <a:pt x="2155" y="1926"/>
                    <a:pt x="1967" y="1842"/>
                  </a:cubicBezTo>
                  <a:cubicBezTo>
                    <a:pt x="2113" y="1758"/>
                    <a:pt x="2218" y="1654"/>
                    <a:pt x="2302" y="1507"/>
                  </a:cubicBezTo>
                  <a:cubicBezTo>
                    <a:pt x="2385" y="1340"/>
                    <a:pt x="2406" y="1194"/>
                    <a:pt x="2406" y="1026"/>
                  </a:cubicBezTo>
                  <a:cubicBezTo>
                    <a:pt x="2406" y="859"/>
                    <a:pt x="2385" y="712"/>
                    <a:pt x="2323" y="566"/>
                  </a:cubicBezTo>
                  <a:cubicBezTo>
                    <a:pt x="2260" y="440"/>
                    <a:pt x="2176" y="336"/>
                    <a:pt x="2071" y="252"/>
                  </a:cubicBezTo>
                  <a:cubicBezTo>
                    <a:pt x="1967" y="168"/>
                    <a:pt x="1841" y="126"/>
                    <a:pt x="1716" y="64"/>
                  </a:cubicBezTo>
                  <a:cubicBezTo>
                    <a:pt x="1569" y="22"/>
                    <a:pt x="1423" y="1"/>
                    <a:pt x="12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5"/>
            <p:cNvSpPr/>
            <p:nvPr/>
          </p:nvSpPr>
          <p:spPr>
            <a:xfrm>
              <a:off x="6103503" y="4152970"/>
              <a:ext cx="36369" cy="56225"/>
            </a:xfrm>
            <a:custGeom>
              <a:avLst/>
              <a:gdLst/>
              <a:ahLst/>
              <a:cxnLst/>
              <a:rect l="l" t="t" r="r" b="b"/>
              <a:pathLst>
                <a:path w="2491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612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716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35" y="1"/>
                  </a:moveTo>
                  <a:cubicBezTo>
                    <a:pt x="1005" y="1"/>
                    <a:pt x="837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84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1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37" y="2428"/>
                    <a:pt x="984" y="2428"/>
                  </a:cubicBezTo>
                  <a:cubicBezTo>
                    <a:pt x="1130" y="2428"/>
                    <a:pt x="1277" y="2407"/>
                    <a:pt x="1423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86" y="3223"/>
                  </a:cubicBezTo>
                  <a:cubicBezTo>
                    <a:pt x="1402" y="3244"/>
                    <a:pt x="1319" y="3265"/>
                    <a:pt x="1235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81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35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90" y="2951"/>
                    <a:pt x="2490" y="2554"/>
                  </a:cubicBezTo>
                  <a:lnTo>
                    <a:pt x="2490" y="1298"/>
                  </a:lnTo>
                  <a:cubicBezTo>
                    <a:pt x="2490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5"/>
            <p:cNvSpPr/>
            <p:nvPr/>
          </p:nvSpPr>
          <p:spPr>
            <a:xfrm>
              <a:off x="5666656" y="3330394"/>
              <a:ext cx="783889" cy="778165"/>
            </a:xfrm>
            <a:custGeom>
              <a:avLst/>
              <a:gdLst/>
              <a:ahLst/>
              <a:cxnLst/>
              <a:rect l="l" t="t" r="r" b="b"/>
              <a:pathLst>
                <a:path w="53691" h="53299" extrusionOk="0">
                  <a:moveTo>
                    <a:pt x="26815" y="1"/>
                  </a:moveTo>
                  <a:cubicBezTo>
                    <a:pt x="12281" y="1"/>
                    <a:pt x="396" y="11683"/>
                    <a:pt x="189" y="26284"/>
                  </a:cubicBezTo>
                  <a:cubicBezTo>
                    <a:pt x="1" y="40993"/>
                    <a:pt x="11760" y="53087"/>
                    <a:pt x="26469" y="53296"/>
                  </a:cubicBezTo>
                  <a:cubicBezTo>
                    <a:pt x="26585" y="53298"/>
                    <a:pt x="26702" y="53298"/>
                    <a:pt x="26818" y="53298"/>
                  </a:cubicBezTo>
                  <a:cubicBezTo>
                    <a:pt x="41390" y="53298"/>
                    <a:pt x="53295" y="41609"/>
                    <a:pt x="53481" y="26995"/>
                  </a:cubicBezTo>
                  <a:cubicBezTo>
                    <a:pt x="53691" y="12286"/>
                    <a:pt x="41911" y="192"/>
                    <a:pt x="27201" y="4"/>
                  </a:cubicBezTo>
                  <a:cubicBezTo>
                    <a:pt x="27072" y="2"/>
                    <a:pt x="26944" y="1"/>
                    <a:pt x="268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5"/>
            <p:cNvSpPr/>
            <p:nvPr/>
          </p:nvSpPr>
          <p:spPr>
            <a:xfrm>
              <a:off x="5648640" y="3925592"/>
              <a:ext cx="39420" cy="95805"/>
            </a:xfrm>
            <a:custGeom>
              <a:avLst/>
              <a:gdLst/>
              <a:ahLst/>
              <a:cxnLst/>
              <a:rect l="l" t="t" r="r" b="b"/>
              <a:pathLst>
                <a:path w="2700" h="6562" extrusionOk="0">
                  <a:moveTo>
                    <a:pt x="1192" y="1"/>
                  </a:moveTo>
                  <a:cubicBezTo>
                    <a:pt x="1105" y="1"/>
                    <a:pt x="1019" y="43"/>
                    <a:pt x="963" y="121"/>
                  </a:cubicBezTo>
                  <a:cubicBezTo>
                    <a:pt x="963" y="121"/>
                    <a:pt x="0" y="1460"/>
                    <a:pt x="126" y="3344"/>
                  </a:cubicBezTo>
                  <a:cubicBezTo>
                    <a:pt x="230" y="5248"/>
                    <a:pt x="1318" y="6461"/>
                    <a:pt x="1318" y="6461"/>
                  </a:cubicBezTo>
                  <a:cubicBezTo>
                    <a:pt x="1377" y="6529"/>
                    <a:pt x="1449" y="6561"/>
                    <a:pt x="1521" y="6561"/>
                  </a:cubicBezTo>
                  <a:cubicBezTo>
                    <a:pt x="1605" y="6561"/>
                    <a:pt x="1691" y="6519"/>
                    <a:pt x="1758" y="6440"/>
                  </a:cubicBezTo>
                  <a:cubicBezTo>
                    <a:pt x="1758" y="6440"/>
                    <a:pt x="2699" y="5101"/>
                    <a:pt x="2595" y="3218"/>
                  </a:cubicBezTo>
                  <a:cubicBezTo>
                    <a:pt x="2490" y="1314"/>
                    <a:pt x="1402" y="100"/>
                    <a:pt x="1402" y="100"/>
                  </a:cubicBezTo>
                  <a:cubicBezTo>
                    <a:pt x="1344" y="32"/>
                    <a:pt x="1267" y="1"/>
                    <a:pt x="11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5"/>
            <p:cNvSpPr/>
            <p:nvPr/>
          </p:nvSpPr>
          <p:spPr>
            <a:xfrm>
              <a:off x="5589364" y="3954734"/>
              <a:ext cx="65043" cy="74781"/>
            </a:xfrm>
            <a:custGeom>
              <a:avLst/>
              <a:gdLst/>
              <a:ahLst/>
              <a:cxnLst/>
              <a:rect l="l" t="t" r="r" b="b"/>
              <a:pathLst>
                <a:path w="4455" h="5122" extrusionOk="0">
                  <a:moveTo>
                    <a:pt x="264" y="0"/>
                  </a:moveTo>
                  <a:cubicBezTo>
                    <a:pt x="112" y="0"/>
                    <a:pt x="1" y="117"/>
                    <a:pt x="1" y="281"/>
                  </a:cubicBezTo>
                  <a:cubicBezTo>
                    <a:pt x="1" y="281"/>
                    <a:pt x="43" y="1913"/>
                    <a:pt x="1277" y="3356"/>
                  </a:cubicBezTo>
                  <a:cubicBezTo>
                    <a:pt x="2512" y="4800"/>
                    <a:pt x="4123" y="5114"/>
                    <a:pt x="4123" y="5114"/>
                  </a:cubicBezTo>
                  <a:cubicBezTo>
                    <a:pt x="4147" y="5119"/>
                    <a:pt x="4171" y="5122"/>
                    <a:pt x="4194" y="5122"/>
                  </a:cubicBezTo>
                  <a:cubicBezTo>
                    <a:pt x="4347" y="5122"/>
                    <a:pt x="4455" y="5006"/>
                    <a:pt x="4437" y="4842"/>
                  </a:cubicBezTo>
                  <a:cubicBezTo>
                    <a:pt x="4437" y="4842"/>
                    <a:pt x="4395" y="3210"/>
                    <a:pt x="3181" y="1745"/>
                  </a:cubicBezTo>
                  <a:cubicBezTo>
                    <a:pt x="1947" y="301"/>
                    <a:pt x="336" y="9"/>
                    <a:pt x="336" y="9"/>
                  </a:cubicBezTo>
                  <a:cubicBezTo>
                    <a:pt x="311" y="3"/>
                    <a:pt x="287" y="0"/>
                    <a:pt x="2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5"/>
            <p:cNvSpPr/>
            <p:nvPr/>
          </p:nvSpPr>
          <p:spPr>
            <a:xfrm>
              <a:off x="5717975" y="4019003"/>
              <a:ext cx="58677" cy="85060"/>
            </a:xfrm>
            <a:custGeom>
              <a:avLst/>
              <a:gdLst/>
              <a:ahLst/>
              <a:cxnLst/>
              <a:rect l="l" t="t" r="r" b="b"/>
              <a:pathLst>
                <a:path w="4019" h="5826" extrusionOk="0">
                  <a:moveTo>
                    <a:pt x="561" y="1"/>
                  </a:moveTo>
                  <a:cubicBezTo>
                    <a:pt x="435" y="1"/>
                    <a:pt x="326" y="84"/>
                    <a:pt x="294" y="231"/>
                  </a:cubicBezTo>
                  <a:cubicBezTo>
                    <a:pt x="294" y="231"/>
                    <a:pt x="1" y="1842"/>
                    <a:pt x="921" y="3516"/>
                  </a:cubicBezTo>
                  <a:cubicBezTo>
                    <a:pt x="1821" y="5169"/>
                    <a:pt x="3349" y="5796"/>
                    <a:pt x="3349" y="5796"/>
                  </a:cubicBezTo>
                  <a:cubicBezTo>
                    <a:pt x="3388" y="5816"/>
                    <a:pt x="3428" y="5825"/>
                    <a:pt x="3466" y="5825"/>
                  </a:cubicBezTo>
                  <a:cubicBezTo>
                    <a:pt x="3589" y="5825"/>
                    <a:pt x="3693" y="5731"/>
                    <a:pt x="3725" y="5587"/>
                  </a:cubicBezTo>
                  <a:cubicBezTo>
                    <a:pt x="3725" y="5587"/>
                    <a:pt x="4018" y="3976"/>
                    <a:pt x="3098" y="2323"/>
                  </a:cubicBezTo>
                  <a:cubicBezTo>
                    <a:pt x="2198" y="649"/>
                    <a:pt x="670" y="21"/>
                    <a:pt x="670" y="21"/>
                  </a:cubicBezTo>
                  <a:cubicBezTo>
                    <a:pt x="633" y="7"/>
                    <a:pt x="596" y="1"/>
                    <a:pt x="5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5"/>
            <p:cNvSpPr/>
            <p:nvPr/>
          </p:nvSpPr>
          <p:spPr>
            <a:xfrm>
              <a:off x="5668496" y="4075096"/>
              <a:ext cx="89513" cy="46691"/>
            </a:xfrm>
            <a:custGeom>
              <a:avLst/>
              <a:gdLst/>
              <a:ahLst/>
              <a:cxnLst/>
              <a:rect l="l" t="t" r="r" b="b"/>
              <a:pathLst>
                <a:path w="6131" h="3198" extrusionOk="0">
                  <a:moveTo>
                    <a:pt x="1336" y="0"/>
                  </a:moveTo>
                  <a:cubicBezTo>
                    <a:pt x="680" y="0"/>
                    <a:pt x="251" y="113"/>
                    <a:pt x="251" y="113"/>
                  </a:cubicBezTo>
                  <a:cubicBezTo>
                    <a:pt x="84" y="155"/>
                    <a:pt x="0" y="322"/>
                    <a:pt x="84" y="490"/>
                  </a:cubicBezTo>
                  <a:cubicBezTo>
                    <a:pt x="84" y="490"/>
                    <a:pt x="816" y="1954"/>
                    <a:pt x="2553" y="2728"/>
                  </a:cubicBezTo>
                  <a:cubicBezTo>
                    <a:pt x="3387" y="3100"/>
                    <a:pt x="4183" y="3197"/>
                    <a:pt x="4785" y="3197"/>
                  </a:cubicBezTo>
                  <a:cubicBezTo>
                    <a:pt x="5435" y="3197"/>
                    <a:pt x="5859" y="3084"/>
                    <a:pt x="5859" y="3084"/>
                  </a:cubicBezTo>
                  <a:cubicBezTo>
                    <a:pt x="6047" y="3042"/>
                    <a:pt x="6131" y="2875"/>
                    <a:pt x="6047" y="2708"/>
                  </a:cubicBezTo>
                  <a:cubicBezTo>
                    <a:pt x="6047" y="2708"/>
                    <a:pt x="5294" y="1243"/>
                    <a:pt x="3578" y="469"/>
                  </a:cubicBezTo>
                  <a:cubicBezTo>
                    <a:pt x="2744" y="97"/>
                    <a:pt x="1943" y="0"/>
                    <a:pt x="13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5"/>
            <p:cNvSpPr/>
            <p:nvPr/>
          </p:nvSpPr>
          <p:spPr>
            <a:xfrm>
              <a:off x="5812685" y="4088660"/>
              <a:ext cx="76387" cy="63860"/>
            </a:xfrm>
            <a:custGeom>
              <a:avLst/>
              <a:gdLst/>
              <a:ahLst/>
              <a:cxnLst/>
              <a:rect l="l" t="t" r="r" b="b"/>
              <a:pathLst>
                <a:path w="5232" h="4374" extrusionOk="0">
                  <a:moveTo>
                    <a:pt x="314" y="0"/>
                  </a:moveTo>
                  <a:cubicBezTo>
                    <a:pt x="126" y="0"/>
                    <a:pt x="0" y="147"/>
                    <a:pt x="42" y="314"/>
                  </a:cubicBezTo>
                  <a:cubicBezTo>
                    <a:pt x="42" y="314"/>
                    <a:pt x="356" y="1925"/>
                    <a:pt x="1820" y="3139"/>
                  </a:cubicBezTo>
                  <a:cubicBezTo>
                    <a:pt x="3285" y="4352"/>
                    <a:pt x="4917" y="4373"/>
                    <a:pt x="4917" y="4373"/>
                  </a:cubicBezTo>
                  <a:cubicBezTo>
                    <a:pt x="5105" y="4373"/>
                    <a:pt x="5231" y="4227"/>
                    <a:pt x="5189" y="4038"/>
                  </a:cubicBezTo>
                  <a:cubicBezTo>
                    <a:pt x="5189" y="4038"/>
                    <a:pt x="4875" y="2427"/>
                    <a:pt x="3411" y="1235"/>
                  </a:cubicBezTo>
                  <a:cubicBezTo>
                    <a:pt x="1946" y="21"/>
                    <a:pt x="314" y="0"/>
                    <a:pt x="3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5"/>
            <p:cNvSpPr/>
            <p:nvPr/>
          </p:nvSpPr>
          <p:spPr>
            <a:xfrm>
              <a:off x="5784274" y="4149060"/>
              <a:ext cx="97148" cy="36515"/>
            </a:xfrm>
            <a:custGeom>
              <a:avLst/>
              <a:gdLst/>
              <a:ahLst/>
              <a:cxnLst/>
              <a:rect l="l" t="t" r="r" b="b"/>
              <a:pathLst>
                <a:path w="6654" h="2501" extrusionOk="0">
                  <a:moveTo>
                    <a:pt x="3141" y="1"/>
                  </a:moveTo>
                  <a:cubicBezTo>
                    <a:pt x="1380" y="1"/>
                    <a:pt x="168" y="906"/>
                    <a:pt x="168" y="906"/>
                  </a:cubicBezTo>
                  <a:cubicBezTo>
                    <a:pt x="21" y="1010"/>
                    <a:pt x="0" y="1199"/>
                    <a:pt x="147" y="1324"/>
                  </a:cubicBezTo>
                  <a:cubicBezTo>
                    <a:pt x="147" y="1324"/>
                    <a:pt x="1381" y="2412"/>
                    <a:pt x="3264" y="2496"/>
                  </a:cubicBezTo>
                  <a:cubicBezTo>
                    <a:pt x="3342" y="2499"/>
                    <a:pt x="3419" y="2501"/>
                    <a:pt x="3494" y="2501"/>
                  </a:cubicBezTo>
                  <a:cubicBezTo>
                    <a:pt x="5274" y="2501"/>
                    <a:pt x="6487" y="1596"/>
                    <a:pt x="6487" y="1596"/>
                  </a:cubicBezTo>
                  <a:cubicBezTo>
                    <a:pt x="6633" y="1491"/>
                    <a:pt x="6654" y="1303"/>
                    <a:pt x="6507" y="1178"/>
                  </a:cubicBezTo>
                  <a:cubicBezTo>
                    <a:pt x="6507" y="1178"/>
                    <a:pt x="5273" y="90"/>
                    <a:pt x="3369" y="6"/>
                  </a:cubicBezTo>
                  <a:cubicBezTo>
                    <a:pt x="3292" y="3"/>
                    <a:pt x="3216" y="1"/>
                    <a:pt x="3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5"/>
            <p:cNvSpPr/>
            <p:nvPr/>
          </p:nvSpPr>
          <p:spPr>
            <a:xfrm>
              <a:off x="5579903" y="3835277"/>
              <a:ext cx="53173" cy="90491"/>
            </a:xfrm>
            <a:custGeom>
              <a:avLst/>
              <a:gdLst/>
              <a:ahLst/>
              <a:cxnLst/>
              <a:rect l="l" t="t" r="r" b="b"/>
              <a:pathLst>
                <a:path w="3642" h="6198" extrusionOk="0">
                  <a:moveTo>
                    <a:pt x="770" y="1"/>
                  </a:moveTo>
                  <a:cubicBezTo>
                    <a:pt x="665" y="1"/>
                    <a:pt x="566" y="71"/>
                    <a:pt x="523" y="198"/>
                  </a:cubicBezTo>
                  <a:cubicBezTo>
                    <a:pt x="523" y="198"/>
                    <a:pt x="0" y="1746"/>
                    <a:pt x="649" y="3525"/>
                  </a:cubicBezTo>
                  <a:cubicBezTo>
                    <a:pt x="1298" y="5303"/>
                    <a:pt x="2699" y="6161"/>
                    <a:pt x="2699" y="6161"/>
                  </a:cubicBezTo>
                  <a:cubicBezTo>
                    <a:pt x="2749" y="6186"/>
                    <a:pt x="2801" y="6198"/>
                    <a:pt x="2850" y="6198"/>
                  </a:cubicBezTo>
                  <a:cubicBezTo>
                    <a:pt x="2966" y="6198"/>
                    <a:pt x="3068" y="6132"/>
                    <a:pt x="3097" y="6014"/>
                  </a:cubicBezTo>
                  <a:cubicBezTo>
                    <a:pt x="3097" y="6014"/>
                    <a:pt x="3641" y="4466"/>
                    <a:pt x="2992" y="2667"/>
                  </a:cubicBezTo>
                  <a:cubicBezTo>
                    <a:pt x="2323" y="888"/>
                    <a:pt x="921" y="51"/>
                    <a:pt x="921" y="51"/>
                  </a:cubicBezTo>
                  <a:cubicBezTo>
                    <a:pt x="873" y="17"/>
                    <a:pt x="821" y="1"/>
                    <a:pt x="7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5"/>
            <p:cNvSpPr/>
            <p:nvPr/>
          </p:nvSpPr>
          <p:spPr>
            <a:xfrm>
              <a:off x="6428543" y="3925709"/>
              <a:ext cx="39420" cy="95688"/>
            </a:xfrm>
            <a:custGeom>
              <a:avLst/>
              <a:gdLst/>
              <a:ahLst/>
              <a:cxnLst/>
              <a:rect l="l" t="t" r="r" b="b"/>
              <a:pathLst>
                <a:path w="2700" h="6554" extrusionOk="0">
                  <a:moveTo>
                    <a:pt x="1527" y="1"/>
                  </a:moveTo>
                  <a:cubicBezTo>
                    <a:pt x="1454" y="1"/>
                    <a:pt x="1379" y="32"/>
                    <a:pt x="1318" y="92"/>
                  </a:cubicBezTo>
                  <a:cubicBezTo>
                    <a:pt x="1318" y="92"/>
                    <a:pt x="209" y="1306"/>
                    <a:pt x="105" y="3210"/>
                  </a:cubicBezTo>
                  <a:cubicBezTo>
                    <a:pt x="0" y="5093"/>
                    <a:pt x="963" y="6432"/>
                    <a:pt x="963" y="6432"/>
                  </a:cubicBezTo>
                  <a:cubicBezTo>
                    <a:pt x="1019" y="6511"/>
                    <a:pt x="1099" y="6553"/>
                    <a:pt x="1180" y="6553"/>
                  </a:cubicBezTo>
                  <a:cubicBezTo>
                    <a:pt x="1251" y="6553"/>
                    <a:pt x="1323" y="6521"/>
                    <a:pt x="1381" y="6453"/>
                  </a:cubicBezTo>
                  <a:cubicBezTo>
                    <a:pt x="1381" y="6453"/>
                    <a:pt x="2490" y="5240"/>
                    <a:pt x="2595" y="3336"/>
                  </a:cubicBezTo>
                  <a:cubicBezTo>
                    <a:pt x="2699" y="1452"/>
                    <a:pt x="1737" y="113"/>
                    <a:pt x="1737" y="113"/>
                  </a:cubicBezTo>
                  <a:cubicBezTo>
                    <a:pt x="1682" y="37"/>
                    <a:pt x="1606" y="1"/>
                    <a:pt x="15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5"/>
            <p:cNvSpPr/>
            <p:nvPr/>
          </p:nvSpPr>
          <p:spPr>
            <a:xfrm>
              <a:off x="6462444" y="3954734"/>
              <a:ext cx="64780" cy="74781"/>
            </a:xfrm>
            <a:custGeom>
              <a:avLst/>
              <a:gdLst/>
              <a:ahLst/>
              <a:cxnLst/>
              <a:rect l="l" t="t" r="r" b="b"/>
              <a:pathLst>
                <a:path w="4437" h="5122" extrusionOk="0">
                  <a:moveTo>
                    <a:pt x="4173" y="0"/>
                  </a:moveTo>
                  <a:cubicBezTo>
                    <a:pt x="4150" y="0"/>
                    <a:pt x="4126" y="3"/>
                    <a:pt x="4102" y="9"/>
                  </a:cubicBezTo>
                  <a:cubicBezTo>
                    <a:pt x="4102" y="9"/>
                    <a:pt x="2491" y="301"/>
                    <a:pt x="1277" y="1745"/>
                  </a:cubicBezTo>
                  <a:cubicBezTo>
                    <a:pt x="43" y="3210"/>
                    <a:pt x="1" y="4842"/>
                    <a:pt x="1" y="4842"/>
                  </a:cubicBezTo>
                  <a:cubicBezTo>
                    <a:pt x="1" y="5006"/>
                    <a:pt x="111" y="5122"/>
                    <a:pt x="264" y="5122"/>
                  </a:cubicBezTo>
                  <a:cubicBezTo>
                    <a:pt x="287" y="5122"/>
                    <a:pt x="311" y="5119"/>
                    <a:pt x="335" y="5114"/>
                  </a:cubicBezTo>
                  <a:cubicBezTo>
                    <a:pt x="335" y="5114"/>
                    <a:pt x="1926" y="4800"/>
                    <a:pt x="3160" y="3356"/>
                  </a:cubicBezTo>
                  <a:cubicBezTo>
                    <a:pt x="4395" y="1913"/>
                    <a:pt x="4436" y="281"/>
                    <a:pt x="4436" y="281"/>
                  </a:cubicBezTo>
                  <a:cubicBezTo>
                    <a:pt x="4436" y="117"/>
                    <a:pt x="4326" y="0"/>
                    <a:pt x="41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5"/>
            <p:cNvSpPr/>
            <p:nvPr/>
          </p:nvSpPr>
          <p:spPr>
            <a:xfrm>
              <a:off x="6340256" y="4019003"/>
              <a:ext cx="58356" cy="85060"/>
            </a:xfrm>
            <a:custGeom>
              <a:avLst/>
              <a:gdLst/>
              <a:ahLst/>
              <a:cxnLst/>
              <a:rect l="l" t="t" r="r" b="b"/>
              <a:pathLst>
                <a:path w="3997" h="5826" extrusionOk="0">
                  <a:moveTo>
                    <a:pt x="3437" y="1"/>
                  </a:moveTo>
                  <a:cubicBezTo>
                    <a:pt x="3401" y="1"/>
                    <a:pt x="3364" y="7"/>
                    <a:pt x="3327" y="21"/>
                  </a:cubicBezTo>
                  <a:cubicBezTo>
                    <a:pt x="3327" y="21"/>
                    <a:pt x="1821" y="649"/>
                    <a:pt x="900" y="2323"/>
                  </a:cubicBezTo>
                  <a:cubicBezTo>
                    <a:pt x="0" y="3976"/>
                    <a:pt x="293" y="5587"/>
                    <a:pt x="293" y="5587"/>
                  </a:cubicBezTo>
                  <a:cubicBezTo>
                    <a:pt x="309" y="5731"/>
                    <a:pt x="410" y="5825"/>
                    <a:pt x="541" y="5825"/>
                  </a:cubicBezTo>
                  <a:cubicBezTo>
                    <a:pt x="581" y="5825"/>
                    <a:pt x="625" y="5816"/>
                    <a:pt x="670" y="5796"/>
                  </a:cubicBezTo>
                  <a:cubicBezTo>
                    <a:pt x="670" y="5796"/>
                    <a:pt x="2176" y="5169"/>
                    <a:pt x="3076" y="3516"/>
                  </a:cubicBezTo>
                  <a:cubicBezTo>
                    <a:pt x="3997" y="1842"/>
                    <a:pt x="3704" y="231"/>
                    <a:pt x="3704" y="231"/>
                  </a:cubicBezTo>
                  <a:cubicBezTo>
                    <a:pt x="3671" y="84"/>
                    <a:pt x="3562" y="1"/>
                    <a:pt x="34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5"/>
            <p:cNvSpPr/>
            <p:nvPr/>
          </p:nvSpPr>
          <p:spPr>
            <a:xfrm>
              <a:off x="6358886" y="4075096"/>
              <a:ext cx="89527" cy="46691"/>
            </a:xfrm>
            <a:custGeom>
              <a:avLst/>
              <a:gdLst/>
              <a:ahLst/>
              <a:cxnLst/>
              <a:rect l="l" t="t" r="r" b="b"/>
              <a:pathLst>
                <a:path w="6132" h="3198" extrusionOk="0">
                  <a:moveTo>
                    <a:pt x="4777" y="0"/>
                  </a:moveTo>
                  <a:cubicBezTo>
                    <a:pt x="4173" y="0"/>
                    <a:pt x="3378" y="97"/>
                    <a:pt x="2553" y="469"/>
                  </a:cubicBezTo>
                  <a:cubicBezTo>
                    <a:pt x="817" y="1243"/>
                    <a:pt x="63" y="2708"/>
                    <a:pt x="63" y="2708"/>
                  </a:cubicBezTo>
                  <a:cubicBezTo>
                    <a:pt x="1" y="2875"/>
                    <a:pt x="63" y="3042"/>
                    <a:pt x="252" y="3084"/>
                  </a:cubicBezTo>
                  <a:cubicBezTo>
                    <a:pt x="252" y="3084"/>
                    <a:pt x="681" y="3197"/>
                    <a:pt x="1334" y="3197"/>
                  </a:cubicBezTo>
                  <a:cubicBezTo>
                    <a:pt x="1938" y="3197"/>
                    <a:pt x="2733" y="3100"/>
                    <a:pt x="3558" y="2728"/>
                  </a:cubicBezTo>
                  <a:cubicBezTo>
                    <a:pt x="5294" y="1954"/>
                    <a:pt x="6047" y="490"/>
                    <a:pt x="6047" y="490"/>
                  </a:cubicBezTo>
                  <a:cubicBezTo>
                    <a:pt x="6131" y="322"/>
                    <a:pt x="6047" y="155"/>
                    <a:pt x="5859" y="113"/>
                  </a:cubicBezTo>
                  <a:cubicBezTo>
                    <a:pt x="5859" y="113"/>
                    <a:pt x="5430" y="0"/>
                    <a:pt x="47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5"/>
            <p:cNvSpPr/>
            <p:nvPr/>
          </p:nvSpPr>
          <p:spPr>
            <a:xfrm>
              <a:off x="6227530" y="4088660"/>
              <a:ext cx="76694" cy="63860"/>
            </a:xfrm>
            <a:custGeom>
              <a:avLst/>
              <a:gdLst/>
              <a:ahLst/>
              <a:cxnLst/>
              <a:rect l="l" t="t" r="r" b="b"/>
              <a:pathLst>
                <a:path w="5253" h="4374" extrusionOk="0">
                  <a:moveTo>
                    <a:pt x="4938" y="0"/>
                  </a:moveTo>
                  <a:cubicBezTo>
                    <a:pt x="4938" y="0"/>
                    <a:pt x="3306" y="21"/>
                    <a:pt x="1842" y="1235"/>
                  </a:cubicBezTo>
                  <a:cubicBezTo>
                    <a:pt x="377" y="2427"/>
                    <a:pt x="42" y="4038"/>
                    <a:pt x="42" y="4038"/>
                  </a:cubicBezTo>
                  <a:cubicBezTo>
                    <a:pt x="0" y="4227"/>
                    <a:pt x="126" y="4373"/>
                    <a:pt x="314" y="4373"/>
                  </a:cubicBezTo>
                  <a:cubicBezTo>
                    <a:pt x="314" y="4373"/>
                    <a:pt x="1946" y="4352"/>
                    <a:pt x="3411" y="3139"/>
                  </a:cubicBezTo>
                  <a:cubicBezTo>
                    <a:pt x="4876" y="1925"/>
                    <a:pt x="5210" y="314"/>
                    <a:pt x="5210" y="314"/>
                  </a:cubicBezTo>
                  <a:cubicBezTo>
                    <a:pt x="5252" y="147"/>
                    <a:pt x="5127" y="0"/>
                    <a:pt x="49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5"/>
            <p:cNvSpPr/>
            <p:nvPr/>
          </p:nvSpPr>
          <p:spPr>
            <a:xfrm>
              <a:off x="6235472" y="4149060"/>
              <a:ext cx="96856" cy="36515"/>
            </a:xfrm>
            <a:custGeom>
              <a:avLst/>
              <a:gdLst/>
              <a:ahLst/>
              <a:cxnLst/>
              <a:rect l="l" t="t" r="r" b="b"/>
              <a:pathLst>
                <a:path w="6634" h="2501" extrusionOk="0">
                  <a:moveTo>
                    <a:pt x="3495" y="1"/>
                  </a:moveTo>
                  <a:cubicBezTo>
                    <a:pt x="3419" y="1"/>
                    <a:pt x="3342" y="3"/>
                    <a:pt x="3265" y="6"/>
                  </a:cubicBezTo>
                  <a:cubicBezTo>
                    <a:pt x="1360" y="90"/>
                    <a:pt x="147" y="1178"/>
                    <a:pt x="147" y="1178"/>
                  </a:cubicBezTo>
                  <a:cubicBezTo>
                    <a:pt x="0" y="1303"/>
                    <a:pt x="0" y="1491"/>
                    <a:pt x="147" y="1596"/>
                  </a:cubicBezTo>
                  <a:cubicBezTo>
                    <a:pt x="147" y="1596"/>
                    <a:pt x="1360" y="2501"/>
                    <a:pt x="3139" y="2501"/>
                  </a:cubicBezTo>
                  <a:cubicBezTo>
                    <a:pt x="3215" y="2501"/>
                    <a:pt x="3291" y="2499"/>
                    <a:pt x="3369" y="2496"/>
                  </a:cubicBezTo>
                  <a:cubicBezTo>
                    <a:pt x="5273" y="2412"/>
                    <a:pt x="6487" y="1324"/>
                    <a:pt x="6487" y="1324"/>
                  </a:cubicBezTo>
                  <a:cubicBezTo>
                    <a:pt x="6633" y="1199"/>
                    <a:pt x="6633" y="1010"/>
                    <a:pt x="6487" y="906"/>
                  </a:cubicBezTo>
                  <a:cubicBezTo>
                    <a:pt x="6487" y="906"/>
                    <a:pt x="5274" y="1"/>
                    <a:pt x="34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5"/>
            <p:cNvSpPr/>
            <p:nvPr/>
          </p:nvSpPr>
          <p:spPr>
            <a:xfrm>
              <a:off x="6483833" y="3835277"/>
              <a:ext cx="52867" cy="90491"/>
            </a:xfrm>
            <a:custGeom>
              <a:avLst/>
              <a:gdLst/>
              <a:ahLst/>
              <a:cxnLst/>
              <a:rect l="l" t="t" r="r" b="b"/>
              <a:pathLst>
                <a:path w="3621" h="6198" extrusionOk="0">
                  <a:moveTo>
                    <a:pt x="2859" y="1"/>
                  </a:moveTo>
                  <a:cubicBezTo>
                    <a:pt x="2809" y="1"/>
                    <a:pt x="2754" y="17"/>
                    <a:pt x="2699" y="51"/>
                  </a:cubicBezTo>
                  <a:cubicBezTo>
                    <a:pt x="2699" y="51"/>
                    <a:pt x="1298" y="888"/>
                    <a:pt x="649" y="2667"/>
                  </a:cubicBezTo>
                  <a:cubicBezTo>
                    <a:pt x="0" y="4466"/>
                    <a:pt x="523" y="6014"/>
                    <a:pt x="523" y="6014"/>
                  </a:cubicBezTo>
                  <a:cubicBezTo>
                    <a:pt x="567" y="6132"/>
                    <a:pt x="673" y="6198"/>
                    <a:pt x="783" y="6198"/>
                  </a:cubicBezTo>
                  <a:cubicBezTo>
                    <a:pt x="830" y="6198"/>
                    <a:pt x="877" y="6186"/>
                    <a:pt x="921" y="6161"/>
                  </a:cubicBezTo>
                  <a:cubicBezTo>
                    <a:pt x="921" y="6161"/>
                    <a:pt x="2323" y="5303"/>
                    <a:pt x="2971" y="3525"/>
                  </a:cubicBezTo>
                  <a:cubicBezTo>
                    <a:pt x="3620" y="1746"/>
                    <a:pt x="3097" y="198"/>
                    <a:pt x="3097" y="198"/>
                  </a:cubicBezTo>
                  <a:cubicBezTo>
                    <a:pt x="3055" y="71"/>
                    <a:pt x="2965" y="1"/>
                    <a:pt x="28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5"/>
            <p:cNvSpPr/>
            <p:nvPr/>
          </p:nvSpPr>
          <p:spPr>
            <a:xfrm>
              <a:off x="5980704" y="3999699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0"/>
                  </a:moveTo>
                  <a:lnTo>
                    <a:pt x="5691" y="0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5"/>
            <p:cNvSpPr/>
            <p:nvPr/>
          </p:nvSpPr>
          <p:spPr>
            <a:xfrm>
              <a:off x="5980704" y="3434248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1"/>
                  </a:moveTo>
                  <a:lnTo>
                    <a:pt x="5691" y="1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2" name="Google Shape;582;p35"/>
            <p:cNvGrpSpPr/>
            <p:nvPr/>
          </p:nvGrpSpPr>
          <p:grpSpPr>
            <a:xfrm>
              <a:off x="5835593" y="3496469"/>
              <a:ext cx="446258" cy="414480"/>
              <a:chOff x="10225875" y="2694425"/>
              <a:chExt cx="309300" cy="287275"/>
            </a:xfrm>
          </p:grpSpPr>
          <p:sp>
            <p:nvSpPr>
              <p:cNvPr id="583" name="Google Shape;583;p35"/>
              <p:cNvSpPr/>
              <p:nvPr/>
            </p:nvSpPr>
            <p:spPr>
              <a:xfrm>
                <a:off x="10225875" y="2936075"/>
                <a:ext cx="309300" cy="456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1825" extrusionOk="0">
                    <a:moveTo>
                      <a:pt x="1" y="1"/>
                    </a:moveTo>
                    <a:lnTo>
                      <a:pt x="1" y="1825"/>
                    </a:lnTo>
                    <a:lnTo>
                      <a:pt x="12372" y="1825"/>
                    </a:lnTo>
                    <a:lnTo>
                      <a:pt x="1237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35"/>
              <p:cNvSpPr/>
              <p:nvPr/>
            </p:nvSpPr>
            <p:spPr>
              <a:xfrm>
                <a:off x="10255525" y="2793975"/>
                <a:ext cx="3420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68" y="6414"/>
                    </a:lnTo>
                    <a:lnTo>
                      <a:pt x="136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35"/>
              <p:cNvSpPr/>
              <p:nvPr/>
            </p:nvSpPr>
            <p:spPr>
              <a:xfrm>
                <a:off x="10327700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35"/>
              <p:cNvSpPr/>
              <p:nvPr/>
            </p:nvSpPr>
            <p:spPr>
              <a:xfrm>
                <a:off x="10399900" y="2793975"/>
                <a:ext cx="3345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35"/>
              <p:cNvSpPr/>
              <p:nvPr/>
            </p:nvSpPr>
            <p:spPr>
              <a:xfrm>
                <a:off x="10472075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35"/>
              <p:cNvSpPr/>
              <p:nvPr/>
            </p:nvSpPr>
            <p:spPr>
              <a:xfrm>
                <a:off x="10225875" y="2694425"/>
                <a:ext cx="309300" cy="1444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5777" extrusionOk="0">
                    <a:moveTo>
                      <a:pt x="6201" y="2341"/>
                    </a:moveTo>
                    <a:cubicBezTo>
                      <a:pt x="6657" y="2341"/>
                      <a:pt x="7022" y="2706"/>
                      <a:pt x="7022" y="3162"/>
                    </a:cubicBezTo>
                    <a:cubicBezTo>
                      <a:pt x="7022" y="3618"/>
                      <a:pt x="6657" y="3983"/>
                      <a:pt x="6201" y="3983"/>
                    </a:cubicBezTo>
                    <a:cubicBezTo>
                      <a:pt x="5745" y="3983"/>
                      <a:pt x="5381" y="3618"/>
                      <a:pt x="5381" y="3162"/>
                    </a:cubicBezTo>
                    <a:cubicBezTo>
                      <a:pt x="5381" y="2706"/>
                      <a:pt x="5745" y="2341"/>
                      <a:pt x="6201" y="2341"/>
                    </a:cubicBezTo>
                    <a:close/>
                    <a:moveTo>
                      <a:pt x="6201" y="1"/>
                    </a:moveTo>
                    <a:lnTo>
                      <a:pt x="1" y="3983"/>
                    </a:lnTo>
                    <a:lnTo>
                      <a:pt x="1" y="5776"/>
                    </a:lnTo>
                    <a:lnTo>
                      <a:pt x="12372" y="5776"/>
                    </a:lnTo>
                    <a:lnTo>
                      <a:pt x="12372" y="3983"/>
                    </a:lnTo>
                    <a:lnTo>
                      <a:pt x="62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91" name="Google Shape;591;p35"/>
          <p:cNvGrpSpPr/>
          <p:nvPr/>
        </p:nvGrpSpPr>
        <p:grpSpPr>
          <a:xfrm rot="887387">
            <a:off x="-348026" y="2894662"/>
            <a:ext cx="2306188" cy="3052536"/>
            <a:chOff x="879029" y="1697598"/>
            <a:chExt cx="1975531" cy="2620763"/>
          </a:xfrm>
        </p:grpSpPr>
        <p:sp>
          <p:nvSpPr>
            <p:cNvPr id="592" name="Google Shape;592;p35"/>
            <p:cNvSpPr/>
            <p:nvPr/>
          </p:nvSpPr>
          <p:spPr>
            <a:xfrm>
              <a:off x="879029" y="2667474"/>
              <a:ext cx="786455" cy="879961"/>
            </a:xfrm>
            <a:custGeom>
              <a:avLst/>
              <a:gdLst/>
              <a:ahLst/>
              <a:cxnLst/>
              <a:rect l="l" t="t" r="r" b="b"/>
              <a:pathLst>
                <a:path w="23651" h="26463" extrusionOk="0">
                  <a:moveTo>
                    <a:pt x="19367" y="1"/>
                  </a:moveTo>
                  <a:cubicBezTo>
                    <a:pt x="18845" y="1"/>
                    <a:pt x="18316" y="111"/>
                    <a:pt x="17813" y="344"/>
                  </a:cubicBezTo>
                  <a:cubicBezTo>
                    <a:pt x="8106" y="4814"/>
                    <a:pt x="1735" y="12753"/>
                    <a:pt x="301" y="22160"/>
                  </a:cubicBezTo>
                  <a:cubicBezTo>
                    <a:pt x="0" y="24228"/>
                    <a:pt x="1401" y="26129"/>
                    <a:pt x="3470" y="26429"/>
                  </a:cubicBezTo>
                  <a:cubicBezTo>
                    <a:pt x="3636" y="26463"/>
                    <a:pt x="3836" y="26463"/>
                    <a:pt x="4003" y="26463"/>
                  </a:cubicBezTo>
                  <a:cubicBezTo>
                    <a:pt x="5838" y="26463"/>
                    <a:pt x="7439" y="25129"/>
                    <a:pt x="7739" y="23294"/>
                  </a:cubicBezTo>
                  <a:cubicBezTo>
                    <a:pt x="8773" y="16422"/>
                    <a:pt x="13577" y="10551"/>
                    <a:pt x="20949" y="7149"/>
                  </a:cubicBezTo>
                  <a:cubicBezTo>
                    <a:pt x="22817" y="6282"/>
                    <a:pt x="23651" y="4080"/>
                    <a:pt x="22783" y="2179"/>
                  </a:cubicBezTo>
                  <a:cubicBezTo>
                    <a:pt x="22149" y="813"/>
                    <a:pt x="20785" y="1"/>
                    <a:pt x="19367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5"/>
            <p:cNvSpPr/>
            <p:nvPr/>
          </p:nvSpPr>
          <p:spPr>
            <a:xfrm>
              <a:off x="1286106" y="3501945"/>
              <a:ext cx="378280" cy="816415"/>
            </a:xfrm>
            <a:custGeom>
              <a:avLst/>
              <a:gdLst/>
              <a:ahLst/>
              <a:cxnLst/>
              <a:rect l="l" t="t" r="r" b="b"/>
              <a:pathLst>
                <a:path w="11376" h="24552" extrusionOk="0">
                  <a:moveTo>
                    <a:pt x="4370" y="0"/>
                  </a:moveTo>
                  <a:cubicBezTo>
                    <a:pt x="1935" y="0"/>
                    <a:pt x="0" y="1968"/>
                    <a:pt x="0" y="4403"/>
                  </a:cubicBezTo>
                  <a:cubicBezTo>
                    <a:pt x="34" y="8406"/>
                    <a:pt x="434" y="14577"/>
                    <a:pt x="2269" y="21315"/>
                  </a:cubicBezTo>
                  <a:cubicBezTo>
                    <a:pt x="2802" y="23283"/>
                    <a:pt x="4570" y="24551"/>
                    <a:pt x="6505" y="24551"/>
                  </a:cubicBezTo>
                  <a:cubicBezTo>
                    <a:pt x="6872" y="24551"/>
                    <a:pt x="7272" y="24518"/>
                    <a:pt x="7639" y="24418"/>
                  </a:cubicBezTo>
                  <a:cubicBezTo>
                    <a:pt x="9974" y="23784"/>
                    <a:pt x="11375" y="21382"/>
                    <a:pt x="10741" y="19047"/>
                  </a:cubicBezTo>
                  <a:cubicBezTo>
                    <a:pt x="9140" y="13210"/>
                    <a:pt x="8773" y="7839"/>
                    <a:pt x="8773" y="4337"/>
                  </a:cubicBezTo>
                  <a:cubicBezTo>
                    <a:pt x="8740" y="1935"/>
                    <a:pt x="6805" y="0"/>
                    <a:pt x="4404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5"/>
            <p:cNvSpPr/>
            <p:nvPr/>
          </p:nvSpPr>
          <p:spPr>
            <a:xfrm>
              <a:off x="1221762" y="2637846"/>
              <a:ext cx="536895" cy="1359927"/>
            </a:xfrm>
            <a:custGeom>
              <a:avLst/>
              <a:gdLst/>
              <a:ahLst/>
              <a:cxnLst/>
              <a:rect l="l" t="t" r="r" b="b"/>
              <a:pathLst>
                <a:path w="16146" h="40897" extrusionOk="0">
                  <a:moveTo>
                    <a:pt x="16146" y="1"/>
                  </a:moveTo>
                  <a:cubicBezTo>
                    <a:pt x="7206" y="1"/>
                    <a:pt x="1" y="7973"/>
                    <a:pt x="1" y="20449"/>
                  </a:cubicBezTo>
                  <a:cubicBezTo>
                    <a:pt x="1" y="35793"/>
                    <a:pt x="5671" y="40897"/>
                    <a:pt x="16146" y="40897"/>
                  </a:cubicBezTo>
                  <a:lnTo>
                    <a:pt x="16146" y="1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5"/>
            <p:cNvSpPr/>
            <p:nvPr/>
          </p:nvSpPr>
          <p:spPr>
            <a:xfrm>
              <a:off x="1907262" y="2475707"/>
              <a:ext cx="947297" cy="565924"/>
            </a:xfrm>
            <a:custGeom>
              <a:avLst/>
              <a:gdLst/>
              <a:ahLst/>
              <a:cxnLst/>
              <a:rect l="l" t="t" r="r" b="b"/>
              <a:pathLst>
                <a:path w="28488" h="17019" extrusionOk="0">
                  <a:moveTo>
                    <a:pt x="24260" y="0"/>
                  </a:moveTo>
                  <a:cubicBezTo>
                    <a:pt x="22770" y="0"/>
                    <a:pt x="21364" y="867"/>
                    <a:pt x="20782" y="2308"/>
                  </a:cubicBezTo>
                  <a:cubicBezTo>
                    <a:pt x="19448" y="5477"/>
                    <a:pt x="16612" y="8146"/>
                    <a:pt x="13543" y="9113"/>
                  </a:cubicBezTo>
                  <a:cubicBezTo>
                    <a:pt x="12677" y="9390"/>
                    <a:pt x="11819" y="9528"/>
                    <a:pt x="10971" y="9528"/>
                  </a:cubicBezTo>
                  <a:cubicBezTo>
                    <a:pt x="9371" y="9528"/>
                    <a:pt x="7810" y="9039"/>
                    <a:pt x="6305" y="8079"/>
                  </a:cubicBezTo>
                  <a:cubicBezTo>
                    <a:pt x="5666" y="7669"/>
                    <a:pt x="4957" y="7473"/>
                    <a:pt x="4258" y="7473"/>
                  </a:cubicBezTo>
                  <a:cubicBezTo>
                    <a:pt x="3025" y="7473"/>
                    <a:pt x="1825" y="8085"/>
                    <a:pt x="1101" y="9213"/>
                  </a:cubicBezTo>
                  <a:cubicBezTo>
                    <a:pt x="0" y="10948"/>
                    <a:pt x="501" y="13283"/>
                    <a:pt x="2235" y="14384"/>
                  </a:cubicBezTo>
                  <a:cubicBezTo>
                    <a:pt x="4971" y="16118"/>
                    <a:pt x="7973" y="17019"/>
                    <a:pt x="11008" y="17019"/>
                  </a:cubicBezTo>
                  <a:cubicBezTo>
                    <a:pt x="12609" y="17019"/>
                    <a:pt x="14211" y="16785"/>
                    <a:pt x="15778" y="16285"/>
                  </a:cubicBezTo>
                  <a:cubicBezTo>
                    <a:pt x="20982" y="14651"/>
                    <a:pt x="25552" y="10414"/>
                    <a:pt x="27720" y="5177"/>
                  </a:cubicBezTo>
                  <a:cubicBezTo>
                    <a:pt x="28487" y="3276"/>
                    <a:pt x="27587" y="1074"/>
                    <a:pt x="25685" y="274"/>
                  </a:cubicBezTo>
                  <a:cubicBezTo>
                    <a:pt x="25218" y="88"/>
                    <a:pt x="24735" y="0"/>
                    <a:pt x="24260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5"/>
            <p:cNvSpPr/>
            <p:nvPr/>
          </p:nvSpPr>
          <p:spPr>
            <a:xfrm>
              <a:off x="1852895" y="3501945"/>
              <a:ext cx="378280" cy="816415"/>
            </a:xfrm>
            <a:custGeom>
              <a:avLst/>
              <a:gdLst/>
              <a:ahLst/>
              <a:cxnLst/>
              <a:rect l="l" t="t" r="r" b="b"/>
              <a:pathLst>
                <a:path w="11376" h="24552" extrusionOk="0">
                  <a:moveTo>
                    <a:pt x="6973" y="0"/>
                  </a:moveTo>
                  <a:cubicBezTo>
                    <a:pt x="4571" y="0"/>
                    <a:pt x="2603" y="1935"/>
                    <a:pt x="2603" y="4337"/>
                  </a:cubicBezTo>
                  <a:cubicBezTo>
                    <a:pt x="2569" y="7839"/>
                    <a:pt x="2203" y="13210"/>
                    <a:pt x="635" y="19014"/>
                  </a:cubicBezTo>
                  <a:cubicBezTo>
                    <a:pt x="1" y="21382"/>
                    <a:pt x="1369" y="23784"/>
                    <a:pt x="3704" y="24418"/>
                  </a:cubicBezTo>
                  <a:cubicBezTo>
                    <a:pt x="4071" y="24518"/>
                    <a:pt x="4471" y="24551"/>
                    <a:pt x="4838" y="24551"/>
                  </a:cubicBezTo>
                  <a:cubicBezTo>
                    <a:pt x="6772" y="24551"/>
                    <a:pt x="8540" y="23283"/>
                    <a:pt x="9074" y="21315"/>
                  </a:cubicBezTo>
                  <a:cubicBezTo>
                    <a:pt x="10909" y="14577"/>
                    <a:pt x="11309" y="8406"/>
                    <a:pt x="11342" y="4403"/>
                  </a:cubicBezTo>
                  <a:cubicBezTo>
                    <a:pt x="11376" y="1968"/>
                    <a:pt x="9408" y="0"/>
                    <a:pt x="7006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5"/>
            <p:cNvSpPr/>
            <p:nvPr/>
          </p:nvSpPr>
          <p:spPr>
            <a:xfrm>
              <a:off x="1752289" y="2637846"/>
              <a:ext cx="535798" cy="1359927"/>
            </a:xfrm>
            <a:custGeom>
              <a:avLst/>
              <a:gdLst/>
              <a:ahLst/>
              <a:cxnLst/>
              <a:rect l="l" t="t" r="r" b="b"/>
              <a:pathLst>
                <a:path w="16113" h="40897" extrusionOk="0">
                  <a:moveTo>
                    <a:pt x="1" y="1"/>
                  </a:moveTo>
                  <a:lnTo>
                    <a:pt x="1" y="40897"/>
                  </a:lnTo>
                  <a:cubicBezTo>
                    <a:pt x="10441" y="40897"/>
                    <a:pt x="16112" y="35793"/>
                    <a:pt x="16112" y="20449"/>
                  </a:cubicBezTo>
                  <a:cubicBezTo>
                    <a:pt x="16112" y="7973"/>
                    <a:pt x="8907" y="1"/>
                    <a:pt x="1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5"/>
            <p:cNvSpPr/>
            <p:nvPr/>
          </p:nvSpPr>
          <p:spPr>
            <a:xfrm>
              <a:off x="1337115" y="2712165"/>
              <a:ext cx="841920" cy="1068203"/>
            </a:xfrm>
            <a:custGeom>
              <a:avLst/>
              <a:gdLst/>
              <a:ahLst/>
              <a:cxnLst/>
              <a:rect l="l" t="t" r="r" b="b"/>
              <a:pathLst>
                <a:path w="25319" h="32124" extrusionOk="0">
                  <a:moveTo>
                    <a:pt x="12677" y="1"/>
                  </a:moveTo>
                  <a:cubicBezTo>
                    <a:pt x="5672" y="1"/>
                    <a:pt x="1" y="7206"/>
                    <a:pt x="1" y="16079"/>
                  </a:cubicBezTo>
                  <a:cubicBezTo>
                    <a:pt x="1" y="24919"/>
                    <a:pt x="5672" y="32124"/>
                    <a:pt x="12677" y="32124"/>
                  </a:cubicBezTo>
                  <a:cubicBezTo>
                    <a:pt x="19648" y="32124"/>
                    <a:pt x="25319" y="24919"/>
                    <a:pt x="25319" y="16079"/>
                  </a:cubicBezTo>
                  <a:cubicBezTo>
                    <a:pt x="25319" y="7206"/>
                    <a:pt x="19648" y="1"/>
                    <a:pt x="12677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5"/>
            <p:cNvSpPr/>
            <p:nvPr/>
          </p:nvSpPr>
          <p:spPr>
            <a:xfrm>
              <a:off x="1435276" y="2661721"/>
              <a:ext cx="700530" cy="990193"/>
            </a:xfrm>
            <a:custGeom>
              <a:avLst/>
              <a:gdLst/>
              <a:ahLst/>
              <a:cxnLst/>
              <a:rect l="l" t="t" r="r" b="b"/>
              <a:pathLst>
                <a:path w="21067" h="29778" extrusionOk="0">
                  <a:moveTo>
                    <a:pt x="18184" y="1"/>
                  </a:moveTo>
                  <a:cubicBezTo>
                    <a:pt x="16960" y="1"/>
                    <a:pt x="15628" y="1031"/>
                    <a:pt x="15929" y="2619"/>
                  </a:cubicBezTo>
                  <a:cubicBezTo>
                    <a:pt x="16830" y="7155"/>
                    <a:pt x="14661" y="12125"/>
                    <a:pt x="12393" y="15928"/>
                  </a:cubicBezTo>
                  <a:cubicBezTo>
                    <a:pt x="9925" y="20031"/>
                    <a:pt x="6556" y="23967"/>
                    <a:pt x="2119" y="25969"/>
                  </a:cubicBezTo>
                  <a:cubicBezTo>
                    <a:pt x="1" y="26926"/>
                    <a:pt x="1316" y="29778"/>
                    <a:pt x="3297" y="29778"/>
                  </a:cubicBezTo>
                  <a:cubicBezTo>
                    <a:pt x="3593" y="29778"/>
                    <a:pt x="3904" y="29714"/>
                    <a:pt x="4221" y="29571"/>
                  </a:cubicBezTo>
                  <a:cubicBezTo>
                    <a:pt x="9424" y="27203"/>
                    <a:pt x="13494" y="22399"/>
                    <a:pt x="16263" y="17529"/>
                  </a:cubicBezTo>
                  <a:cubicBezTo>
                    <a:pt x="19031" y="12759"/>
                    <a:pt x="21066" y="7055"/>
                    <a:pt x="19965" y="1484"/>
                  </a:cubicBezTo>
                  <a:cubicBezTo>
                    <a:pt x="19753" y="450"/>
                    <a:pt x="18992" y="1"/>
                    <a:pt x="18184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5"/>
            <p:cNvSpPr/>
            <p:nvPr/>
          </p:nvSpPr>
          <p:spPr>
            <a:xfrm>
              <a:off x="1121938" y="3496858"/>
              <a:ext cx="564627" cy="587073"/>
            </a:xfrm>
            <a:custGeom>
              <a:avLst/>
              <a:gdLst/>
              <a:ahLst/>
              <a:cxnLst/>
              <a:rect l="l" t="t" r="r" b="b"/>
              <a:pathLst>
                <a:path w="16980" h="17655" extrusionOk="0">
                  <a:moveTo>
                    <a:pt x="5114" y="0"/>
                  </a:moveTo>
                  <a:cubicBezTo>
                    <a:pt x="3539" y="0"/>
                    <a:pt x="3077" y="964"/>
                    <a:pt x="2102" y="1888"/>
                  </a:cubicBezTo>
                  <a:cubicBezTo>
                    <a:pt x="835" y="3089"/>
                    <a:pt x="167" y="8459"/>
                    <a:pt x="167" y="8459"/>
                  </a:cubicBezTo>
                  <a:cubicBezTo>
                    <a:pt x="134" y="9460"/>
                    <a:pt x="67" y="10494"/>
                    <a:pt x="34" y="11495"/>
                  </a:cubicBezTo>
                  <a:cubicBezTo>
                    <a:pt x="1" y="11795"/>
                    <a:pt x="1" y="12062"/>
                    <a:pt x="101" y="12329"/>
                  </a:cubicBezTo>
                  <a:cubicBezTo>
                    <a:pt x="234" y="12662"/>
                    <a:pt x="568" y="12896"/>
                    <a:pt x="901" y="13129"/>
                  </a:cubicBezTo>
                  <a:cubicBezTo>
                    <a:pt x="4304" y="15297"/>
                    <a:pt x="8140" y="16765"/>
                    <a:pt x="12143" y="17399"/>
                  </a:cubicBezTo>
                  <a:cubicBezTo>
                    <a:pt x="12684" y="17476"/>
                    <a:pt x="13504" y="17654"/>
                    <a:pt x="14222" y="17654"/>
                  </a:cubicBezTo>
                  <a:cubicBezTo>
                    <a:pt x="14744" y="17654"/>
                    <a:pt x="15212" y="17560"/>
                    <a:pt x="15478" y="17265"/>
                  </a:cubicBezTo>
                  <a:cubicBezTo>
                    <a:pt x="15478" y="17265"/>
                    <a:pt x="15845" y="16765"/>
                    <a:pt x="16412" y="15898"/>
                  </a:cubicBezTo>
                  <a:cubicBezTo>
                    <a:pt x="16979" y="15030"/>
                    <a:pt x="16446" y="11128"/>
                    <a:pt x="16412" y="7258"/>
                  </a:cubicBezTo>
                  <a:cubicBezTo>
                    <a:pt x="16412" y="3355"/>
                    <a:pt x="15078" y="2888"/>
                    <a:pt x="15078" y="2888"/>
                  </a:cubicBezTo>
                  <a:cubicBezTo>
                    <a:pt x="15078" y="2888"/>
                    <a:pt x="10008" y="1154"/>
                    <a:pt x="6872" y="287"/>
                  </a:cubicBezTo>
                  <a:cubicBezTo>
                    <a:pt x="6157" y="87"/>
                    <a:pt x="5585" y="0"/>
                    <a:pt x="5114" y="0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5"/>
            <p:cNvSpPr/>
            <p:nvPr/>
          </p:nvSpPr>
          <p:spPr>
            <a:xfrm>
              <a:off x="1527918" y="3698268"/>
              <a:ext cx="173013" cy="385031"/>
            </a:xfrm>
            <a:custGeom>
              <a:avLst/>
              <a:gdLst/>
              <a:ahLst/>
              <a:cxnLst/>
              <a:rect l="l" t="t" r="r" b="b"/>
              <a:pathLst>
                <a:path w="5203" h="11579" extrusionOk="0">
                  <a:moveTo>
                    <a:pt x="4103" y="0"/>
                  </a:moveTo>
                  <a:lnTo>
                    <a:pt x="4103" y="0"/>
                  </a:lnTo>
                  <a:cubicBezTo>
                    <a:pt x="4104" y="5"/>
                    <a:pt x="4105" y="10"/>
                    <a:pt x="4106" y="15"/>
                  </a:cubicBezTo>
                  <a:lnTo>
                    <a:pt x="4106" y="15"/>
                  </a:lnTo>
                  <a:cubicBezTo>
                    <a:pt x="4105" y="10"/>
                    <a:pt x="4104" y="5"/>
                    <a:pt x="4103" y="0"/>
                  </a:cubicBezTo>
                  <a:close/>
                  <a:moveTo>
                    <a:pt x="4106" y="15"/>
                  </a:moveTo>
                  <a:cubicBezTo>
                    <a:pt x="4202" y="536"/>
                    <a:pt x="3783" y="684"/>
                    <a:pt x="3181" y="684"/>
                  </a:cubicBezTo>
                  <a:cubicBezTo>
                    <a:pt x="2458" y="684"/>
                    <a:pt x="1472" y="470"/>
                    <a:pt x="801" y="434"/>
                  </a:cubicBezTo>
                  <a:lnTo>
                    <a:pt x="801" y="434"/>
                  </a:lnTo>
                  <a:cubicBezTo>
                    <a:pt x="0" y="4303"/>
                    <a:pt x="434" y="10108"/>
                    <a:pt x="1635" y="11208"/>
                  </a:cubicBezTo>
                  <a:cubicBezTo>
                    <a:pt x="1931" y="11462"/>
                    <a:pt x="2328" y="11579"/>
                    <a:pt x="2733" y="11579"/>
                  </a:cubicBezTo>
                  <a:cubicBezTo>
                    <a:pt x="3287" y="11579"/>
                    <a:pt x="3856" y="11360"/>
                    <a:pt x="4203" y="10975"/>
                  </a:cubicBezTo>
                  <a:cubicBezTo>
                    <a:pt x="5203" y="9875"/>
                    <a:pt x="4938" y="4349"/>
                    <a:pt x="4106" y="15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5"/>
            <p:cNvSpPr/>
            <p:nvPr/>
          </p:nvSpPr>
          <p:spPr>
            <a:xfrm>
              <a:off x="1101987" y="3449706"/>
              <a:ext cx="567919" cy="466001"/>
            </a:xfrm>
            <a:custGeom>
              <a:avLst/>
              <a:gdLst/>
              <a:ahLst/>
              <a:cxnLst/>
              <a:rect l="l" t="t" r="r" b="b"/>
              <a:pathLst>
                <a:path w="17079" h="14014" extrusionOk="0">
                  <a:moveTo>
                    <a:pt x="5247" y="0"/>
                  </a:moveTo>
                  <a:cubicBezTo>
                    <a:pt x="4000" y="0"/>
                    <a:pt x="2945" y="970"/>
                    <a:pt x="2202" y="1971"/>
                  </a:cubicBezTo>
                  <a:cubicBezTo>
                    <a:pt x="968" y="3706"/>
                    <a:pt x="267" y="5841"/>
                    <a:pt x="267" y="7976"/>
                  </a:cubicBezTo>
                  <a:cubicBezTo>
                    <a:pt x="0" y="9844"/>
                    <a:pt x="834" y="10144"/>
                    <a:pt x="1701" y="10578"/>
                  </a:cubicBezTo>
                  <a:cubicBezTo>
                    <a:pt x="5471" y="12479"/>
                    <a:pt x="9307" y="13480"/>
                    <a:pt x="13510" y="14013"/>
                  </a:cubicBezTo>
                  <a:cubicBezTo>
                    <a:pt x="13043" y="11778"/>
                    <a:pt x="13143" y="9410"/>
                    <a:pt x="13777" y="7242"/>
                  </a:cubicBezTo>
                  <a:cubicBezTo>
                    <a:pt x="14077" y="6208"/>
                    <a:pt x="14577" y="5140"/>
                    <a:pt x="15578" y="4807"/>
                  </a:cubicBezTo>
                  <a:cubicBezTo>
                    <a:pt x="15678" y="4773"/>
                    <a:pt x="15778" y="4748"/>
                    <a:pt x="15874" y="4748"/>
                  </a:cubicBezTo>
                  <a:cubicBezTo>
                    <a:pt x="15970" y="4748"/>
                    <a:pt x="16062" y="4773"/>
                    <a:pt x="16145" y="4840"/>
                  </a:cubicBezTo>
                  <a:cubicBezTo>
                    <a:pt x="16312" y="4940"/>
                    <a:pt x="16379" y="5140"/>
                    <a:pt x="16412" y="5307"/>
                  </a:cubicBezTo>
                  <a:cubicBezTo>
                    <a:pt x="16612" y="5974"/>
                    <a:pt x="16879" y="7209"/>
                    <a:pt x="17012" y="7976"/>
                  </a:cubicBezTo>
                  <a:cubicBezTo>
                    <a:pt x="17079" y="6908"/>
                    <a:pt x="16946" y="5808"/>
                    <a:pt x="16645" y="4773"/>
                  </a:cubicBezTo>
                  <a:cubicBezTo>
                    <a:pt x="16579" y="4507"/>
                    <a:pt x="16479" y="4240"/>
                    <a:pt x="16278" y="4073"/>
                  </a:cubicBezTo>
                  <a:cubicBezTo>
                    <a:pt x="16112" y="3906"/>
                    <a:pt x="15912" y="3839"/>
                    <a:pt x="15678" y="3739"/>
                  </a:cubicBezTo>
                  <a:cubicBezTo>
                    <a:pt x="12743" y="2639"/>
                    <a:pt x="9774" y="1504"/>
                    <a:pt x="6805" y="370"/>
                  </a:cubicBezTo>
                  <a:cubicBezTo>
                    <a:pt x="6338" y="203"/>
                    <a:pt x="5871" y="37"/>
                    <a:pt x="5371" y="3"/>
                  </a:cubicBezTo>
                  <a:cubicBezTo>
                    <a:pt x="5329" y="1"/>
                    <a:pt x="5288" y="0"/>
                    <a:pt x="5247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5"/>
            <p:cNvSpPr/>
            <p:nvPr/>
          </p:nvSpPr>
          <p:spPr>
            <a:xfrm>
              <a:off x="1273902" y="3800553"/>
              <a:ext cx="100955" cy="86390"/>
            </a:xfrm>
            <a:custGeom>
              <a:avLst/>
              <a:gdLst/>
              <a:ahLst/>
              <a:cxnLst/>
              <a:rect l="l" t="t" r="r" b="b"/>
              <a:pathLst>
                <a:path w="3036" h="2598" extrusionOk="0">
                  <a:moveTo>
                    <a:pt x="1389" y="1"/>
                  </a:moveTo>
                  <a:cubicBezTo>
                    <a:pt x="1098" y="1"/>
                    <a:pt x="815" y="85"/>
                    <a:pt x="601" y="260"/>
                  </a:cubicBezTo>
                  <a:cubicBezTo>
                    <a:pt x="501" y="327"/>
                    <a:pt x="434" y="394"/>
                    <a:pt x="367" y="494"/>
                  </a:cubicBezTo>
                  <a:cubicBezTo>
                    <a:pt x="67" y="827"/>
                    <a:pt x="1" y="1694"/>
                    <a:pt x="267" y="2028"/>
                  </a:cubicBezTo>
                  <a:cubicBezTo>
                    <a:pt x="519" y="2343"/>
                    <a:pt x="1305" y="2598"/>
                    <a:pt x="1757" y="2598"/>
                  </a:cubicBezTo>
                  <a:cubicBezTo>
                    <a:pt x="1784" y="2598"/>
                    <a:pt x="1811" y="2597"/>
                    <a:pt x="1835" y="2595"/>
                  </a:cubicBezTo>
                  <a:cubicBezTo>
                    <a:pt x="2169" y="2595"/>
                    <a:pt x="2469" y="2562"/>
                    <a:pt x="2702" y="2328"/>
                  </a:cubicBezTo>
                  <a:cubicBezTo>
                    <a:pt x="3003" y="2061"/>
                    <a:pt x="3036" y="1594"/>
                    <a:pt x="2903" y="1194"/>
                  </a:cubicBezTo>
                  <a:cubicBezTo>
                    <a:pt x="2769" y="727"/>
                    <a:pt x="2436" y="327"/>
                    <a:pt x="2002" y="127"/>
                  </a:cubicBezTo>
                  <a:cubicBezTo>
                    <a:pt x="1808" y="43"/>
                    <a:pt x="1596" y="1"/>
                    <a:pt x="1389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5"/>
            <p:cNvSpPr/>
            <p:nvPr/>
          </p:nvSpPr>
          <p:spPr>
            <a:xfrm>
              <a:off x="1002163" y="1743586"/>
              <a:ext cx="385396" cy="301999"/>
            </a:xfrm>
            <a:custGeom>
              <a:avLst/>
              <a:gdLst/>
              <a:ahLst/>
              <a:cxnLst/>
              <a:rect l="l" t="t" r="r" b="b"/>
              <a:pathLst>
                <a:path w="11590" h="9082" extrusionOk="0">
                  <a:moveTo>
                    <a:pt x="6731" y="1"/>
                  </a:moveTo>
                  <a:cubicBezTo>
                    <a:pt x="5836" y="1"/>
                    <a:pt x="4907" y="386"/>
                    <a:pt x="4036" y="1309"/>
                  </a:cubicBezTo>
                  <a:cubicBezTo>
                    <a:pt x="0" y="5645"/>
                    <a:pt x="7138" y="8714"/>
                    <a:pt x="10374" y="9081"/>
                  </a:cubicBezTo>
                  <a:lnTo>
                    <a:pt x="11442" y="5946"/>
                  </a:lnTo>
                  <a:cubicBezTo>
                    <a:pt x="11590" y="3175"/>
                    <a:pt x="9299" y="1"/>
                    <a:pt x="6731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5"/>
            <p:cNvSpPr/>
            <p:nvPr/>
          </p:nvSpPr>
          <p:spPr>
            <a:xfrm>
              <a:off x="984406" y="1699094"/>
              <a:ext cx="444819" cy="391349"/>
            </a:xfrm>
            <a:custGeom>
              <a:avLst/>
              <a:gdLst/>
              <a:ahLst/>
              <a:cxnLst/>
              <a:rect l="l" t="t" r="r" b="b"/>
              <a:pathLst>
                <a:path w="13377" h="11769" extrusionOk="0">
                  <a:moveTo>
                    <a:pt x="7336" y="0"/>
                  </a:moveTo>
                  <a:cubicBezTo>
                    <a:pt x="5341" y="0"/>
                    <a:pt x="3474" y="1311"/>
                    <a:pt x="2502" y="3181"/>
                  </a:cubicBezTo>
                  <a:cubicBezTo>
                    <a:pt x="0" y="8051"/>
                    <a:pt x="6738" y="11253"/>
                    <a:pt x="10541" y="11753"/>
                  </a:cubicBezTo>
                  <a:cubicBezTo>
                    <a:pt x="10615" y="11763"/>
                    <a:pt x="10686" y="11768"/>
                    <a:pt x="10756" y="11768"/>
                  </a:cubicBezTo>
                  <a:cubicBezTo>
                    <a:pt x="12333" y="11768"/>
                    <a:pt x="12936" y="9342"/>
                    <a:pt x="11275" y="9118"/>
                  </a:cubicBezTo>
                  <a:cubicBezTo>
                    <a:pt x="9407" y="8851"/>
                    <a:pt x="4904" y="7717"/>
                    <a:pt x="4737" y="5315"/>
                  </a:cubicBezTo>
                  <a:cubicBezTo>
                    <a:pt x="4651" y="3993"/>
                    <a:pt x="6125" y="2746"/>
                    <a:pt x="7409" y="2746"/>
                  </a:cubicBezTo>
                  <a:cubicBezTo>
                    <a:pt x="7615" y="2746"/>
                    <a:pt x="7817" y="2778"/>
                    <a:pt x="8006" y="2847"/>
                  </a:cubicBezTo>
                  <a:cubicBezTo>
                    <a:pt x="9707" y="3481"/>
                    <a:pt x="10641" y="5582"/>
                    <a:pt x="10608" y="7284"/>
                  </a:cubicBezTo>
                  <a:cubicBezTo>
                    <a:pt x="10591" y="8168"/>
                    <a:pt x="11267" y="8609"/>
                    <a:pt x="11951" y="8609"/>
                  </a:cubicBezTo>
                  <a:cubicBezTo>
                    <a:pt x="12634" y="8609"/>
                    <a:pt x="13326" y="8168"/>
                    <a:pt x="13343" y="7284"/>
                  </a:cubicBezTo>
                  <a:cubicBezTo>
                    <a:pt x="13377" y="4548"/>
                    <a:pt x="11875" y="1680"/>
                    <a:pt x="9374" y="479"/>
                  </a:cubicBezTo>
                  <a:cubicBezTo>
                    <a:pt x="8699" y="150"/>
                    <a:pt x="8010" y="0"/>
                    <a:pt x="7336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5"/>
            <p:cNvSpPr/>
            <p:nvPr/>
          </p:nvSpPr>
          <p:spPr>
            <a:xfrm>
              <a:off x="2074256" y="1743453"/>
              <a:ext cx="410768" cy="303728"/>
            </a:xfrm>
            <a:custGeom>
              <a:avLst/>
              <a:gdLst/>
              <a:ahLst/>
              <a:cxnLst/>
              <a:rect l="l" t="t" r="r" b="b"/>
              <a:pathLst>
                <a:path w="12353" h="9134" extrusionOk="0">
                  <a:moveTo>
                    <a:pt x="6667" y="1"/>
                  </a:moveTo>
                  <a:cubicBezTo>
                    <a:pt x="3517" y="1"/>
                    <a:pt x="0" y="3142"/>
                    <a:pt x="1216" y="6283"/>
                  </a:cubicBezTo>
                  <a:lnTo>
                    <a:pt x="3184" y="8818"/>
                  </a:lnTo>
                  <a:cubicBezTo>
                    <a:pt x="3650" y="9035"/>
                    <a:pt x="4141" y="9133"/>
                    <a:pt x="4641" y="9133"/>
                  </a:cubicBezTo>
                  <a:cubicBezTo>
                    <a:pt x="8294" y="9133"/>
                    <a:pt x="12353" y="3863"/>
                    <a:pt x="9389" y="1046"/>
                  </a:cubicBezTo>
                  <a:cubicBezTo>
                    <a:pt x="8626" y="316"/>
                    <a:pt x="7665" y="1"/>
                    <a:pt x="6667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5"/>
            <p:cNvSpPr/>
            <p:nvPr/>
          </p:nvSpPr>
          <p:spPr>
            <a:xfrm>
              <a:off x="2024810" y="1697598"/>
              <a:ext cx="512754" cy="395073"/>
            </a:xfrm>
            <a:custGeom>
              <a:avLst/>
              <a:gdLst/>
              <a:ahLst/>
              <a:cxnLst/>
              <a:rect l="l" t="t" r="r" b="b"/>
              <a:pathLst>
                <a:path w="15420" h="11881" extrusionOk="0">
                  <a:moveTo>
                    <a:pt x="8178" y="0"/>
                  </a:moveTo>
                  <a:cubicBezTo>
                    <a:pt x="4247" y="0"/>
                    <a:pt x="1" y="3843"/>
                    <a:pt x="1369" y="7996"/>
                  </a:cubicBezTo>
                  <a:cubicBezTo>
                    <a:pt x="1595" y="8673"/>
                    <a:pt x="2148" y="8964"/>
                    <a:pt x="2699" y="8964"/>
                  </a:cubicBezTo>
                  <a:cubicBezTo>
                    <a:pt x="3532" y="8964"/>
                    <a:pt x="4359" y="8299"/>
                    <a:pt x="4038" y="7295"/>
                  </a:cubicBezTo>
                  <a:cubicBezTo>
                    <a:pt x="3293" y="5061"/>
                    <a:pt x="5992" y="2653"/>
                    <a:pt x="8196" y="2653"/>
                  </a:cubicBezTo>
                  <a:cubicBezTo>
                    <a:pt x="9052" y="2653"/>
                    <a:pt x="9833" y="3016"/>
                    <a:pt x="10309" y="3893"/>
                  </a:cubicBezTo>
                  <a:cubicBezTo>
                    <a:pt x="11570" y="6209"/>
                    <a:pt x="8397" y="9067"/>
                    <a:pt x="5979" y="9067"/>
                  </a:cubicBezTo>
                  <a:cubicBezTo>
                    <a:pt x="5647" y="9067"/>
                    <a:pt x="5329" y="9013"/>
                    <a:pt x="5038" y="8896"/>
                  </a:cubicBezTo>
                  <a:cubicBezTo>
                    <a:pt x="4857" y="8822"/>
                    <a:pt x="4687" y="8789"/>
                    <a:pt x="4531" y="8789"/>
                  </a:cubicBezTo>
                  <a:cubicBezTo>
                    <a:pt x="3277" y="8789"/>
                    <a:pt x="2881" y="10938"/>
                    <a:pt x="4304" y="11532"/>
                  </a:cubicBezTo>
                  <a:cubicBezTo>
                    <a:pt x="4894" y="11771"/>
                    <a:pt x="5508" y="11880"/>
                    <a:pt x="6125" y="11880"/>
                  </a:cubicBezTo>
                  <a:cubicBezTo>
                    <a:pt x="10674" y="11880"/>
                    <a:pt x="15420" y="5923"/>
                    <a:pt x="12277" y="1958"/>
                  </a:cubicBezTo>
                  <a:cubicBezTo>
                    <a:pt x="11192" y="583"/>
                    <a:pt x="9709" y="0"/>
                    <a:pt x="8178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5"/>
            <p:cNvSpPr/>
            <p:nvPr/>
          </p:nvSpPr>
          <p:spPr>
            <a:xfrm>
              <a:off x="1084230" y="1797821"/>
              <a:ext cx="1346626" cy="1037312"/>
            </a:xfrm>
            <a:custGeom>
              <a:avLst/>
              <a:gdLst/>
              <a:ahLst/>
              <a:cxnLst/>
              <a:rect l="l" t="t" r="r" b="b"/>
              <a:pathLst>
                <a:path w="40497" h="31195" extrusionOk="0">
                  <a:moveTo>
                    <a:pt x="18244" y="1"/>
                  </a:moveTo>
                  <a:cubicBezTo>
                    <a:pt x="16112" y="1"/>
                    <a:pt x="14022" y="509"/>
                    <a:pt x="12109" y="1679"/>
                  </a:cubicBezTo>
                  <a:cubicBezTo>
                    <a:pt x="5238" y="5849"/>
                    <a:pt x="0" y="15056"/>
                    <a:pt x="4771" y="22694"/>
                  </a:cubicBezTo>
                  <a:cubicBezTo>
                    <a:pt x="8248" y="28226"/>
                    <a:pt x="15570" y="31195"/>
                    <a:pt x="22233" y="31195"/>
                  </a:cubicBezTo>
                  <a:cubicBezTo>
                    <a:pt x="23687" y="31195"/>
                    <a:pt x="25109" y="31054"/>
                    <a:pt x="26453" y="30767"/>
                  </a:cubicBezTo>
                  <a:cubicBezTo>
                    <a:pt x="35526" y="28799"/>
                    <a:pt x="40496" y="18325"/>
                    <a:pt x="35359" y="10252"/>
                  </a:cubicBezTo>
                  <a:cubicBezTo>
                    <a:pt x="32021" y="4992"/>
                    <a:pt x="24926" y="1"/>
                    <a:pt x="18244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5"/>
            <p:cNvSpPr/>
            <p:nvPr/>
          </p:nvSpPr>
          <p:spPr>
            <a:xfrm>
              <a:off x="1054735" y="1752298"/>
              <a:ext cx="1383237" cy="1131782"/>
            </a:xfrm>
            <a:custGeom>
              <a:avLst/>
              <a:gdLst/>
              <a:ahLst/>
              <a:cxnLst/>
              <a:rect l="l" t="t" r="r" b="b"/>
              <a:pathLst>
                <a:path w="41598" h="34036" extrusionOk="0">
                  <a:moveTo>
                    <a:pt x="19316" y="2704"/>
                  </a:moveTo>
                  <a:cubicBezTo>
                    <a:pt x="25560" y="2704"/>
                    <a:pt x="31834" y="7380"/>
                    <a:pt x="35079" y="12322"/>
                  </a:cubicBezTo>
                  <a:cubicBezTo>
                    <a:pt x="38147" y="17359"/>
                    <a:pt x="37247" y="23730"/>
                    <a:pt x="32910" y="27733"/>
                  </a:cubicBezTo>
                  <a:cubicBezTo>
                    <a:pt x="30221" y="30222"/>
                    <a:pt x="26686" y="31201"/>
                    <a:pt x="23105" y="31201"/>
                  </a:cubicBezTo>
                  <a:cubicBezTo>
                    <a:pt x="20734" y="31201"/>
                    <a:pt x="18344" y="30772"/>
                    <a:pt x="16165" y="30068"/>
                  </a:cubicBezTo>
                  <a:cubicBezTo>
                    <a:pt x="10328" y="28200"/>
                    <a:pt x="4657" y="23396"/>
                    <a:pt x="5224" y="16725"/>
                  </a:cubicBezTo>
                  <a:cubicBezTo>
                    <a:pt x="5691" y="10754"/>
                    <a:pt x="11061" y="4082"/>
                    <a:pt x="17066" y="2915"/>
                  </a:cubicBezTo>
                  <a:cubicBezTo>
                    <a:pt x="17812" y="2771"/>
                    <a:pt x="18564" y="2704"/>
                    <a:pt x="19316" y="2704"/>
                  </a:cubicBezTo>
                  <a:close/>
                  <a:moveTo>
                    <a:pt x="19258" y="0"/>
                  </a:moveTo>
                  <a:cubicBezTo>
                    <a:pt x="19050" y="0"/>
                    <a:pt x="18842" y="4"/>
                    <a:pt x="18633" y="13"/>
                  </a:cubicBezTo>
                  <a:cubicBezTo>
                    <a:pt x="11228" y="280"/>
                    <a:pt x="4623" y="7151"/>
                    <a:pt x="2889" y="14090"/>
                  </a:cubicBezTo>
                  <a:cubicBezTo>
                    <a:pt x="1" y="25793"/>
                    <a:pt x="11974" y="34035"/>
                    <a:pt x="22979" y="34035"/>
                  </a:cubicBezTo>
                  <a:cubicBezTo>
                    <a:pt x="26592" y="34035"/>
                    <a:pt x="30100" y="33147"/>
                    <a:pt x="32944" y="31202"/>
                  </a:cubicBezTo>
                  <a:cubicBezTo>
                    <a:pt x="39518" y="26686"/>
                    <a:pt x="41597" y="17907"/>
                    <a:pt x="37504" y="11016"/>
                  </a:cubicBezTo>
                  <a:lnTo>
                    <a:pt x="37504" y="11016"/>
                  </a:lnTo>
                  <a:cubicBezTo>
                    <a:pt x="37487" y="10984"/>
                    <a:pt x="37467" y="10953"/>
                    <a:pt x="37447" y="10921"/>
                  </a:cubicBezTo>
                  <a:lnTo>
                    <a:pt x="37447" y="10921"/>
                  </a:lnTo>
                  <a:cubicBezTo>
                    <a:pt x="37447" y="10921"/>
                    <a:pt x="37447" y="10921"/>
                    <a:pt x="37447" y="10921"/>
                  </a:cubicBezTo>
                  <a:cubicBezTo>
                    <a:pt x="37431" y="10895"/>
                    <a:pt x="37414" y="10870"/>
                    <a:pt x="37397" y="10845"/>
                  </a:cubicBezTo>
                  <a:lnTo>
                    <a:pt x="37397" y="10845"/>
                  </a:lnTo>
                  <a:cubicBezTo>
                    <a:pt x="33527" y="5007"/>
                    <a:pt x="26512" y="0"/>
                    <a:pt x="19258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5"/>
            <p:cNvSpPr/>
            <p:nvPr/>
          </p:nvSpPr>
          <p:spPr>
            <a:xfrm>
              <a:off x="2179002" y="1762208"/>
              <a:ext cx="207462" cy="211253"/>
            </a:xfrm>
            <a:custGeom>
              <a:avLst/>
              <a:gdLst/>
              <a:ahLst/>
              <a:cxnLst/>
              <a:rect l="l" t="t" r="r" b="b"/>
              <a:pathLst>
                <a:path w="6239" h="6353" extrusionOk="0">
                  <a:moveTo>
                    <a:pt x="3297" y="1"/>
                  </a:moveTo>
                  <a:cubicBezTo>
                    <a:pt x="2045" y="1"/>
                    <a:pt x="794" y="808"/>
                    <a:pt x="134" y="1883"/>
                  </a:cubicBezTo>
                  <a:cubicBezTo>
                    <a:pt x="1" y="2083"/>
                    <a:pt x="68" y="2350"/>
                    <a:pt x="301" y="2483"/>
                  </a:cubicBezTo>
                  <a:cubicBezTo>
                    <a:pt x="372" y="2531"/>
                    <a:pt x="451" y="2553"/>
                    <a:pt x="530" y="2553"/>
                  </a:cubicBezTo>
                  <a:cubicBezTo>
                    <a:pt x="674" y="2553"/>
                    <a:pt x="815" y="2479"/>
                    <a:pt x="902" y="2350"/>
                  </a:cubicBezTo>
                  <a:cubicBezTo>
                    <a:pt x="1402" y="1524"/>
                    <a:pt x="2371" y="886"/>
                    <a:pt x="3289" y="886"/>
                  </a:cubicBezTo>
                  <a:cubicBezTo>
                    <a:pt x="3595" y="886"/>
                    <a:pt x="3895" y="957"/>
                    <a:pt x="4171" y="1116"/>
                  </a:cubicBezTo>
                  <a:cubicBezTo>
                    <a:pt x="4904" y="1549"/>
                    <a:pt x="5305" y="2550"/>
                    <a:pt x="5105" y="3451"/>
                  </a:cubicBezTo>
                  <a:cubicBezTo>
                    <a:pt x="4904" y="4318"/>
                    <a:pt x="4237" y="5085"/>
                    <a:pt x="3303" y="5519"/>
                  </a:cubicBezTo>
                  <a:cubicBezTo>
                    <a:pt x="3070" y="5619"/>
                    <a:pt x="2970" y="5886"/>
                    <a:pt x="3103" y="6086"/>
                  </a:cubicBezTo>
                  <a:cubicBezTo>
                    <a:pt x="3170" y="6253"/>
                    <a:pt x="3337" y="6353"/>
                    <a:pt x="3503" y="6353"/>
                  </a:cubicBezTo>
                  <a:cubicBezTo>
                    <a:pt x="3570" y="6353"/>
                    <a:pt x="3637" y="6353"/>
                    <a:pt x="3670" y="6320"/>
                  </a:cubicBezTo>
                  <a:cubicBezTo>
                    <a:pt x="4838" y="5786"/>
                    <a:pt x="5705" y="4785"/>
                    <a:pt x="5972" y="3651"/>
                  </a:cubicBezTo>
                  <a:cubicBezTo>
                    <a:pt x="6239" y="2350"/>
                    <a:pt x="5705" y="982"/>
                    <a:pt x="4638" y="349"/>
                  </a:cubicBezTo>
                  <a:cubicBezTo>
                    <a:pt x="4210" y="108"/>
                    <a:pt x="3753" y="1"/>
                    <a:pt x="3297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5"/>
            <p:cNvSpPr/>
            <p:nvPr/>
          </p:nvSpPr>
          <p:spPr>
            <a:xfrm>
              <a:off x="1134142" y="1780497"/>
              <a:ext cx="169754" cy="186314"/>
            </a:xfrm>
            <a:custGeom>
              <a:avLst/>
              <a:gdLst/>
              <a:ahLst/>
              <a:cxnLst/>
              <a:rect l="l" t="t" r="r" b="b"/>
              <a:pathLst>
                <a:path w="5105" h="5603" extrusionOk="0">
                  <a:moveTo>
                    <a:pt x="2915" y="0"/>
                  </a:moveTo>
                  <a:cubicBezTo>
                    <a:pt x="2766" y="0"/>
                    <a:pt x="2617" y="11"/>
                    <a:pt x="2469" y="32"/>
                  </a:cubicBezTo>
                  <a:cubicBezTo>
                    <a:pt x="1502" y="199"/>
                    <a:pt x="401" y="899"/>
                    <a:pt x="167" y="2067"/>
                  </a:cubicBezTo>
                  <a:cubicBezTo>
                    <a:pt x="1" y="2834"/>
                    <a:pt x="267" y="3668"/>
                    <a:pt x="868" y="4335"/>
                  </a:cubicBezTo>
                  <a:cubicBezTo>
                    <a:pt x="1301" y="4836"/>
                    <a:pt x="1869" y="5236"/>
                    <a:pt x="2702" y="5569"/>
                  </a:cubicBezTo>
                  <a:cubicBezTo>
                    <a:pt x="2769" y="5569"/>
                    <a:pt x="2836" y="5603"/>
                    <a:pt x="2869" y="5603"/>
                  </a:cubicBezTo>
                  <a:cubicBezTo>
                    <a:pt x="3069" y="5603"/>
                    <a:pt x="3236" y="5503"/>
                    <a:pt x="3303" y="5303"/>
                  </a:cubicBezTo>
                  <a:cubicBezTo>
                    <a:pt x="3403" y="5102"/>
                    <a:pt x="3303" y="4836"/>
                    <a:pt x="3069" y="4735"/>
                  </a:cubicBezTo>
                  <a:cubicBezTo>
                    <a:pt x="2336" y="4435"/>
                    <a:pt x="1869" y="4135"/>
                    <a:pt x="1502" y="3735"/>
                  </a:cubicBezTo>
                  <a:cubicBezTo>
                    <a:pt x="1135" y="3301"/>
                    <a:pt x="935" y="2734"/>
                    <a:pt x="1035" y="2234"/>
                  </a:cubicBezTo>
                  <a:cubicBezTo>
                    <a:pt x="1201" y="1500"/>
                    <a:pt x="1969" y="1033"/>
                    <a:pt x="2636" y="899"/>
                  </a:cubicBezTo>
                  <a:cubicBezTo>
                    <a:pt x="2724" y="886"/>
                    <a:pt x="2816" y="879"/>
                    <a:pt x="2907" y="879"/>
                  </a:cubicBezTo>
                  <a:cubicBezTo>
                    <a:pt x="3265" y="879"/>
                    <a:pt x="3631" y="980"/>
                    <a:pt x="3870" y="1166"/>
                  </a:cubicBezTo>
                  <a:cubicBezTo>
                    <a:pt x="4037" y="1300"/>
                    <a:pt x="4137" y="1466"/>
                    <a:pt x="4170" y="1633"/>
                  </a:cubicBezTo>
                  <a:cubicBezTo>
                    <a:pt x="4201" y="1877"/>
                    <a:pt x="4399" y="2038"/>
                    <a:pt x="4611" y="2038"/>
                  </a:cubicBezTo>
                  <a:cubicBezTo>
                    <a:pt x="4631" y="2038"/>
                    <a:pt x="4651" y="2036"/>
                    <a:pt x="4671" y="2034"/>
                  </a:cubicBezTo>
                  <a:cubicBezTo>
                    <a:pt x="4904" y="2000"/>
                    <a:pt x="5104" y="1767"/>
                    <a:pt x="5071" y="1533"/>
                  </a:cubicBezTo>
                  <a:cubicBezTo>
                    <a:pt x="5004" y="1100"/>
                    <a:pt x="4771" y="733"/>
                    <a:pt x="4404" y="466"/>
                  </a:cubicBezTo>
                  <a:cubicBezTo>
                    <a:pt x="4009" y="150"/>
                    <a:pt x="3469" y="0"/>
                    <a:pt x="2915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5"/>
            <p:cNvSpPr/>
            <p:nvPr/>
          </p:nvSpPr>
          <p:spPr>
            <a:xfrm>
              <a:off x="1522365" y="2244103"/>
              <a:ext cx="412664" cy="445916"/>
            </a:xfrm>
            <a:custGeom>
              <a:avLst/>
              <a:gdLst/>
              <a:ahLst/>
              <a:cxnLst/>
              <a:rect l="l" t="t" r="r" b="b"/>
              <a:pathLst>
                <a:path w="12410" h="13410" extrusionOk="0">
                  <a:moveTo>
                    <a:pt x="6205" y="0"/>
                  </a:moveTo>
                  <a:cubicBezTo>
                    <a:pt x="2502" y="0"/>
                    <a:pt x="1" y="4537"/>
                    <a:pt x="1" y="8273"/>
                  </a:cubicBezTo>
                  <a:cubicBezTo>
                    <a:pt x="1" y="11975"/>
                    <a:pt x="2502" y="13410"/>
                    <a:pt x="6205" y="13410"/>
                  </a:cubicBezTo>
                  <a:cubicBezTo>
                    <a:pt x="9908" y="13410"/>
                    <a:pt x="12409" y="11942"/>
                    <a:pt x="12409" y="8273"/>
                  </a:cubicBezTo>
                  <a:cubicBezTo>
                    <a:pt x="12409" y="4570"/>
                    <a:pt x="9908" y="0"/>
                    <a:pt x="62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5"/>
            <p:cNvSpPr/>
            <p:nvPr/>
          </p:nvSpPr>
          <p:spPr>
            <a:xfrm>
              <a:off x="1408109" y="2214142"/>
              <a:ext cx="98760" cy="97629"/>
            </a:xfrm>
            <a:custGeom>
              <a:avLst/>
              <a:gdLst/>
              <a:ahLst/>
              <a:cxnLst/>
              <a:rect l="l" t="t" r="r" b="b"/>
              <a:pathLst>
                <a:path w="2970" h="2936" extrusionOk="0">
                  <a:moveTo>
                    <a:pt x="1468" y="0"/>
                  </a:moveTo>
                  <a:cubicBezTo>
                    <a:pt x="668" y="0"/>
                    <a:pt x="1" y="634"/>
                    <a:pt x="1" y="1468"/>
                  </a:cubicBezTo>
                  <a:cubicBezTo>
                    <a:pt x="1" y="2302"/>
                    <a:pt x="668" y="2936"/>
                    <a:pt x="1468" y="2936"/>
                  </a:cubicBezTo>
                  <a:cubicBezTo>
                    <a:pt x="2302" y="2936"/>
                    <a:pt x="2970" y="2302"/>
                    <a:pt x="2970" y="1468"/>
                  </a:cubicBezTo>
                  <a:cubicBezTo>
                    <a:pt x="2970" y="634"/>
                    <a:pt x="2302" y="0"/>
                    <a:pt x="1468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5"/>
            <p:cNvSpPr/>
            <p:nvPr/>
          </p:nvSpPr>
          <p:spPr>
            <a:xfrm>
              <a:off x="1343799" y="2351675"/>
              <a:ext cx="167493" cy="97663"/>
            </a:xfrm>
            <a:custGeom>
              <a:avLst/>
              <a:gdLst/>
              <a:ahLst/>
              <a:cxnLst/>
              <a:rect l="l" t="t" r="r" b="b"/>
              <a:pathLst>
                <a:path w="5037" h="2937" extrusionOk="0">
                  <a:moveTo>
                    <a:pt x="2535" y="1"/>
                  </a:moveTo>
                  <a:cubicBezTo>
                    <a:pt x="1134" y="1"/>
                    <a:pt x="0" y="668"/>
                    <a:pt x="0" y="1468"/>
                  </a:cubicBezTo>
                  <a:cubicBezTo>
                    <a:pt x="0" y="2302"/>
                    <a:pt x="1134" y="2936"/>
                    <a:pt x="2535" y="2936"/>
                  </a:cubicBezTo>
                  <a:cubicBezTo>
                    <a:pt x="3903" y="2936"/>
                    <a:pt x="5037" y="2302"/>
                    <a:pt x="5037" y="1468"/>
                  </a:cubicBezTo>
                  <a:cubicBezTo>
                    <a:pt x="5037" y="668"/>
                    <a:pt x="3903" y="1"/>
                    <a:pt x="2535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5"/>
            <p:cNvSpPr/>
            <p:nvPr/>
          </p:nvSpPr>
          <p:spPr>
            <a:xfrm>
              <a:off x="1957174" y="2214142"/>
              <a:ext cx="98760" cy="97629"/>
            </a:xfrm>
            <a:custGeom>
              <a:avLst/>
              <a:gdLst/>
              <a:ahLst/>
              <a:cxnLst/>
              <a:rect l="l" t="t" r="r" b="b"/>
              <a:pathLst>
                <a:path w="2970" h="2936" extrusionOk="0">
                  <a:moveTo>
                    <a:pt x="1468" y="0"/>
                  </a:moveTo>
                  <a:cubicBezTo>
                    <a:pt x="668" y="0"/>
                    <a:pt x="1" y="634"/>
                    <a:pt x="1" y="1468"/>
                  </a:cubicBezTo>
                  <a:cubicBezTo>
                    <a:pt x="1" y="2302"/>
                    <a:pt x="668" y="2936"/>
                    <a:pt x="1468" y="2936"/>
                  </a:cubicBezTo>
                  <a:cubicBezTo>
                    <a:pt x="2302" y="2936"/>
                    <a:pt x="2969" y="2302"/>
                    <a:pt x="2969" y="1468"/>
                  </a:cubicBezTo>
                  <a:cubicBezTo>
                    <a:pt x="2969" y="634"/>
                    <a:pt x="2302" y="0"/>
                    <a:pt x="1468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5"/>
            <p:cNvSpPr/>
            <p:nvPr/>
          </p:nvSpPr>
          <p:spPr>
            <a:xfrm>
              <a:off x="1951621" y="2351675"/>
              <a:ext cx="168657" cy="98760"/>
            </a:xfrm>
            <a:custGeom>
              <a:avLst/>
              <a:gdLst/>
              <a:ahLst/>
              <a:cxnLst/>
              <a:rect l="l" t="t" r="r" b="b"/>
              <a:pathLst>
                <a:path w="5072" h="2970" extrusionOk="0">
                  <a:moveTo>
                    <a:pt x="2536" y="1"/>
                  </a:moveTo>
                  <a:cubicBezTo>
                    <a:pt x="1135" y="1"/>
                    <a:pt x="1" y="668"/>
                    <a:pt x="1" y="1468"/>
                  </a:cubicBezTo>
                  <a:cubicBezTo>
                    <a:pt x="1" y="2302"/>
                    <a:pt x="1135" y="2970"/>
                    <a:pt x="2536" y="2970"/>
                  </a:cubicBezTo>
                  <a:cubicBezTo>
                    <a:pt x="3937" y="2970"/>
                    <a:pt x="5071" y="2302"/>
                    <a:pt x="5071" y="1468"/>
                  </a:cubicBezTo>
                  <a:cubicBezTo>
                    <a:pt x="5071" y="668"/>
                    <a:pt x="3937" y="1"/>
                    <a:pt x="2536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5"/>
            <p:cNvSpPr/>
            <p:nvPr/>
          </p:nvSpPr>
          <p:spPr>
            <a:xfrm>
              <a:off x="1570049" y="2393839"/>
              <a:ext cx="177502" cy="94304"/>
            </a:xfrm>
            <a:custGeom>
              <a:avLst/>
              <a:gdLst/>
              <a:ahLst/>
              <a:cxnLst/>
              <a:rect l="l" t="t" r="r" b="b"/>
              <a:pathLst>
                <a:path w="5338" h="2836" extrusionOk="0">
                  <a:moveTo>
                    <a:pt x="435" y="0"/>
                  </a:moveTo>
                  <a:cubicBezTo>
                    <a:pt x="168" y="34"/>
                    <a:pt x="1" y="234"/>
                    <a:pt x="1" y="501"/>
                  </a:cubicBezTo>
                  <a:cubicBezTo>
                    <a:pt x="101" y="1468"/>
                    <a:pt x="968" y="2836"/>
                    <a:pt x="2669" y="2836"/>
                  </a:cubicBezTo>
                  <a:cubicBezTo>
                    <a:pt x="4337" y="2836"/>
                    <a:pt x="5238" y="1468"/>
                    <a:pt x="5305" y="501"/>
                  </a:cubicBezTo>
                  <a:cubicBezTo>
                    <a:pt x="5338" y="234"/>
                    <a:pt x="5138" y="34"/>
                    <a:pt x="4904" y="0"/>
                  </a:cubicBezTo>
                  <a:cubicBezTo>
                    <a:pt x="4638" y="0"/>
                    <a:pt x="4437" y="167"/>
                    <a:pt x="4404" y="434"/>
                  </a:cubicBezTo>
                  <a:cubicBezTo>
                    <a:pt x="4371" y="901"/>
                    <a:pt x="3870" y="1935"/>
                    <a:pt x="2669" y="1935"/>
                  </a:cubicBezTo>
                  <a:cubicBezTo>
                    <a:pt x="1435" y="1935"/>
                    <a:pt x="935" y="901"/>
                    <a:pt x="902" y="434"/>
                  </a:cubicBezTo>
                  <a:cubicBezTo>
                    <a:pt x="868" y="167"/>
                    <a:pt x="668" y="0"/>
                    <a:pt x="435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5"/>
            <p:cNvSpPr/>
            <p:nvPr/>
          </p:nvSpPr>
          <p:spPr>
            <a:xfrm>
              <a:off x="1716493" y="2393706"/>
              <a:ext cx="177502" cy="94437"/>
            </a:xfrm>
            <a:custGeom>
              <a:avLst/>
              <a:gdLst/>
              <a:ahLst/>
              <a:cxnLst/>
              <a:rect l="l" t="t" r="r" b="b"/>
              <a:pathLst>
                <a:path w="5338" h="2840" extrusionOk="0">
                  <a:moveTo>
                    <a:pt x="4846" y="1"/>
                  </a:moveTo>
                  <a:cubicBezTo>
                    <a:pt x="4608" y="1"/>
                    <a:pt x="4437" y="191"/>
                    <a:pt x="4437" y="438"/>
                  </a:cubicBezTo>
                  <a:cubicBezTo>
                    <a:pt x="4370" y="905"/>
                    <a:pt x="3869" y="1939"/>
                    <a:pt x="2669" y="1939"/>
                  </a:cubicBezTo>
                  <a:cubicBezTo>
                    <a:pt x="1434" y="1939"/>
                    <a:pt x="934" y="905"/>
                    <a:pt x="901" y="438"/>
                  </a:cubicBezTo>
                  <a:cubicBezTo>
                    <a:pt x="867" y="171"/>
                    <a:pt x="667" y="4"/>
                    <a:pt x="434" y="4"/>
                  </a:cubicBezTo>
                  <a:cubicBezTo>
                    <a:pt x="167" y="38"/>
                    <a:pt x="0" y="238"/>
                    <a:pt x="0" y="505"/>
                  </a:cubicBezTo>
                  <a:cubicBezTo>
                    <a:pt x="100" y="1472"/>
                    <a:pt x="967" y="2840"/>
                    <a:pt x="2669" y="2840"/>
                  </a:cubicBezTo>
                  <a:cubicBezTo>
                    <a:pt x="4370" y="2840"/>
                    <a:pt x="5237" y="1472"/>
                    <a:pt x="5304" y="505"/>
                  </a:cubicBezTo>
                  <a:cubicBezTo>
                    <a:pt x="5337" y="238"/>
                    <a:pt x="5137" y="38"/>
                    <a:pt x="4904" y="4"/>
                  </a:cubicBezTo>
                  <a:cubicBezTo>
                    <a:pt x="4884" y="2"/>
                    <a:pt x="4865" y="1"/>
                    <a:pt x="4846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5"/>
            <p:cNvSpPr/>
            <p:nvPr/>
          </p:nvSpPr>
          <p:spPr>
            <a:xfrm>
              <a:off x="1716493" y="2349447"/>
              <a:ext cx="29961" cy="74353"/>
            </a:xfrm>
            <a:custGeom>
              <a:avLst/>
              <a:gdLst/>
              <a:ahLst/>
              <a:cxnLst/>
              <a:rect l="l" t="t" r="r" b="b"/>
              <a:pathLst>
                <a:path w="901" h="2236" extrusionOk="0">
                  <a:moveTo>
                    <a:pt x="467" y="1"/>
                  </a:moveTo>
                  <a:cubicBezTo>
                    <a:pt x="200" y="1"/>
                    <a:pt x="0" y="201"/>
                    <a:pt x="0" y="468"/>
                  </a:cubicBezTo>
                  <a:lnTo>
                    <a:pt x="0" y="1802"/>
                  </a:lnTo>
                  <a:cubicBezTo>
                    <a:pt x="0" y="2036"/>
                    <a:pt x="200" y="2236"/>
                    <a:pt x="467" y="2236"/>
                  </a:cubicBezTo>
                  <a:cubicBezTo>
                    <a:pt x="701" y="2236"/>
                    <a:pt x="901" y="2036"/>
                    <a:pt x="901" y="1802"/>
                  </a:cubicBezTo>
                  <a:lnTo>
                    <a:pt x="901" y="468"/>
                  </a:lnTo>
                  <a:cubicBezTo>
                    <a:pt x="901" y="201"/>
                    <a:pt x="701" y="1"/>
                    <a:pt x="467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5"/>
            <p:cNvSpPr/>
            <p:nvPr/>
          </p:nvSpPr>
          <p:spPr>
            <a:xfrm>
              <a:off x="1628839" y="2285136"/>
              <a:ext cx="206365" cy="124265"/>
            </a:xfrm>
            <a:custGeom>
              <a:avLst/>
              <a:gdLst/>
              <a:ahLst/>
              <a:cxnLst/>
              <a:rect l="l" t="t" r="r" b="b"/>
              <a:pathLst>
                <a:path w="6206" h="3737" extrusionOk="0">
                  <a:moveTo>
                    <a:pt x="3103" y="0"/>
                  </a:moveTo>
                  <a:cubicBezTo>
                    <a:pt x="1969" y="0"/>
                    <a:pt x="535" y="534"/>
                    <a:pt x="268" y="1301"/>
                  </a:cubicBezTo>
                  <a:cubicBezTo>
                    <a:pt x="1" y="2068"/>
                    <a:pt x="3103" y="3736"/>
                    <a:pt x="3103" y="3736"/>
                  </a:cubicBezTo>
                  <a:cubicBezTo>
                    <a:pt x="3103" y="3736"/>
                    <a:pt x="6205" y="2068"/>
                    <a:pt x="5938" y="1301"/>
                  </a:cubicBezTo>
                  <a:cubicBezTo>
                    <a:pt x="5672" y="534"/>
                    <a:pt x="4237" y="0"/>
                    <a:pt x="3103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621" name="Google Shape;621;p35"/>
          <p:cNvCxnSpPr/>
          <p:nvPr/>
        </p:nvCxnSpPr>
        <p:spPr>
          <a:xfrm>
            <a:off x="3266640" y="4785845"/>
            <a:ext cx="2461200" cy="0"/>
          </a:xfrm>
          <a:prstGeom prst="straightConnector1">
            <a:avLst/>
          </a:pr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22" name="Google Shape;622;p35"/>
          <p:cNvGrpSpPr/>
          <p:nvPr/>
        </p:nvGrpSpPr>
        <p:grpSpPr>
          <a:xfrm rot="2463771">
            <a:off x="7337030" y="4393890"/>
            <a:ext cx="589041" cy="537999"/>
            <a:chOff x="2628077" y="1779146"/>
            <a:chExt cx="403939" cy="368936"/>
          </a:xfrm>
        </p:grpSpPr>
        <p:sp>
          <p:nvSpPr>
            <p:cNvPr id="623" name="Google Shape;623;p35"/>
            <p:cNvSpPr/>
            <p:nvPr/>
          </p:nvSpPr>
          <p:spPr>
            <a:xfrm>
              <a:off x="2628077" y="1829690"/>
              <a:ext cx="205234" cy="318393"/>
            </a:xfrm>
            <a:custGeom>
              <a:avLst/>
              <a:gdLst/>
              <a:ahLst/>
              <a:cxnLst/>
              <a:rect l="l" t="t" r="r" b="b"/>
              <a:pathLst>
                <a:path w="6172" h="9575" extrusionOk="0">
                  <a:moveTo>
                    <a:pt x="3369" y="1"/>
                  </a:moveTo>
                  <a:cubicBezTo>
                    <a:pt x="1168" y="1"/>
                    <a:pt x="0" y="1735"/>
                    <a:pt x="0" y="4104"/>
                  </a:cubicBezTo>
                  <a:cubicBezTo>
                    <a:pt x="0" y="6472"/>
                    <a:pt x="1901" y="9574"/>
                    <a:pt x="6171" y="9574"/>
                  </a:cubicBezTo>
                  <a:lnTo>
                    <a:pt x="6171" y="2703"/>
                  </a:lnTo>
                  <a:cubicBezTo>
                    <a:pt x="6171" y="968"/>
                    <a:pt x="5571" y="1"/>
                    <a:pt x="336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5"/>
            <p:cNvSpPr/>
            <p:nvPr/>
          </p:nvSpPr>
          <p:spPr>
            <a:xfrm>
              <a:off x="2826781" y="1829690"/>
              <a:ext cx="205234" cy="318393"/>
            </a:xfrm>
            <a:custGeom>
              <a:avLst/>
              <a:gdLst/>
              <a:ahLst/>
              <a:cxnLst/>
              <a:rect l="l" t="t" r="r" b="b"/>
              <a:pathLst>
                <a:path w="6172" h="9575" extrusionOk="0">
                  <a:moveTo>
                    <a:pt x="2802" y="1"/>
                  </a:moveTo>
                  <a:cubicBezTo>
                    <a:pt x="601" y="1"/>
                    <a:pt x="0" y="968"/>
                    <a:pt x="0" y="2703"/>
                  </a:cubicBezTo>
                  <a:lnTo>
                    <a:pt x="0" y="9574"/>
                  </a:lnTo>
                  <a:cubicBezTo>
                    <a:pt x="4270" y="9574"/>
                    <a:pt x="6171" y="6472"/>
                    <a:pt x="6171" y="4104"/>
                  </a:cubicBezTo>
                  <a:cubicBezTo>
                    <a:pt x="6171" y="1735"/>
                    <a:pt x="5004" y="1"/>
                    <a:pt x="2802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5"/>
            <p:cNvSpPr/>
            <p:nvPr/>
          </p:nvSpPr>
          <p:spPr>
            <a:xfrm>
              <a:off x="2763382" y="1779146"/>
              <a:ext cx="90979" cy="116018"/>
            </a:xfrm>
            <a:custGeom>
              <a:avLst/>
              <a:gdLst/>
              <a:ahLst/>
              <a:cxnLst/>
              <a:rect l="l" t="t" r="r" b="b"/>
              <a:pathLst>
                <a:path w="2736" h="3489" extrusionOk="0">
                  <a:moveTo>
                    <a:pt x="702" y="1"/>
                  </a:moveTo>
                  <a:cubicBezTo>
                    <a:pt x="617" y="1"/>
                    <a:pt x="539" y="18"/>
                    <a:pt x="468" y="53"/>
                  </a:cubicBezTo>
                  <a:cubicBezTo>
                    <a:pt x="1" y="287"/>
                    <a:pt x="34" y="1254"/>
                    <a:pt x="534" y="2221"/>
                  </a:cubicBezTo>
                  <a:cubicBezTo>
                    <a:pt x="1035" y="3155"/>
                    <a:pt x="2302" y="3489"/>
                    <a:pt x="2302" y="3489"/>
                  </a:cubicBezTo>
                  <a:cubicBezTo>
                    <a:pt x="2302" y="3489"/>
                    <a:pt x="2736" y="2255"/>
                    <a:pt x="2236" y="1321"/>
                  </a:cubicBezTo>
                  <a:cubicBezTo>
                    <a:pt x="1811" y="529"/>
                    <a:pt x="1171" y="1"/>
                    <a:pt x="702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5"/>
            <p:cNvSpPr/>
            <p:nvPr/>
          </p:nvSpPr>
          <p:spPr>
            <a:xfrm>
              <a:off x="2773357" y="1867398"/>
              <a:ext cx="119842" cy="39970"/>
            </a:xfrm>
            <a:custGeom>
              <a:avLst/>
              <a:gdLst/>
              <a:ahLst/>
              <a:cxnLst/>
              <a:rect l="l" t="t" r="r" b="b"/>
              <a:pathLst>
                <a:path w="3604" h="1202" extrusionOk="0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cubicBezTo>
                    <a:pt x="1" y="935"/>
                    <a:pt x="935" y="1202"/>
                    <a:pt x="1802" y="1202"/>
                  </a:cubicBezTo>
                  <a:cubicBezTo>
                    <a:pt x="2669" y="1202"/>
                    <a:pt x="3603" y="935"/>
                    <a:pt x="3603" y="301"/>
                  </a:cubicBezTo>
                  <a:cubicBezTo>
                    <a:pt x="3603" y="134"/>
                    <a:pt x="3470" y="1"/>
                    <a:pt x="3303" y="1"/>
                  </a:cubicBezTo>
                  <a:cubicBezTo>
                    <a:pt x="3136" y="1"/>
                    <a:pt x="2970" y="101"/>
                    <a:pt x="2970" y="268"/>
                  </a:cubicBezTo>
                  <a:cubicBezTo>
                    <a:pt x="2936" y="368"/>
                    <a:pt x="2536" y="568"/>
                    <a:pt x="1802" y="568"/>
                  </a:cubicBezTo>
                  <a:cubicBezTo>
                    <a:pt x="1068" y="568"/>
                    <a:pt x="668" y="368"/>
                    <a:pt x="635" y="301"/>
                  </a:cubicBezTo>
                  <a:cubicBezTo>
                    <a:pt x="635" y="134"/>
                    <a:pt x="501" y="1"/>
                    <a:pt x="301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317607" y="290176"/>
            <a:ext cx="4572000" cy="4370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b="1" spc="180" dirty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lnSpc>
                <a:spcPct val="80000"/>
              </a:lnSpc>
            </a:pPr>
            <a:r>
              <a:rPr lang="en-US" altLang="zh-CN" b="1" spc="180" dirty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TRƯỜNG MẦM NON GIA </a:t>
            </a:r>
            <a:r>
              <a:rPr lang="vi-VN" altLang="zh-CN" b="1" spc="180" dirty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QUẤT</a:t>
            </a:r>
            <a:endParaRPr lang="zh-CN" altLang="en-US" b="1" spc="180" dirty="0">
              <a:solidFill>
                <a:srgbClr val="002060"/>
              </a:solidFill>
              <a:latin typeface="Times New Roman" panose="02020603050405020304" pitchFamily="18" charset="0"/>
              <a:ea typeface="方正正大黑简体" panose="020000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89" name="文本框 4"/>
          <p:cNvSpPr txBox="1"/>
          <p:nvPr/>
        </p:nvSpPr>
        <p:spPr>
          <a:xfrm>
            <a:off x="1073003" y="4459337"/>
            <a:ext cx="6848475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b="1" spc="18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Năm</a:t>
            </a:r>
            <a:r>
              <a:rPr lang="en-US" altLang="zh-CN" b="1" spc="180" dirty="0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b="1" spc="18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học</a:t>
            </a:r>
            <a:r>
              <a:rPr lang="en-US" altLang="zh-CN" b="1" spc="180" dirty="0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2021 - 2022</a:t>
            </a:r>
          </a:p>
        </p:txBody>
      </p:sp>
      <p:sp>
        <p:nvSpPr>
          <p:cNvPr id="91" name="文本框 5"/>
          <p:cNvSpPr txBox="1"/>
          <p:nvPr/>
        </p:nvSpPr>
        <p:spPr>
          <a:xfrm>
            <a:off x="2312146" y="1958278"/>
            <a:ext cx="4630981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HOẠT ĐỘNG: </a:t>
            </a:r>
          </a:p>
          <a:p>
            <a:pPr algn="ctr">
              <a:lnSpc>
                <a:spcPct val="120000"/>
              </a:lnSpc>
            </a:pP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GIÁO DỤC ÂM NHẠC</a:t>
            </a:r>
            <a:endParaRPr lang="en-US" altLang="zh-CN" sz="1600" b="1" spc="14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Đề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tài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Dạy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hát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“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Cháu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đi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mẫu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giáo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”</a:t>
            </a:r>
          </a:p>
          <a:p>
            <a:pPr algn="ctr">
              <a:lnSpc>
                <a:spcPct val="120000"/>
              </a:lnSpc>
            </a:pP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Trò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chơi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“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Chiếc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hộp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kì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diệu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”</a:t>
            </a:r>
          </a:p>
          <a:p>
            <a:pPr algn="ctr">
              <a:lnSpc>
                <a:spcPct val="120000"/>
              </a:lnSpc>
            </a:pP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Lứa</a:t>
            </a:r>
            <a:r>
              <a:rPr lang="en-US" altLang="zh-CN" sz="1600" b="1" spc="140" dirty="0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tuổi</a:t>
            </a:r>
            <a:r>
              <a:rPr lang="en-US" altLang="zh-CN" sz="1600" b="1" spc="140" dirty="0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Nhà</a:t>
            </a:r>
            <a:r>
              <a:rPr lang="en-US" altLang="zh-CN" sz="1600" b="1" spc="140" dirty="0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trẻ</a:t>
            </a:r>
            <a:r>
              <a:rPr lang="en-US" altLang="zh-CN" sz="1600" b="1" spc="140" dirty="0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24 – 36 </a:t>
            </a: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tháng</a:t>
            </a:r>
            <a:endParaRPr lang="en-US" altLang="zh-CN" sz="1600" b="1" spc="140" dirty="0" smtClean="0">
              <a:solidFill>
                <a:srgbClr val="002060"/>
              </a:solidFill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vi-VN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endParaRPr lang="zh-CN" altLang="en-US" sz="1600" b="1" spc="140" dirty="0">
              <a:solidFill>
                <a:srgbClr val="002060"/>
              </a:solidFill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457" y="895654"/>
            <a:ext cx="1081219" cy="8533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7" name="Google Shape;887;p39"/>
          <p:cNvGrpSpPr/>
          <p:nvPr/>
        </p:nvGrpSpPr>
        <p:grpSpPr>
          <a:xfrm flipH="1">
            <a:off x="6418103" y="2867957"/>
            <a:ext cx="1866750" cy="2279723"/>
            <a:chOff x="6941800" y="2931700"/>
            <a:chExt cx="1603875" cy="1958525"/>
          </a:xfrm>
        </p:grpSpPr>
        <p:sp>
          <p:nvSpPr>
            <p:cNvPr id="888" name="Google Shape;888;p39"/>
            <p:cNvSpPr/>
            <p:nvPr/>
          </p:nvSpPr>
          <p:spPr>
            <a:xfrm>
              <a:off x="7068550" y="3597650"/>
              <a:ext cx="732225" cy="903650"/>
            </a:xfrm>
            <a:custGeom>
              <a:avLst/>
              <a:gdLst/>
              <a:ahLst/>
              <a:cxnLst/>
              <a:rect l="l" t="t" r="r" b="b"/>
              <a:pathLst>
                <a:path w="29289" h="36146" extrusionOk="0">
                  <a:moveTo>
                    <a:pt x="17816" y="0"/>
                  </a:moveTo>
                  <a:cubicBezTo>
                    <a:pt x="14773" y="0"/>
                    <a:pt x="11721" y="233"/>
                    <a:pt x="8874" y="1049"/>
                  </a:cubicBezTo>
                  <a:cubicBezTo>
                    <a:pt x="1535" y="8288"/>
                    <a:pt x="1" y="22498"/>
                    <a:pt x="1368" y="32105"/>
                  </a:cubicBezTo>
                  <a:cubicBezTo>
                    <a:pt x="4118" y="35236"/>
                    <a:pt x="9196" y="36145"/>
                    <a:pt x="14518" y="36145"/>
                  </a:cubicBezTo>
                  <a:cubicBezTo>
                    <a:pt x="19914" y="36145"/>
                    <a:pt x="25560" y="35210"/>
                    <a:pt x="29288" y="34707"/>
                  </a:cubicBezTo>
                  <a:cubicBezTo>
                    <a:pt x="29288" y="29838"/>
                    <a:pt x="28988" y="24970"/>
                    <a:pt x="28655" y="20102"/>
                  </a:cubicBezTo>
                  <a:lnTo>
                    <a:pt x="28655" y="20102"/>
                  </a:lnTo>
                  <a:cubicBezTo>
                    <a:pt x="28715" y="20986"/>
                    <a:pt x="28739" y="21322"/>
                    <a:pt x="28741" y="21322"/>
                  </a:cubicBezTo>
                  <a:cubicBezTo>
                    <a:pt x="28746" y="21322"/>
                    <a:pt x="28522" y="17906"/>
                    <a:pt x="28518" y="17906"/>
                  </a:cubicBezTo>
                  <a:lnTo>
                    <a:pt x="28518" y="17906"/>
                  </a:lnTo>
                  <a:cubicBezTo>
                    <a:pt x="28516" y="17906"/>
                    <a:pt x="28551" y="18479"/>
                    <a:pt x="28654" y="20096"/>
                  </a:cubicBezTo>
                  <a:cubicBezTo>
                    <a:pt x="28221" y="13291"/>
                    <a:pt x="27687" y="6186"/>
                    <a:pt x="24618" y="249"/>
                  </a:cubicBezTo>
                  <a:cubicBezTo>
                    <a:pt x="22419" y="134"/>
                    <a:pt x="20120" y="0"/>
                    <a:pt x="17816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9"/>
            <p:cNvSpPr/>
            <p:nvPr/>
          </p:nvSpPr>
          <p:spPr>
            <a:xfrm>
              <a:off x="7152350" y="3826425"/>
              <a:ext cx="88025" cy="344525"/>
            </a:xfrm>
            <a:custGeom>
              <a:avLst/>
              <a:gdLst/>
              <a:ahLst/>
              <a:cxnLst/>
              <a:rect l="l" t="t" r="r" b="b"/>
              <a:pathLst>
                <a:path w="3521" h="13781" extrusionOk="0">
                  <a:moveTo>
                    <a:pt x="3021" y="0"/>
                  </a:moveTo>
                  <a:cubicBezTo>
                    <a:pt x="2854" y="0"/>
                    <a:pt x="2686" y="91"/>
                    <a:pt x="2620" y="304"/>
                  </a:cubicBezTo>
                  <a:cubicBezTo>
                    <a:pt x="1185" y="4541"/>
                    <a:pt x="318" y="8910"/>
                    <a:pt x="18" y="13380"/>
                  </a:cubicBezTo>
                  <a:cubicBezTo>
                    <a:pt x="1" y="13647"/>
                    <a:pt x="201" y="13781"/>
                    <a:pt x="410" y="13781"/>
                  </a:cubicBezTo>
                  <a:cubicBezTo>
                    <a:pt x="618" y="13781"/>
                    <a:pt x="835" y="13647"/>
                    <a:pt x="852" y="13380"/>
                  </a:cubicBezTo>
                  <a:cubicBezTo>
                    <a:pt x="1152" y="8977"/>
                    <a:pt x="2019" y="4674"/>
                    <a:pt x="3420" y="504"/>
                  </a:cubicBezTo>
                  <a:cubicBezTo>
                    <a:pt x="3520" y="204"/>
                    <a:pt x="3272" y="0"/>
                    <a:pt x="3021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9"/>
            <p:cNvSpPr/>
            <p:nvPr/>
          </p:nvSpPr>
          <p:spPr>
            <a:xfrm>
              <a:off x="7126925" y="4152025"/>
              <a:ext cx="65075" cy="71575"/>
            </a:xfrm>
            <a:custGeom>
              <a:avLst/>
              <a:gdLst/>
              <a:ahLst/>
              <a:cxnLst/>
              <a:rect l="l" t="t" r="r" b="b"/>
              <a:pathLst>
                <a:path w="2603" h="2863" extrusionOk="0">
                  <a:moveTo>
                    <a:pt x="1499" y="994"/>
                  </a:moveTo>
                  <a:cubicBezTo>
                    <a:pt x="1566" y="1195"/>
                    <a:pt x="1614" y="1399"/>
                    <a:pt x="1635" y="1591"/>
                  </a:cubicBezTo>
                  <a:cubicBezTo>
                    <a:pt x="1668" y="1657"/>
                    <a:pt x="1702" y="1891"/>
                    <a:pt x="1668" y="1957"/>
                  </a:cubicBezTo>
                  <a:cubicBezTo>
                    <a:pt x="1628" y="2018"/>
                    <a:pt x="1552" y="2030"/>
                    <a:pt x="1476" y="2030"/>
                  </a:cubicBezTo>
                  <a:cubicBezTo>
                    <a:pt x="1426" y="2030"/>
                    <a:pt x="1375" y="2024"/>
                    <a:pt x="1335" y="2024"/>
                  </a:cubicBezTo>
                  <a:cubicBezTo>
                    <a:pt x="1288" y="2024"/>
                    <a:pt x="1240" y="2026"/>
                    <a:pt x="1194" y="2026"/>
                  </a:cubicBezTo>
                  <a:cubicBezTo>
                    <a:pt x="1011" y="2026"/>
                    <a:pt x="861" y="2004"/>
                    <a:pt x="968" y="1791"/>
                  </a:cubicBezTo>
                  <a:cubicBezTo>
                    <a:pt x="1126" y="1506"/>
                    <a:pt x="1284" y="1222"/>
                    <a:pt x="1499" y="994"/>
                  </a:cubicBezTo>
                  <a:close/>
                  <a:moveTo>
                    <a:pt x="1802" y="1"/>
                  </a:moveTo>
                  <a:cubicBezTo>
                    <a:pt x="1647" y="1"/>
                    <a:pt x="1480" y="105"/>
                    <a:pt x="1394" y="260"/>
                  </a:cubicBezTo>
                  <a:lnTo>
                    <a:pt x="1394" y="260"/>
                  </a:lnTo>
                  <a:cubicBezTo>
                    <a:pt x="1336" y="226"/>
                    <a:pt x="1273" y="206"/>
                    <a:pt x="1209" y="206"/>
                  </a:cubicBezTo>
                  <a:cubicBezTo>
                    <a:pt x="1114" y="206"/>
                    <a:pt x="1016" y="250"/>
                    <a:pt x="935" y="356"/>
                  </a:cubicBezTo>
                  <a:cubicBezTo>
                    <a:pt x="568" y="790"/>
                    <a:pt x="1" y="1457"/>
                    <a:pt x="67" y="2058"/>
                  </a:cubicBezTo>
                  <a:cubicBezTo>
                    <a:pt x="134" y="2658"/>
                    <a:pt x="734" y="2825"/>
                    <a:pt x="1235" y="2858"/>
                  </a:cubicBezTo>
                  <a:cubicBezTo>
                    <a:pt x="1277" y="2861"/>
                    <a:pt x="1320" y="2862"/>
                    <a:pt x="1363" y="2862"/>
                  </a:cubicBezTo>
                  <a:cubicBezTo>
                    <a:pt x="1856" y="2862"/>
                    <a:pt x="2346" y="2677"/>
                    <a:pt x="2469" y="2124"/>
                  </a:cubicBezTo>
                  <a:cubicBezTo>
                    <a:pt x="2602" y="1524"/>
                    <a:pt x="2336" y="790"/>
                    <a:pt x="2102" y="223"/>
                  </a:cubicBezTo>
                  <a:cubicBezTo>
                    <a:pt x="2039" y="66"/>
                    <a:pt x="1924" y="1"/>
                    <a:pt x="1802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9"/>
            <p:cNvSpPr/>
            <p:nvPr/>
          </p:nvSpPr>
          <p:spPr>
            <a:xfrm>
              <a:off x="7277875" y="4274350"/>
              <a:ext cx="245200" cy="615225"/>
            </a:xfrm>
            <a:custGeom>
              <a:avLst/>
              <a:gdLst/>
              <a:ahLst/>
              <a:cxnLst/>
              <a:rect l="l" t="t" r="r" b="b"/>
              <a:pathLst>
                <a:path w="9808" h="24609" extrusionOk="0">
                  <a:moveTo>
                    <a:pt x="4962" y="1"/>
                  </a:moveTo>
                  <a:cubicBezTo>
                    <a:pt x="4778" y="1"/>
                    <a:pt x="4591" y="11"/>
                    <a:pt x="4403" y="33"/>
                  </a:cubicBezTo>
                  <a:cubicBezTo>
                    <a:pt x="1835" y="367"/>
                    <a:pt x="0" y="2735"/>
                    <a:pt x="334" y="5304"/>
                  </a:cubicBezTo>
                  <a:cubicBezTo>
                    <a:pt x="334" y="5304"/>
                    <a:pt x="367" y="5604"/>
                    <a:pt x="434" y="6104"/>
                  </a:cubicBezTo>
                  <a:cubicBezTo>
                    <a:pt x="501" y="6605"/>
                    <a:pt x="601" y="7305"/>
                    <a:pt x="734" y="8172"/>
                  </a:cubicBezTo>
                  <a:cubicBezTo>
                    <a:pt x="1001" y="9874"/>
                    <a:pt x="1435" y="12075"/>
                    <a:pt x="1968" y="14277"/>
                  </a:cubicBezTo>
                  <a:cubicBezTo>
                    <a:pt x="2502" y="16512"/>
                    <a:pt x="3102" y="18680"/>
                    <a:pt x="3670" y="20314"/>
                  </a:cubicBezTo>
                  <a:cubicBezTo>
                    <a:pt x="3803" y="20715"/>
                    <a:pt x="3903" y="21082"/>
                    <a:pt x="4036" y="21415"/>
                  </a:cubicBezTo>
                  <a:cubicBezTo>
                    <a:pt x="4170" y="21782"/>
                    <a:pt x="4270" y="22082"/>
                    <a:pt x="4337" y="22283"/>
                  </a:cubicBezTo>
                  <a:cubicBezTo>
                    <a:pt x="4537" y="22716"/>
                    <a:pt x="4637" y="22983"/>
                    <a:pt x="4637" y="22983"/>
                  </a:cubicBezTo>
                  <a:cubicBezTo>
                    <a:pt x="4998" y="23945"/>
                    <a:pt x="5954" y="24609"/>
                    <a:pt x="7018" y="24609"/>
                  </a:cubicBezTo>
                  <a:cubicBezTo>
                    <a:pt x="7135" y="24609"/>
                    <a:pt x="7253" y="24601"/>
                    <a:pt x="7372" y="24584"/>
                  </a:cubicBezTo>
                  <a:cubicBezTo>
                    <a:pt x="8807" y="24417"/>
                    <a:pt x="9807" y="23116"/>
                    <a:pt x="9607" y="21682"/>
                  </a:cubicBezTo>
                  <a:cubicBezTo>
                    <a:pt x="9607" y="21682"/>
                    <a:pt x="9574" y="21415"/>
                    <a:pt x="9507" y="20948"/>
                  </a:cubicBezTo>
                  <a:cubicBezTo>
                    <a:pt x="9474" y="20715"/>
                    <a:pt x="9440" y="20448"/>
                    <a:pt x="9407" y="20148"/>
                  </a:cubicBezTo>
                  <a:cubicBezTo>
                    <a:pt x="9374" y="19847"/>
                    <a:pt x="9340" y="19514"/>
                    <a:pt x="9340" y="19114"/>
                  </a:cubicBezTo>
                  <a:cubicBezTo>
                    <a:pt x="9207" y="17579"/>
                    <a:pt x="9107" y="15511"/>
                    <a:pt x="9140" y="13443"/>
                  </a:cubicBezTo>
                  <a:cubicBezTo>
                    <a:pt x="9173" y="11375"/>
                    <a:pt x="9274" y="9307"/>
                    <a:pt x="9407" y="7772"/>
                  </a:cubicBezTo>
                  <a:cubicBezTo>
                    <a:pt x="9440" y="7005"/>
                    <a:pt x="9507" y="6371"/>
                    <a:pt x="9574" y="5937"/>
                  </a:cubicBezTo>
                  <a:cubicBezTo>
                    <a:pt x="9607" y="5504"/>
                    <a:pt x="9640" y="5237"/>
                    <a:pt x="9640" y="5237"/>
                  </a:cubicBezTo>
                  <a:cubicBezTo>
                    <a:pt x="9674" y="4870"/>
                    <a:pt x="9674" y="4470"/>
                    <a:pt x="9640" y="4103"/>
                  </a:cubicBezTo>
                  <a:cubicBezTo>
                    <a:pt x="9331" y="1722"/>
                    <a:pt x="7303" y="1"/>
                    <a:pt x="4962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9"/>
            <p:cNvSpPr/>
            <p:nvPr/>
          </p:nvSpPr>
          <p:spPr>
            <a:xfrm>
              <a:off x="7752375" y="3750025"/>
              <a:ext cx="661325" cy="479300"/>
            </a:xfrm>
            <a:custGeom>
              <a:avLst/>
              <a:gdLst/>
              <a:ahLst/>
              <a:cxnLst/>
              <a:rect l="l" t="t" r="r" b="b"/>
              <a:pathLst>
                <a:path w="26453" h="19172" extrusionOk="0">
                  <a:moveTo>
                    <a:pt x="5049" y="0"/>
                  </a:moveTo>
                  <a:cubicBezTo>
                    <a:pt x="4067" y="0"/>
                    <a:pt x="3075" y="323"/>
                    <a:pt x="2235" y="992"/>
                  </a:cubicBezTo>
                  <a:cubicBezTo>
                    <a:pt x="301" y="2526"/>
                    <a:pt x="0" y="5362"/>
                    <a:pt x="1535" y="7296"/>
                  </a:cubicBezTo>
                  <a:cubicBezTo>
                    <a:pt x="1535" y="7296"/>
                    <a:pt x="1768" y="7597"/>
                    <a:pt x="2202" y="8130"/>
                  </a:cubicBezTo>
                  <a:cubicBezTo>
                    <a:pt x="2302" y="8264"/>
                    <a:pt x="2402" y="8397"/>
                    <a:pt x="2536" y="8564"/>
                  </a:cubicBezTo>
                  <a:cubicBezTo>
                    <a:pt x="2702" y="8731"/>
                    <a:pt x="2869" y="8964"/>
                    <a:pt x="3069" y="9164"/>
                  </a:cubicBezTo>
                  <a:cubicBezTo>
                    <a:pt x="3436" y="9598"/>
                    <a:pt x="3837" y="10098"/>
                    <a:pt x="4304" y="10565"/>
                  </a:cubicBezTo>
                  <a:cubicBezTo>
                    <a:pt x="4537" y="10799"/>
                    <a:pt x="4771" y="11032"/>
                    <a:pt x="5037" y="11299"/>
                  </a:cubicBezTo>
                  <a:cubicBezTo>
                    <a:pt x="5304" y="11533"/>
                    <a:pt x="5571" y="11766"/>
                    <a:pt x="5838" y="12033"/>
                  </a:cubicBezTo>
                  <a:cubicBezTo>
                    <a:pt x="6372" y="12534"/>
                    <a:pt x="7005" y="13001"/>
                    <a:pt x="7639" y="13534"/>
                  </a:cubicBezTo>
                  <a:cubicBezTo>
                    <a:pt x="7973" y="13768"/>
                    <a:pt x="8306" y="14001"/>
                    <a:pt x="8640" y="14235"/>
                  </a:cubicBezTo>
                  <a:cubicBezTo>
                    <a:pt x="8807" y="14368"/>
                    <a:pt x="9007" y="14468"/>
                    <a:pt x="9174" y="14602"/>
                  </a:cubicBezTo>
                  <a:lnTo>
                    <a:pt x="9707" y="14935"/>
                  </a:lnTo>
                  <a:cubicBezTo>
                    <a:pt x="10074" y="15169"/>
                    <a:pt x="10408" y="15402"/>
                    <a:pt x="10808" y="15602"/>
                  </a:cubicBezTo>
                  <a:cubicBezTo>
                    <a:pt x="11175" y="15803"/>
                    <a:pt x="11542" y="16003"/>
                    <a:pt x="11909" y="16203"/>
                  </a:cubicBezTo>
                  <a:cubicBezTo>
                    <a:pt x="12309" y="16403"/>
                    <a:pt x="12676" y="16570"/>
                    <a:pt x="13076" y="16770"/>
                  </a:cubicBezTo>
                  <a:cubicBezTo>
                    <a:pt x="13443" y="16937"/>
                    <a:pt x="13844" y="17103"/>
                    <a:pt x="14244" y="17270"/>
                  </a:cubicBezTo>
                  <a:cubicBezTo>
                    <a:pt x="15011" y="17570"/>
                    <a:pt x="15778" y="17837"/>
                    <a:pt x="16512" y="18071"/>
                  </a:cubicBezTo>
                  <a:cubicBezTo>
                    <a:pt x="16913" y="18171"/>
                    <a:pt x="17279" y="18271"/>
                    <a:pt x="17646" y="18371"/>
                  </a:cubicBezTo>
                  <a:cubicBezTo>
                    <a:pt x="18013" y="18438"/>
                    <a:pt x="18347" y="18538"/>
                    <a:pt x="18714" y="18605"/>
                  </a:cubicBezTo>
                  <a:cubicBezTo>
                    <a:pt x="19081" y="18671"/>
                    <a:pt x="19414" y="18738"/>
                    <a:pt x="19748" y="18805"/>
                  </a:cubicBezTo>
                  <a:cubicBezTo>
                    <a:pt x="20048" y="18871"/>
                    <a:pt x="20382" y="18905"/>
                    <a:pt x="20682" y="18938"/>
                  </a:cubicBezTo>
                  <a:cubicBezTo>
                    <a:pt x="20982" y="18971"/>
                    <a:pt x="21282" y="19005"/>
                    <a:pt x="21549" y="19038"/>
                  </a:cubicBezTo>
                  <a:cubicBezTo>
                    <a:pt x="21849" y="19072"/>
                    <a:pt x="22116" y="19072"/>
                    <a:pt x="22350" y="19105"/>
                  </a:cubicBezTo>
                  <a:cubicBezTo>
                    <a:pt x="22704" y="19128"/>
                    <a:pt x="23024" y="19152"/>
                    <a:pt x="23311" y="19152"/>
                  </a:cubicBezTo>
                  <a:cubicBezTo>
                    <a:pt x="23430" y="19152"/>
                    <a:pt x="23543" y="19148"/>
                    <a:pt x="23651" y="19138"/>
                  </a:cubicBezTo>
                  <a:cubicBezTo>
                    <a:pt x="24351" y="19172"/>
                    <a:pt x="24751" y="19172"/>
                    <a:pt x="24751" y="19172"/>
                  </a:cubicBezTo>
                  <a:cubicBezTo>
                    <a:pt x="25452" y="19172"/>
                    <a:pt x="26086" y="18705"/>
                    <a:pt x="26253" y="18004"/>
                  </a:cubicBezTo>
                  <a:cubicBezTo>
                    <a:pt x="26453" y="17170"/>
                    <a:pt x="25952" y="16336"/>
                    <a:pt x="25152" y="16136"/>
                  </a:cubicBezTo>
                  <a:lnTo>
                    <a:pt x="25018" y="16103"/>
                  </a:lnTo>
                  <a:cubicBezTo>
                    <a:pt x="25018" y="16103"/>
                    <a:pt x="24685" y="16003"/>
                    <a:pt x="24084" y="15869"/>
                  </a:cubicBezTo>
                  <a:cubicBezTo>
                    <a:pt x="23751" y="15803"/>
                    <a:pt x="23417" y="15669"/>
                    <a:pt x="22984" y="15536"/>
                  </a:cubicBezTo>
                  <a:cubicBezTo>
                    <a:pt x="22783" y="15469"/>
                    <a:pt x="22583" y="15402"/>
                    <a:pt x="22350" y="15336"/>
                  </a:cubicBezTo>
                  <a:cubicBezTo>
                    <a:pt x="22116" y="15269"/>
                    <a:pt x="21883" y="15169"/>
                    <a:pt x="21649" y="15069"/>
                  </a:cubicBezTo>
                  <a:cubicBezTo>
                    <a:pt x="21382" y="14969"/>
                    <a:pt x="21149" y="14902"/>
                    <a:pt x="20882" y="14768"/>
                  </a:cubicBezTo>
                  <a:cubicBezTo>
                    <a:pt x="20615" y="14635"/>
                    <a:pt x="20348" y="14535"/>
                    <a:pt x="20081" y="14402"/>
                  </a:cubicBezTo>
                  <a:cubicBezTo>
                    <a:pt x="19815" y="14268"/>
                    <a:pt x="19548" y="14135"/>
                    <a:pt x="19281" y="13968"/>
                  </a:cubicBezTo>
                  <a:cubicBezTo>
                    <a:pt x="18981" y="13834"/>
                    <a:pt x="18714" y="13701"/>
                    <a:pt x="18447" y="13534"/>
                  </a:cubicBezTo>
                  <a:cubicBezTo>
                    <a:pt x="17880" y="13167"/>
                    <a:pt x="17313" y="12834"/>
                    <a:pt x="16779" y="12433"/>
                  </a:cubicBezTo>
                  <a:cubicBezTo>
                    <a:pt x="16512" y="12233"/>
                    <a:pt x="16245" y="12067"/>
                    <a:pt x="15979" y="11833"/>
                  </a:cubicBezTo>
                  <a:cubicBezTo>
                    <a:pt x="15712" y="11633"/>
                    <a:pt x="15445" y="11433"/>
                    <a:pt x="15211" y="11199"/>
                  </a:cubicBezTo>
                  <a:lnTo>
                    <a:pt x="14444" y="10499"/>
                  </a:lnTo>
                  <a:cubicBezTo>
                    <a:pt x="14211" y="10299"/>
                    <a:pt x="13977" y="10032"/>
                    <a:pt x="13744" y="9798"/>
                  </a:cubicBezTo>
                  <a:lnTo>
                    <a:pt x="13410" y="9465"/>
                  </a:lnTo>
                  <a:cubicBezTo>
                    <a:pt x="13310" y="9331"/>
                    <a:pt x="13210" y="9231"/>
                    <a:pt x="13110" y="9098"/>
                  </a:cubicBezTo>
                  <a:cubicBezTo>
                    <a:pt x="12910" y="8831"/>
                    <a:pt x="12676" y="8631"/>
                    <a:pt x="12509" y="8364"/>
                  </a:cubicBezTo>
                  <a:cubicBezTo>
                    <a:pt x="12142" y="7864"/>
                    <a:pt x="11742" y="7430"/>
                    <a:pt x="11442" y="6930"/>
                  </a:cubicBezTo>
                  <a:cubicBezTo>
                    <a:pt x="11309" y="6696"/>
                    <a:pt x="11142" y="6463"/>
                    <a:pt x="11008" y="6262"/>
                  </a:cubicBezTo>
                  <a:cubicBezTo>
                    <a:pt x="10875" y="6029"/>
                    <a:pt x="10741" y="5829"/>
                    <a:pt x="10608" y="5595"/>
                  </a:cubicBezTo>
                  <a:cubicBezTo>
                    <a:pt x="10341" y="5162"/>
                    <a:pt x="10174" y="4795"/>
                    <a:pt x="10041" y="4494"/>
                  </a:cubicBezTo>
                  <a:cubicBezTo>
                    <a:pt x="9941" y="4328"/>
                    <a:pt x="9874" y="4194"/>
                    <a:pt x="9807" y="4061"/>
                  </a:cubicBezTo>
                  <a:cubicBezTo>
                    <a:pt x="9707" y="3861"/>
                    <a:pt x="9641" y="3694"/>
                    <a:pt x="9574" y="3560"/>
                  </a:cubicBezTo>
                  <a:cubicBezTo>
                    <a:pt x="9307" y="2960"/>
                    <a:pt x="9140" y="2593"/>
                    <a:pt x="9140" y="2593"/>
                  </a:cubicBezTo>
                  <a:cubicBezTo>
                    <a:pt x="9007" y="2293"/>
                    <a:pt x="8807" y="1959"/>
                    <a:pt x="8573" y="1692"/>
                  </a:cubicBezTo>
                  <a:cubicBezTo>
                    <a:pt x="7674" y="583"/>
                    <a:pt x="6370" y="0"/>
                    <a:pt x="5049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9"/>
            <p:cNvSpPr/>
            <p:nvPr/>
          </p:nvSpPr>
          <p:spPr>
            <a:xfrm>
              <a:off x="7769875" y="4274375"/>
              <a:ext cx="241050" cy="615850"/>
            </a:xfrm>
            <a:custGeom>
              <a:avLst/>
              <a:gdLst/>
              <a:ahLst/>
              <a:cxnLst/>
              <a:rect l="l" t="t" r="r" b="b"/>
              <a:pathLst>
                <a:path w="9642" h="24634" extrusionOk="0">
                  <a:moveTo>
                    <a:pt x="4947" y="1"/>
                  </a:moveTo>
                  <a:cubicBezTo>
                    <a:pt x="4767" y="1"/>
                    <a:pt x="4586" y="11"/>
                    <a:pt x="4404" y="32"/>
                  </a:cubicBezTo>
                  <a:cubicBezTo>
                    <a:pt x="1836" y="332"/>
                    <a:pt x="1" y="2667"/>
                    <a:pt x="301" y="5236"/>
                  </a:cubicBezTo>
                  <a:cubicBezTo>
                    <a:pt x="301" y="5236"/>
                    <a:pt x="301" y="5503"/>
                    <a:pt x="368" y="5936"/>
                  </a:cubicBezTo>
                  <a:cubicBezTo>
                    <a:pt x="401" y="6370"/>
                    <a:pt x="468" y="7004"/>
                    <a:pt x="535" y="7771"/>
                  </a:cubicBezTo>
                  <a:cubicBezTo>
                    <a:pt x="668" y="9306"/>
                    <a:pt x="768" y="11374"/>
                    <a:pt x="802" y="13442"/>
                  </a:cubicBezTo>
                  <a:cubicBezTo>
                    <a:pt x="802" y="15510"/>
                    <a:pt x="735" y="17578"/>
                    <a:pt x="601" y="19113"/>
                  </a:cubicBezTo>
                  <a:cubicBezTo>
                    <a:pt x="568" y="19513"/>
                    <a:pt x="535" y="19846"/>
                    <a:pt x="501" y="20147"/>
                  </a:cubicBezTo>
                  <a:cubicBezTo>
                    <a:pt x="501" y="20447"/>
                    <a:pt x="468" y="20714"/>
                    <a:pt x="435" y="20947"/>
                  </a:cubicBezTo>
                  <a:cubicBezTo>
                    <a:pt x="368" y="21414"/>
                    <a:pt x="335" y="21681"/>
                    <a:pt x="335" y="21681"/>
                  </a:cubicBezTo>
                  <a:cubicBezTo>
                    <a:pt x="168" y="22849"/>
                    <a:pt x="835" y="24016"/>
                    <a:pt x="1969" y="24450"/>
                  </a:cubicBezTo>
                  <a:cubicBezTo>
                    <a:pt x="2282" y="24575"/>
                    <a:pt x="2604" y="24634"/>
                    <a:pt x="2920" y="24634"/>
                  </a:cubicBezTo>
                  <a:cubicBezTo>
                    <a:pt x="3952" y="24634"/>
                    <a:pt x="4922" y="24004"/>
                    <a:pt x="5305" y="22982"/>
                  </a:cubicBezTo>
                  <a:cubicBezTo>
                    <a:pt x="5305" y="22982"/>
                    <a:pt x="5405" y="22715"/>
                    <a:pt x="5572" y="22282"/>
                  </a:cubicBezTo>
                  <a:cubicBezTo>
                    <a:pt x="5672" y="22081"/>
                    <a:pt x="5772" y="21781"/>
                    <a:pt x="5905" y="21448"/>
                  </a:cubicBezTo>
                  <a:cubicBezTo>
                    <a:pt x="6039" y="21081"/>
                    <a:pt x="6139" y="20714"/>
                    <a:pt x="6272" y="20313"/>
                  </a:cubicBezTo>
                  <a:cubicBezTo>
                    <a:pt x="6839" y="18679"/>
                    <a:pt x="7440" y="16511"/>
                    <a:pt x="7973" y="14309"/>
                  </a:cubicBezTo>
                  <a:cubicBezTo>
                    <a:pt x="8507" y="12108"/>
                    <a:pt x="8941" y="9873"/>
                    <a:pt x="9208" y="8171"/>
                  </a:cubicBezTo>
                  <a:cubicBezTo>
                    <a:pt x="9341" y="7304"/>
                    <a:pt x="9441" y="6604"/>
                    <a:pt x="9508" y="6103"/>
                  </a:cubicBezTo>
                  <a:cubicBezTo>
                    <a:pt x="9574" y="5603"/>
                    <a:pt x="9608" y="5303"/>
                    <a:pt x="9608" y="5303"/>
                  </a:cubicBezTo>
                  <a:lnTo>
                    <a:pt x="9608" y="5269"/>
                  </a:lnTo>
                  <a:cubicBezTo>
                    <a:pt x="9641" y="4902"/>
                    <a:pt x="9641" y="4535"/>
                    <a:pt x="9608" y="4169"/>
                  </a:cubicBezTo>
                  <a:cubicBezTo>
                    <a:pt x="9329" y="1782"/>
                    <a:pt x="7294" y="1"/>
                    <a:pt x="4947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9"/>
            <p:cNvSpPr/>
            <p:nvPr/>
          </p:nvSpPr>
          <p:spPr>
            <a:xfrm>
              <a:off x="7244500" y="3647225"/>
              <a:ext cx="806450" cy="1022425"/>
            </a:xfrm>
            <a:custGeom>
              <a:avLst/>
              <a:gdLst/>
              <a:ahLst/>
              <a:cxnLst/>
              <a:rect l="l" t="t" r="r" b="b"/>
              <a:pathLst>
                <a:path w="32258" h="40897" extrusionOk="0">
                  <a:moveTo>
                    <a:pt x="16146" y="0"/>
                  </a:moveTo>
                  <a:cubicBezTo>
                    <a:pt x="7239" y="0"/>
                    <a:pt x="1" y="9140"/>
                    <a:pt x="1" y="20448"/>
                  </a:cubicBezTo>
                  <a:cubicBezTo>
                    <a:pt x="1" y="31723"/>
                    <a:pt x="7239" y="40896"/>
                    <a:pt x="16146" y="40896"/>
                  </a:cubicBezTo>
                  <a:cubicBezTo>
                    <a:pt x="25052" y="40896"/>
                    <a:pt x="32257" y="31723"/>
                    <a:pt x="32257" y="20448"/>
                  </a:cubicBezTo>
                  <a:cubicBezTo>
                    <a:pt x="32257" y="9140"/>
                    <a:pt x="25052" y="0"/>
                    <a:pt x="16146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9"/>
            <p:cNvSpPr/>
            <p:nvPr/>
          </p:nvSpPr>
          <p:spPr>
            <a:xfrm>
              <a:off x="7143750" y="3721650"/>
              <a:ext cx="337200" cy="671750"/>
            </a:xfrm>
            <a:custGeom>
              <a:avLst/>
              <a:gdLst/>
              <a:ahLst/>
              <a:cxnLst/>
              <a:rect l="l" t="t" r="r" b="b"/>
              <a:pathLst>
                <a:path w="13488" h="26870" extrusionOk="0">
                  <a:moveTo>
                    <a:pt x="11411" y="0"/>
                  </a:moveTo>
                  <a:cubicBezTo>
                    <a:pt x="10369" y="0"/>
                    <a:pt x="9318" y="676"/>
                    <a:pt x="9301" y="2027"/>
                  </a:cubicBezTo>
                  <a:cubicBezTo>
                    <a:pt x="9235" y="5830"/>
                    <a:pt x="8634" y="9566"/>
                    <a:pt x="7400" y="13168"/>
                  </a:cubicBezTo>
                  <a:cubicBezTo>
                    <a:pt x="6800" y="14969"/>
                    <a:pt x="5999" y="16737"/>
                    <a:pt x="5098" y="18405"/>
                  </a:cubicBezTo>
                  <a:cubicBezTo>
                    <a:pt x="4298" y="19906"/>
                    <a:pt x="3297" y="21974"/>
                    <a:pt x="1863" y="22942"/>
                  </a:cubicBezTo>
                  <a:cubicBezTo>
                    <a:pt x="1" y="24165"/>
                    <a:pt x="1149" y="26870"/>
                    <a:pt x="2877" y="26870"/>
                  </a:cubicBezTo>
                  <a:cubicBezTo>
                    <a:pt x="3222" y="26870"/>
                    <a:pt x="3591" y="26761"/>
                    <a:pt x="3964" y="26511"/>
                  </a:cubicBezTo>
                  <a:cubicBezTo>
                    <a:pt x="7467" y="24243"/>
                    <a:pt x="9502" y="19373"/>
                    <a:pt x="10936" y="15603"/>
                  </a:cubicBezTo>
                  <a:cubicBezTo>
                    <a:pt x="12604" y="11267"/>
                    <a:pt x="13404" y="6630"/>
                    <a:pt x="13471" y="2027"/>
                  </a:cubicBezTo>
                  <a:cubicBezTo>
                    <a:pt x="13488" y="676"/>
                    <a:pt x="12454" y="0"/>
                    <a:pt x="11411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9"/>
            <p:cNvSpPr/>
            <p:nvPr/>
          </p:nvSpPr>
          <p:spPr>
            <a:xfrm>
              <a:off x="7430475" y="3703100"/>
              <a:ext cx="560425" cy="803100"/>
            </a:xfrm>
            <a:custGeom>
              <a:avLst/>
              <a:gdLst/>
              <a:ahLst/>
              <a:cxnLst/>
              <a:rect l="l" t="t" r="r" b="b"/>
              <a:pathLst>
                <a:path w="22417" h="32124" extrusionOk="0">
                  <a:moveTo>
                    <a:pt x="11209" y="0"/>
                  </a:moveTo>
                  <a:cubicBezTo>
                    <a:pt x="5004" y="0"/>
                    <a:pt x="1" y="7205"/>
                    <a:pt x="1" y="16078"/>
                  </a:cubicBezTo>
                  <a:cubicBezTo>
                    <a:pt x="1" y="24918"/>
                    <a:pt x="5004" y="32123"/>
                    <a:pt x="11209" y="32123"/>
                  </a:cubicBezTo>
                  <a:cubicBezTo>
                    <a:pt x="17380" y="32123"/>
                    <a:pt x="22417" y="24918"/>
                    <a:pt x="22417" y="16078"/>
                  </a:cubicBezTo>
                  <a:cubicBezTo>
                    <a:pt x="22417" y="7205"/>
                    <a:pt x="17380" y="0"/>
                    <a:pt x="11209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9"/>
            <p:cNvSpPr/>
            <p:nvPr/>
          </p:nvSpPr>
          <p:spPr>
            <a:xfrm>
              <a:off x="7803650" y="3721950"/>
              <a:ext cx="262300" cy="671650"/>
            </a:xfrm>
            <a:custGeom>
              <a:avLst/>
              <a:gdLst/>
              <a:ahLst/>
              <a:cxnLst/>
              <a:rect l="l" t="t" r="r" b="b"/>
              <a:pathLst>
                <a:path w="10492" h="26866" extrusionOk="0">
                  <a:moveTo>
                    <a:pt x="2068" y="1"/>
                  </a:moveTo>
                  <a:cubicBezTo>
                    <a:pt x="1029" y="1"/>
                    <a:pt x="1" y="668"/>
                    <a:pt x="18" y="2015"/>
                  </a:cubicBezTo>
                  <a:cubicBezTo>
                    <a:pt x="84" y="6652"/>
                    <a:pt x="852" y="11288"/>
                    <a:pt x="2453" y="15658"/>
                  </a:cubicBezTo>
                  <a:cubicBezTo>
                    <a:pt x="3820" y="19394"/>
                    <a:pt x="5855" y="24564"/>
                    <a:pt x="9258" y="26866"/>
                  </a:cubicBezTo>
                  <a:cubicBezTo>
                    <a:pt x="10292" y="26299"/>
                    <a:pt x="10492" y="23730"/>
                    <a:pt x="10058" y="21896"/>
                  </a:cubicBezTo>
                  <a:cubicBezTo>
                    <a:pt x="9424" y="20895"/>
                    <a:pt x="8924" y="19761"/>
                    <a:pt x="8157" y="18293"/>
                  </a:cubicBezTo>
                  <a:cubicBezTo>
                    <a:pt x="7289" y="16625"/>
                    <a:pt x="6589" y="14924"/>
                    <a:pt x="6022" y="13190"/>
                  </a:cubicBezTo>
                  <a:cubicBezTo>
                    <a:pt x="4821" y="9554"/>
                    <a:pt x="4221" y="5818"/>
                    <a:pt x="4187" y="2015"/>
                  </a:cubicBezTo>
                  <a:cubicBezTo>
                    <a:pt x="4171" y="676"/>
                    <a:pt x="3113" y="1"/>
                    <a:pt x="2068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9"/>
            <p:cNvSpPr/>
            <p:nvPr/>
          </p:nvSpPr>
          <p:spPr>
            <a:xfrm>
              <a:off x="7293725" y="3776550"/>
              <a:ext cx="490375" cy="491325"/>
            </a:xfrm>
            <a:custGeom>
              <a:avLst/>
              <a:gdLst/>
              <a:ahLst/>
              <a:cxnLst/>
              <a:rect l="l" t="t" r="r" b="b"/>
              <a:pathLst>
                <a:path w="19615" h="19653" extrusionOk="0">
                  <a:moveTo>
                    <a:pt x="5165" y="0"/>
                  </a:moveTo>
                  <a:cubicBezTo>
                    <a:pt x="4382" y="0"/>
                    <a:pt x="3589" y="204"/>
                    <a:pt x="2869" y="631"/>
                  </a:cubicBezTo>
                  <a:cubicBezTo>
                    <a:pt x="701" y="1899"/>
                    <a:pt x="0" y="4701"/>
                    <a:pt x="1301" y="6836"/>
                  </a:cubicBezTo>
                  <a:cubicBezTo>
                    <a:pt x="1301" y="6836"/>
                    <a:pt x="1434" y="7103"/>
                    <a:pt x="1701" y="7536"/>
                  </a:cubicBezTo>
                  <a:cubicBezTo>
                    <a:pt x="1835" y="7770"/>
                    <a:pt x="2035" y="8070"/>
                    <a:pt x="2235" y="8404"/>
                  </a:cubicBezTo>
                  <a:cubicBezTo>
                    <a:pt x="2435" y="8771"/>
                    <a:pt x="2702" y="9171"/>
                    <a:pt x="3002" y="9605"/>
                  </a:cubicBezTo>
                  <a:cubicBezTo>
                    <a:pt x="3269" y="10038"/>
                    <a:pt x="3569" y="10505"/>
                    <a:pt x="3936" y="10972"/>
                  </a:cubicBezTo>
                  <a:cubicBezTo>
                    <a:pt x="4303" y="11406"/>
                    <a:pt x="4637" y="11906"/>
                    <a:pt x="5070" y="12407"/>
                  </a:cubicBezTo>
                  <a:cubicBezTo>
                    <a:pt x="5270" y="12640"/>
                    <a:pt x="5471" y="12874"/>
                    <a:pt x="5704" y="13140"/>
                  </a:cubicBezTo>
                  <a:cubicBezTo>
                    <a:pt x="5904" y="13374"/>
                    <a:pt x="6138" y="13607"/>
                    <a:pt x="6371" y="13874"/>
                  </a:cubicBezTo>
                  <a:cubicBezTo>
                    <a:pt x="6805" y="14341"/>
                    <a:pt x="7339" y="14808"/>
                    <a:pt x="7839" y="15275"/>
                  </a:cubicBezTo>
                  <a:cubicBezTo>
                    <a:pt x="8373" y="15709"/>
                    <a:pt x="8873" y="16176"/>
                    <a:pt x="9440" y="16543"/>
                  </a:cubicBezTo>
                  <a:cubicBezTo>
                    <a:pt x="9707" y="16743"/>
                    <a:pt x="9974" y="16943"/>
                    <a:pt x="10274" y="17110"/>
                  </a:cubicBezTo>
                  <a:cubicBezTo>
                    <a:pt x="10541" y="17310"/>
                    <a:pt x="10841" y="17477"/>
                    <a:pt x="11108" y="17644"/>
                  </a:cubicBezTo>
                  <a:cubicBezTo>
                    <a:pt x="11408" y="17810"/>
                    <a:pt x="11675" y="17944"/>
                    <a:pt x="11942" y="18111"/>
                  </a:cubicBezTo>
                  <a:cubicBezTo>
                    <a:pt x="12242" y="18244"/>
                    <a:pt x="12509" y="18344"/>
                    <a:pt x="12776" y="18478"/>
                  </a:cubicBezTo>
                  <a:cubicBezTo>
                    <a:pt x="13043" y="18611"/>
                    <a:pt x="13310" y="18711"/>
                    <a:pt x="13576" y="18811"/>
                  </a:cubicBezTo>
                  <a:cubicBezTo>
                    <a:pt x="13843" y="18911"/>
                    <a:pt x="14110" y="18978"/>
                    <a:pt x="14344" y="19078"/>
                  </a:cubicBezTo>
                  <a:cubicBezTo>
                    <a:pt x="14877" y="19211"/>
                    <a:pt x="15311" y="19345"/>
                    <a:pt x="15745" y="19412"/>
                  </a:cubicBezTo>
                  <a:cubicBezTo>
                    <a:pt x="16145" y="19478"/>
                    <a:pt x="16512" y="19545"/>
                    <a:pt x="16812" y="19578"/>
                  </a:cubicBezTo>
                  <a:cubicBezTo>
                    <a:pt x="17412" y="19612"/>
                    <a:pt x="17746" y="19645"/>
                    <a:pt x="17746" y="19645"/>
                  </a:cubicBezTo>
                  <a:cubicBezTo>
                    <a:pt x="17796" y="19650"/>
                    <a:pt x="17845" y="19653"/>
                    <a:pt x="17894" y="19653"/>
                  </a:cubicBezTo>
                  <a:cubicBezTo>
                    <a:pt x="18477" y="19653"/>
                    <a:pt x="19034" y="19295"/>
                    <a:pt x="19280" y="18711"/>
                  </a:cubicBezTo>
                  <a:cubicBezTo>
                    <a:pt x="19614" y="17910"/>
                    <a:pt x="19247" y="17010"/>
                    <a:pt x="18447" y="16710"/>
                  </a:cubicBezTo>
                  <a:lnTo>
                    <a:pt x="18246" y="16610"/>
                  </a:lnTo>
                  <a:cubicBezTo>
                    <a:pt x="18246" y="16610"/>
                    <a:pt x="18013" y="16543"/>
                    <a:pt x="17613" y="16343"/>
                  </a:cubicBezTo>
                  <a:cubicBezTo>
                    <a:pt x="17412" y="16276"/>
                    <a:pt x="17179" y="16143"/>
                    <a:pt x="16879" y="16009"/>
                  </a:cubicBezTo>
                  <a:cubicBezTo>
                    <a:pt x="16612" y="15842"/>
                    <a:pt x="16345" y="15642"/>
                    <a:pt x="16011" y="15442"/>
                  </a:cubicBezTo>
                  <a:cubicBezTo>
                    <a:pt x="15878" y="15342"/>
                    <a:pt x="15711" y="15209"/>
                    <a:pt x="15544" y="15108"/>
                  </a:cubicBezTo>
                  <a:cubicBezTo>
                    <a:pt x="15378" y="14975"/>
                    <a:pt x="15244" y="14842"/>
                    <a:pt x="15077" y="14675"/>
                  </a:cubicBezTo>
                  <a:cubicBezTo>
                    <a:pt x="14911" y="14541"/>
                    <a:pt x="14744" y="14408"/>
                    <a:pt x="14577" y="14241"/>
                  </a:cubicBezTo>
                  <a:cubicBezTo>
                    <a:pt x="14444" y="14074"/>
                    <a:pt x="14277" y="13908"/>
                    <a:pt x="14110" y="13741"/>
                  </a:cubicBezTo>
                  <a:cubicBezTo>
                    <a:pt x="13943" y="13574"/>
                    <a:pt x="13810" y="13374"/>
                    <a:pt x="13643" y="13174"/>
                  </a:cubicBezTo>
                  <a:cubicBezTo>
                    <a:pt x="13510" y="13007"/>
                    <a:pt x="13343" y="12807"/>
                    <a:pt x="13209" y="12607"/>
                  </a:cubicBezTo>
                  <a:cubicBezTo>
                    <a:pt x="12909" y="12206"/>
                    <a:pt x="12642" y="11773"/>
                    <a:pt x="12376" y="11339"/>
                  </a:cubicBezTo>
                  <a:cubicBezTo>
                    <a:pt x="12142" y="10872"/>
                    <a:pt x="11875" y="10438"/>
                    <a:pt x="11675" y="9971"/>
                  </a:cubicBezTo>
                  <a:cubicBezTo>
                    <a:pt x="11542" y="9738"/>
                    <a:pt x="11442" y="9538"/>
                    <a:pt x="11341" y="9304"/>
                  </a:cubicBezTo>
                  <a:cubicBezTo>
                    <a:pt x="11241" y="9071"/>
                    <a:pt x="11141" y="8837"/>
                    <a:pt x="11075" y="8604"/>
                  </a:cubicBezTo>
                  <a:cubicBezTo>
                    <a:pt x="10874" y="8170"/>
                    <a:pt x="10741" y="7737"/>
                    <a:pt x="10574" y="7303"/>
                  </a:cubicBezTo>
                  <a:cubicBezTo>
                    <a:pt x="10441" y="6869"/>
                    <a:pt x="10307" y="6469"/>
                    <a:pt x="10207" y="6102"/>
                  </a:cubicBezTo>
                  <a:cubicBezTo>
                    <a:pt x="10107" y="5768"/>
                    <a:pt x="10041" y="5435"/>
                    <a:pt x="9974" y="5135"/>
                  </a:cubicBezTo>
                  <a:cubicBezTo>
                    <a:pt x="9874" y="4801"/>
                    <a:pt x="9807" y="4501"/>
                    <a:pt x="9774" y="4267"/>
                  </a:cubicBezTo>
                  <a:cubicBezTo>
                    <a:pt x="9640" y="3767"/>
                    <a:pt x="9574" y="3467"/>
                    <a:pt x="9574" y="3467"/>
                  </a:cubicBezTo>
                  <a:cubicBezTo>
                    <a:pt x="9473" y="3033"/>
                    <a:pt x="9307" y="2600"/>
                    <a:pt x="9040" y="2199"/>
                  </a:cubicBezTo>
                  <a:cubicBezTo>
                    <a:pt x="8200" y="785"/>
                    <a:pt x="6701" y="0"/>
                    <a:pt x="5165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9"/>
            <p:cNvSpPr/>
            <p:nvPr/>
          </p:nvSpPr>
          <p:spPr>
            <a:xfrm>
              <a:off x="7199475" y="3113125"/>
              <a:ext cx="899850" cy="696850"/>
            </a:xfrm>
            <a:custGeom>
              <a:avLst/>
              <a:gdLst/>
              <a:ahLst/>
              <a:cxnLst/>
              <a:rect l="l" t="t" r="r" b="b"/>
              <a:pathLst>
                <a:path w="35994" h="27874" extrusionOk="0">
                  <a:moveTo>
                    <a:pt x="20806" y="0"/>
                  </a:moveTo>
                  <a:cubicBezTo>
                    <a:pt x="16403" y="0"/>
                    <a:pt x="12149" y="315"/>
                    <a:pt x="7573" y="516"/>
                  </a:cubicBezTo>
                  <a:cubicBezTo>
                    <a:pt x="5071" y="616"/>
                    <a:pt x="2035" y="1116"/>
                    <a:pt x="1035" y="3418"/>
                  </a:cubicBezTo>
                  <a:cubicBezTo>
                    <a:pt x="668" y="4219"/>
                    <a:pt x="668" y="5153"/>
                    <a:pt x="668" y="6053"/>
                  </a:cubicBezTo>
                  <a:cubicBezTo>
                    <a:pt x="634" y="11624"/>
                    <a:pt x="67" y="15160"/>
                    <a:pt x="34" y="20730"/>
                  </a:cubicBezTo>
                  <a:cubicBezTo>
                    <a:pt x="1" y="24800"/>
                    <a:pt x="3403" y="26701"/>
                    <a:pt x="6005" y="27469"/>
                  </a:cubicBezTo>
                  <a:cubicBezTo>
                    <a:pt x="7116" y="27778"/>
                    <a:pt x="8256" y="27874"/>
                    <a:pt x="9407" y="27874"/>
                  </a:cubicBezTo>
                  <a:cubicBezTo>
                    <a:pt x="10985" y="27874"/>
                    <a:pt x="12581" y="27693"/>
                    <a:pt x="14144" y="27635"/>
                  </a:cubicBezTo>
                  <a:cubicBezTo>
                    <a:pt x="14602" y="27619"/>
                    <a:pt x="15060" y="27612"/>
                    <a:pt x="15518" y="27612"/>
                  </a:cubicBezTo>
                  <a:cubicBezTo>
                    <a:pt x="18007" y="27612"/>
                    <a:pt x="20485" y="27815"/>
                    <a:pt x="22971" y="27815"/>
                  </a:cubicBezTo>
                  <a:cubicBezTo>
                    <a:pt x="23786" y="27815"/>
                    <a:pt x="24601" y="27793"/>
                    <a:pt x="25419" y="27736"/>
                  </a:cubicBezTo>
                  <a:cubicBezTo>
                    <a:pt x="25921" y="27704"/>
                    <a:pt x="26416" y="27694"/>
                    <a:pt x="26905" y="27694"/>
                  </a:cubicBezTo>
                  <a:cubicBezTo>
                    <a:pt x="27697" y="27694"/>
                    <a:pt x="28470" y="27720"/>
                    <a:pt x="29217" y="27720"/>
                  </a:cubicBezTo>
                  <a:cubicBezTo>
                    <a:pt x="31440" y="27720"/>
                    <a:pt x="33438" y="27494"/>
                    <a:pt x="35059" y="25701"/>
                  </a:cubicBezTo>
                  <a:cubicBezTo>
                    <a:pt x="35326" y="25401"/>
                    <a:pt x="35559" y="23533"/>
                    <a:pt x="35726" y="23166"/>
                  </a:cubicBezTo>
                  <a:cubicBezTo>
                    <a:pt x="35993" y="22498"/>
                    <a:pt x="35926" y="21231"/>
                    <a:pt x="35860" y="20530"/>
                  </a:cubicBezTo>
                  <a:cubicBezTo>
                    <a:pt x="35426" y="16694"/>
                    <a:pt x="35559" y="12858"/>
                    <a:pt x="35159" y="9022"/>
                  </a:cubicBezTo>
                  <a:cubicBezTo>
                    <a:pt x="34926" y="6854"/>
                    <a:pt x="34625" y="4552"/>
                    <a:pt x="33224" y="2884"/>
                  </a:cubicBezTo>
                  <a:cubicBezTo>
                    <a:pt x="31323" y="683"/>
                    <a:pt x="28121" y="283"/>
                    <a:pt x="25185" y="116"/>
                  </a:cubicBezTo>
                  <a:cubicBezTo>
                    <a:pt x="23699" y="34"/>
                    <a:pt x="22244" y="0"/>
                    <a:pt x="20806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9"/>
            <p:cNvSpPr/>
            <p:nvPr/>
          </p:nvSpPr>
          <p:spPr>
            <a:xfrm>
              <a:off x="7166075" y="3078475"/>
              <a:ext cx="975775" cy="764575"/>
            </a:xfrm>
            <a:custGeom>
              <a:avLst/>
              <a:gdLst/>
              <a:ahLst/>
              <a:cxnLst/>
              <a:rect l="l" t="t" r="r" b="b"/>
              <a:pathLst>
                <a:path w="39031" h="30583" extrusionOk="0">
                  <a:moveTo>
                    <a:pt x="22775" y="2714"/>
                  </a:moveTo>
                  <a:cubicBezTo>
                    <a:pt x="24775" y="2714"/>
                    <a:pt x="26773" y="2799"/>
                    <a:pt x="28723" y="3070"/>
                  </a:cubicBezTo>
                  <a:cubicBezTo>
                    <a:pt x="30191" y="3303"/>
                    <a:pt x="31725" y="3637"/>
                    <a:pt x="32893" y="4604"/>
                  </a:cubicBezTo>
                  <a:cubicBezTo>
                    <a:pt x="34427" y="5838"/>
                    <a:pt x="34827" y="7873"/>
                    <a:pt x="35061" y="9741"/>
                  </a:cubicBezTo>
                  <a:cubicBezTo>
                    <a:pt x="35528" y="13644"/>
                    <a:pt x="35428" y="17580"/>
                    <a:pt x="35761" y="21483"/>
                  </a:cubicBezTo>
                  <a:cubicBezTo>
                    <a:pt x="35895" y="22750"/>
                    <a:pt x="35795" y="23784"/>
                    <a:pt x="35528" y="25019"/>
                  </a:cubicBezTo>
                  <a:cubicBezTo>
                    <a:pt x="35161" y="26653"/>
                    <a:pt x="34193" y="27354"/>
                    <a:pt x="32526" y="27620"/>
                  </a:cubicBezTo>
                  <a:cubicBezTo>
                    <a:pt x="31893" y="27721"/>
                    <a:pt x="31248" y="27747"/>
                    <a:pt x="30602" y="27747"/>
                  </a:cubicBezTo>
                  <a:cubicBezTo>
                    <a:pt x="29894" y="27747"/>
                    <a:pt x="29185" y="27716"/>
                    <a:pt x="28487" y="27716"/>
                  </a:cubicBezTo>
                  <a:cubicBezTo>
                    <a:pt x="28343" y="27716"/>
                    <a:pt x="28199" y="27717"/>
                    <a:pt x="28056" y="27721"/>
                  </a:cubicBezTo>
                  <a:cubicBezTo>
                    <a:pt x="26510" y="27746"/>
                    <a:pt x="24965" y="27810"/>
                    <a:pt x="23405" y="27810"/>
                  </a:cubicBezTo>
                  <a:cubicBezTo>
                    <a:pt x="22911" y="27810"/>
                    <a:pt x="22415" y="27803"/>
                    <a:pt x="21918" y="27787"/>
                  </a:cubicBezTo>
                  <a:cubicBezTo>
                    <a:pt x="20264" y="27710"/>
                    <a:pt x="18611" y="27632"/>
                    <a:pt x="16942" y="27632"/>
                  </a:cubicBezTo>
                  <a:cubicBezTo>
                    <a:pt x="16456" y="27632"/>
                    <a:pt x="15969" y="27639"/>
                    <a:pt x="15480" y="27654"/>
                  </a:cubicBezTo>
                  <a:cubicBezTo>
                    <a:pt x="13930" y="27706"/>
                    <a:pt x="12359" y="27904"/>
                    <a:pt x="10801" y="27904"/>
                  </a:cubicBezTo>
                  <a:cubicBezTo>
                    <a:pt x="10380" y="27904"/>
                    <a:pt x="9961" y="27889"/>
                    <a:pt x="9543" y="27854"/>
                  </a:cubicBezTo>
                  <a:cubicBezTo>
                    <a:pt x="6274" y="27554"/>
                    <a:pt x="2838" y="25719"/>
                    <a:pt x="2738" y="22116"/>
                  </a:cubicBezTo>
                  <a:cubicBezTo>
                    <a:pt x="2771" y="18781"/>
                    <a:pt x="3038" y="15478"/>
                    <a:pt x="3238" y="12143"/>
                  </a:cubicBezTo>
                  <a:cubicBezTo>
                    <a:pt x="3305" y="10475"/>
                    <a:pt x="3305" y="8774"/>
                    <a:pt x="3371" y="7106"/>
                  </a:cubicBezTo>
                  <a:cubicBezTo>
                    <a:pt x="3472" y="4971"/>
                    <a:pt x="4472" y="4004"/>
                    <a:pt x="6507" y="3537"/>
                  </a:cubicBezTo>
                  <a:cubicBezTo>
                    <a:pt x="10076" y="2769"/>
                    <a:pt x="14079" y="3003"/>
                    <a:pt x="17715" y="2836"/>
                  </a:cubicBezTo>
                  <a:cubicBezTo>
                    <a:pt x="19383" y="2775"/>
                    <a:pt x="21080" y="2714"/>
                    <a:pt x="22775" y="2714"/>
                  </a:cubicBezTo>
                  <a:close/>
                  <a:moveTo>
                    <a:pt x="21573" y="23"/>
                  </a:moveTo>
                  <a:cubicBezTo>
                    <a:pt x="17168" y="23"/>
                    <a:pt x="12745" y="243"/>
                    <a:pt x="8375" y="568"/>
                  </a:cubicBezTo>
                  <a:cubicBezTo>
                    <a:pt x="4406" y="868"/>
                    <a:pt x="870" y="2302"/>
                    <a:pt x="636" y="6772"/>
                  </a:cubicBezTo>
                  <a:cubicBezTo>
                    <a:pt x="372" y="11827"/>
                    <a:pt x="42" y="16914"/>
                    <a:pt x="3" y="21969"/>
                  </a:cubicBezTo>
                  <a:lnTo>
                    <a:pt x="3" y="21969"/>
                  </a:lnTo>
                  <a:cubicBezTo>
                    <a:pt x="1" y="22016"/>
                    <a:pt x="0" y="22066"/>
                    <a:pt x="2" y="22116"/>
                  </a:cubicBezTo>
                  <a:cubicBezTo>
                    <a:pt x="2" y="22116"/>
                    <a:pt x="2" y="22117"/>
                    <a:pt x="2" y="22117"/>
                  </a:cubicBezTo>
                  <a:lnTo>
                    <a:pt x="2" y="22117"/>
                  </a:lnTo>
                  <a:cubicBezTo>
                    <a:pt x="1" y="22184"/>
                    <a:pt x="4" y="22249"/>
                    <a:pt x="10" y="22312"/>
                  </a:cubicBezTo>
                  <a:lnTo>
                    <a:pt x="10" y="22312"/>
                  </a:lnTo>
                  <a:cubicBezTo>
                    <a:pt x="175" y="25487"/>
                    <a:pt x="1962" y="27949"/>
                    <a:pt x="4806" y="29322"/>
                  </a:cubicBezTo>
                  <a:cubicBezTo>
                    <a:pt x="6881" y="30342"/>
                    <a:pt x="9022" y="30583"/>
                    <a:pt x="11193" y="30583"/>
                  </a:cubicBezTo>
                  <a:cubicBezTo>
                    <a:pt x="13139" y="30583"/>
                    <a:pt x="15110" y="30389"/>
                    <a:pt x="17081" y="30389"/>
                  </a:cubicBezTo>
                  <a:cubicBezTo>
                    <a:pt x="17362" y="30387"/>
                    <a:pt x="17643" y="30386"/>
                    <a:pt x="17923" y="30386"/>
                  </a:cubicBezTo>
                  <a:cubicBezTo>
                    <a:pt x="21390" y="30386"/>
                    <a:pt x="24841" y="30527"/>
                    <a:pt x="28303" y="30527"/>
                  </a:cubicBezTo>
                  <a:cubicBezTo>
                    <a:pt x="29254" y="30527"/>
                    <a:pt x="30205" y="30516"/>
                    <a:pt x="31158" y="30489"/>
                  </a:cubicBezTo>
                  <a:cubicBezTo>
                    <a:pt x="34294" y="30389"/>
                    <a:pt x="37429" y="29288"/>
                    <a:pt x="38130" y="25953"/>
                  </a:cubicBezTo>
                  <a:cubicBezTo>
                    <a:pt x="39030" y="21850"/>
                    <a:pt x="38330" y="17480"/>
                    <a:pt x="38096" y="13277"/>
                  </a:cubicBezTo>
                  <a:cubicBezTo>
                    <a:pt x="37863" y="9507"/>
                    <a:pt x="37763" y="4804"/>
                    <a:pt x="34427" y="2302"/>
                  </a:cubicBezTo>
                  <a:cubicBezTo>
                    <a:pt x="31358" y="1"/>
                    <a:pt x="26955" y="101"/>
                    <a:pt x="23286" y="34"/>
                  </a:cubicBezTo>
                  <a:cubicBezTo>
                    <a:pt x="22715" y="26"/>
                    <a:pt x="22144" y="23"/>
                    <a:pt x="21573" y="23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9"/>
            <p:cNvSpPr/>
            <p:nvPr/>
          </p:nvSpPr>
          <p:spPr>
            <a:xfrm>
              <a:off x="7186975" y="2965900"/>
              <a:ext cx="211825" cy="285225"/>
            </a:xfrm>
            <a:custGeom>
              <a:avLst/>
              <a:gdLst/>
              <a:ahLst/>
              <a:cxnLst/>
              <a:rect l="l" t="t" r="r" b="b"/>
              <a:pathLst>
                <a:path w="8473" h="11409" extrusionOk="0">
                  <a:moveTo>
                    <a:pt x="1235" y="0"/>
                  </a:moveTo>
                  <a:cubicBezTo>
                    <a:pt x="1235" y="0"/>
                    <a:pt x="0" y="8206"/>
                    <a:pt x="801" y="11409"/>
                  </a:cubicBezTo>
                  <a:lnTo>
                    <a:pt x="8473" y="7005"/>
                  </a:lnTo>
                  <a:cubicBezTo>
                    <a:pt x="8173" y="3303"/>
                    <a:pt x="1235" y="0"/>
                    <a:pt x="1235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9"/>
            <p:cNvSpPr/>
            <p:nvPr/>
          </p:nvSpPr>
          <p:spPr>
            <a:xfrm>
              <a:off x="7186975" y="2965900"/>
              <a:ext cx="211825" cy="285225"/>
            </a:xfrm>
            <a:custGeom>
              <a:avLst/>
              <a:gdLst/>
              <a:ahLst/>
              <a:cxnLst/>
              <a:rect l="l" t="t" r="r" b="b"/>
              <a:pathLst>
                <a:path w="8473" h="11409" extrusionOk="0">
                  <a:moveTo>
                    <a:pt x="1235" y="0"/>
                  </a:moveTo>
                  <a:cubicBezTo>
                    <a:pt x="1235" y="0"/>
                    <a:pt x="0" y="8206"/>
                    <a:pt x="801" y="11409"/>
                  </a:cubicBezTo>
                  <a:lnTo>
                    <a:pt x="8473" y="7005"/>
                  </a:lnTo>
                  <a:cubicBezTo>
                    <a:pt x="8173" y="3303"/>
                    <a:pt x="1235" y="0"/>
                    <a:pt x="1235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9"/>
            <p:cNvSpPr/>
            <p:nvPr/>
          </p:nvSpPr>
          <p:spPr>
            <a:xfrm>
              <a:off x="7151950" y="2932275"/>
              <a:ext cx="284225" cy="352800"/>
            </a:xfrm>
            <a:custGeom>
              <a:avLst/>
              <a:gdLst/>
              <a:ahLst/>
              <a:cxnLst/>
              <a:rect l="l" t="t" r="r" b="b"/>
              <a:pathLst>
                <a:path w="11369" h="14112" extrusionOk="0">
                  <a:moveTo>
                    <a:pt x="2659" y="1"/>
                  </a:moveTo>
                  <a:cubicBezTo>
                    <a:pt x="2055" y="1"/>
                    <a:pt x="1430" y="310"/>
                    <a:pt x="1335" y="979"/>
                  </a:cubicBezTo>
                  <a:cubicBezTo>
                    <a:pt x="734" y="4881"/>
                    <a:pt x="0" y="9218"/>
                    <a:pt x="868" y="13121"/>
                  </a:cubicBezTo>
                  <a:cubicBezTo>
                    <a:pt x="1027" y="13812"/>
                    <a:pt x="1542" y="14111"/>
                    <a:pt x="2080" y="14111"/>
                  </a:cubicBezTo>
                  <a:cubicBezTo>
                    <a:pt x="2892" y="14111"/>
                    <a:pt x="3757" y="13430"/>
                    <a:pt x="3536" y="12387"/>
                  </a:cubicBezTo>
                  <a:cubicBezTo>
                    <a:pt x="2896" y="9575"/>
                    <a:pt x="3278" y="6368"/>
                    <a:pt x="3713" y="3426"/>
                  </a:cubicBezTo>
                  <a:lnTo>
                    <a:pt x="3713" y="3426"/>
                  </a:lnTo>
                  <a:cubicBezTo>
                    <a:pt x="5885" y="4653"/>
                    <a:pt x="8235" y="6401"/>
                    <a:pt x="8573" y="8717"/>
                  </a:cubicBezTo>
                  <a:cubicBezTo>
                    <a:pt x="8666" y="9409"/>
                    <a:pt x="9146" y="9708"/>
                    <a:pt x="9673" y="9708"/>
                  </a:cubicBezTo>
                  <a:cubicBezTo>
                    <a:pt x="10468" y="9708"/>
                    <a:pt x="11369" y="9027"/>
                    <a:pt x="11208" y="7984"/>
                  </a:cubicBezTo>
                  <a:cubicBezTo>
                    <a:pt x="10675" y="4281"/>
                    <a:pt x="6405" y="1646"/>
                    <a:pt x="3336" y="145"/>
                  </a:cubicBezTo>
                  <a:cubicBezTo>
                    <a:pt x="3137" y="50"/>
                    <a:pt x="2899" y="1"/>
                    <a:pt x="265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9"/>
            <p:cNvSpPr/>
            <p:nvPr/>
          </p:nvSpPr>
          <p:spPr>
            <a:xfrm>
              <a:off x="7877475" y="2965900"/>
              <a:ext cx="228500" cy="301900"/>
            </a:xfrm>
            <a:custGeom>
              <a:avLst/>
              <a:gdLst/>
              <a:ahLst/>
              <a:cxnLst/>
              <a:rect l="l" t="t" r="r" b="b"/>
              <a:pathLst>
                <a:path w="9140" h="12076" extrusionOk="0">
                  <a:moveTo>
                    <a:pt x="7639" y="0"/>
                  </a:moveTo>
                  <a:cubicBezTo>
                    <a:pt x="7639" y="0"/>
                    <a:pt x="0" y="4270"/>
                    <a:pt x="0" y="7239"/>
                  </a:cubicBezTo>
                  <a:lnTo>
                    <a:pt x="7739" y="12076"/>
                  </a:lnTo>
                  <a:cubicBezTo>
                    <a:pt x="9140" y="8807"/>
                    <a:pt x="7639" y="0"/>
                    <a:pt x="7639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9"/>
            <p:cNvSpPr/>
            <p:nvPr/>
          </p:nvSpPr>
          <p:spPr>
            <a:xfrm>
              <a:off x="7877475" y="2965900"/>
              <a:ext cx="228500" cy="301900"/>
            </a:xfrm>
            <a:custGeom>
              <a:avLst/>
              <a:gdLst/>
              <a:ahLst/>
              <a:cxnLst/>
              <a:rect l="l" t="t" r="r" b="b"/>
              <a:pathLst>
                <a:path w="9140" h="12076" extrusionOk="0">
                  <a:moveTo>
                    <a:pt x="7639" y="0"/>
                  </a:moveTo>
                  <a:cubicBezTo>
                    <a:pt x="7639" y="0"/>
                    <a:pt x="0" y="4270"/>
                    <a:pt x="0" y="7239"/>
                  </a:cubicBezTo>
                  <a:lnTo>
                    <a:pt x="7739" y="12076"/>
                  </a:lnTo>
                  <a:cubicBezTo>
                    <a:pt x="9140" y="8807"/>
                    <a:pt x="7639" y="0"/>
                    <a:pt x="7639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9"/>
            <p:cNvSpPr/>
            <p:nvPr/>
          </p:nvSpPr>
          <p:spPr>
            <a:xfrm>
              <a:off x="7840775" y="2931700"/>
              <a:ext cx="300225" cy="367650"/>
            </a:xfrm>
            <a:custGeom>
              <a:avLst/>
              <a:gdLst/>
              <a:ahLst/>
              <a:cxnLst/>
              <a:rect l="l" t="t" r="r" b="b"/>
              <a:pathLst>
                <a:path w="12009" h="14706" extrusionOk="0">
                  <a:moveTo>
                    <a:pt x="9076" y="0"/>
                  </a:moveTo>
                  <a:cubicBezTo>
                    <a:pt x="8838" y="0"/>
                    <a:pt x="8604" y="55"/>
                    <a:pt x="8406" y="168"/>
                  </a:cubicBezTo>
                  <a:cubicBezTo>
                    <a:pt x="5371" y="1902"/>
                    <a:pt x="367" y="4704"/>
                    <a:pt x="67" y="8574"/>
                  </a:cubicBezTo>
                  <a:cubicBezTo>
                    <a:pt x="0" y="9458"/>
                    <a:pt x="659" y="9900"/>
                    <a:pt x="1351" y="9900"/>
                  </a:cubicBezTo>
                  <a:cubicBezTo>
                    <a:pt x="2043" y="9900"/>
                    <a:pt x="2769" y="9458"/>
                    <a:pt x="2836" y="8574"/>
                  </a:cubicBezTo>
                  <a:cubicBezTo>
                    <a:pt x="2969" y="6972"/>
                    <a:pt x="5504" y="5371"/>
                    <a:pt x="6672" y="4537"/>
                  </a:cubicBezTo>
                  <a:cubicBezTo>
                    <a:pt x="7136" y="4213"/>
                    <a:pt x="7607" y="3888"/>
                    <a:pt x="8085" y="3573"/>
                  </a:cubicBezTo>
                  <a:lnTo>
                    <a:pt x="8085" y="3573"/>
                  </a:lnTo>
                  <a:cubicBezTo>
                    <a:pt x="8585" y="6680"/>
                    <a:pt x="8952" y="10275"/>
                    <a:pt x="7873" y="13043"/>
                  </a:cubicBezTo>
                  <a:cubicBezTo>
                    <a:pt x="7490" y="14051"/>
                    <a:pt x="8312" y="14706"/>
                    <a:pt x="9163" y="14706"/>
                  </a:cubicBezTo>
                  <a:cubicBezTo>
                    <a:pt x="9720" y="14706"/>
                    <a:pt x="10290" y="14424"/>
                    <a:pt x="10541" y="13777"/>
                  </a:cubicBezTo>
                  <a:cubicBezTo>
                    <a:pt x="12009" y="9941"/>
                    <a:pt x="11075" y="4938"/>
                    <a:pt x="10408" y="1002"/>
                  </a:cubicBezTo>
                  <a:cubicBezTo>
                    <a:pt x="10312" y="355"/>
                    <a:pt x="9683" y="0"/>
                    <a:pt x="9076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9"/>
            <p:cNvSpPr/>
            <p:nvPr/>
          </p:nvSpPr>
          <p:spPr>
            <a:xfrm>
              <a:off x="7167800" y="3464600"/>
              <a:ext cx="960700" cy="382050"/>
            </a:xfrm>
            <a:custGeom>
              <a:avLst/>
              <a:gdLst/>
              <a:ahLst/>
              <a:cxnLst/>
              <a:rect l="l" t="t" r="r" b="b"/>
              <a:pathLst>
                <a:path w="38428" h="15282" extrusionOk="0">
                  <a:moveTo>
                    <a:pt x="23817" y="0"/>
                  </a:moveTo>
                  <a:cubicBezTo>
                    <a:pt x="22516" y="0"/>
                    <a:pt x="21482" y="200"/>
                    <a:pt x="20481" y="767"/>
                  </a:cubicBezTo>
                  <a:cubicBezTo>
                    <a:pt x="19447" y="1334"/>
                    <a:pt x="18713" y="2335"/>
                    <a:pt x="18447" y="3436"/>
                  </a:cubicBezTo>
                  <a:cubicBezTo>
                    <a:pt x="18313" y="3936"/>
                    <a:pt x="18280" y="4503"/>
                    <a:pt x="17913" y="4904"/>
                  </a:cubicBezTo>
                  <a:cubicBezTo>
                    <a:pt x="17713" y="5104"/>
                    <a:pt x="17446" y="5237"/>
                    <a:pt x="17146" y="5304"/>
                  </a:cubicBezTo>
                  <a:cubicBezTo>
                    <a:pt x="16259" y="5613"/>
                    <a:pt x="14900" y="5706"/>
                    <a:pt x="13359" y="5706"/>
                  </a:cubicBezTo>
                  <a:cubicBezTo>
                    <a:pt x="11059" y="5706"/>
                    <a:pt x="8352" y="5500"/>
                    <a:pt x="6196" y="5500"/>
                  </a:cubicBezTo>
                  <a:cubicBezTo>
                    <a:pt x="5122" y="5500"/>
                    <a:pt x="4185" y="5551"/>
                    <a:pt x="3503" y="5704"/>
                  </a:cubicBezTo>
                  <a:cubicBezTo>
                    <a:pt x="2168" y="6004"/>
                    <a:pt x="967" y="6705"/>
                    <a:pt x="0" y="7672"/>
                  </a:cubicBezTo>
                  <a:cubicBezTo>
                    <a:pt x="434" y="10474"/>
                    <a:pt x="2135" y="12609"/>
                    <a:pt x="4737" y="13877"/>
                  </a:cubicBezTo>
                  <a:cubicBezTo>
                    <a:pt x="7066" y="15022"/>
                    <a:pt x="9326" y="15255"/>
                    <a:pt x="11647" y="15255"/>
                  </a:cubicBezTo>
                  <a:cubicBezTo>
                    <a:pt x="13247" y="15255"/>
                    <a:pt x="14877" y="15144"/>
                    <a:pt x="16579" y="15144"/>
                  </a:cubicBezTo>
                  <a:cubicBezTo>
                    <a:pt x="16857" y="15142"/>
                    <a:pt x="17136" y="15141"/>
                    <a:pt x="17416" y="15141"/>
                  </a:cubicBezTo>
                  <a:cubicBezTo>
                    <a:pt x="20864" y="15141"/>
                    <a:pt x="24329" y="15282"/>
                    <a:pt x="27797" y="15282"/>
                  </a:cubicBezTo>
                  <a:cubicBezTo>
                    <a:pt x="28750" y="15282"/>
                    <a:pt x="29703" y="15271"/>
                    <a:pt x="30655" y="15244"/>
                  </a:cubicBezTo>
                  <a:cubicBezTo>
                    <a:pt x="33791" y="15144"/>
                    <a:pt x="37360" y="13843"/>
                    <a:pt x="38061" y="10508"/>
                  </a:cubicBezTo>
                  <a:cubicBezTo>
                    <a:pt x="38261" y="9574"/>
                    <a:pt x="38394" y="8640"/>
                    <a:pt x="38428" y="7672"/>
                  </a:cubicBezTo>
                  <a:cubicBezTo>
                    <a:pt x="37494" y="6705"/>
                    <a:pt x="36293" y="6004"/>
                    <a:pt x="34958" y="5704"/>
                  </a:cubicBezTo>
                  <a:cubicBezTo>
                    <a:pt x="34261" y="5547"/>
                    <a:pt x="33804" y="5496"/>
                    <a:pt x="33477" y="5496"/>
                  </a:cubicBezTo>
                  <a:cubicBezTo>
                    <a:pt x="32840" y="5496"/>
                    <a:pt x="32690" y="5691"/>
                    <a:pt x="32200" y="5691"/>
                  </a:cubicBezTo>
                  <a:cubicBezTo>
                    <a:pt x="31869" y="5691"/>
                    <a:pt x="31383" y="5602"/>
                    <a:pt x="30489" y="5304"/>
                  </a:cubicBezTo>
                  <a:cubicBezTo>
                    <a:pt x="30222" y="5237"/>
                    <a:pt x="29921" y="5104"/>
                    <a:pt x="29721" y="4904"/>
                  </a:cubicBezTo>
                  <a:cubicBezTo>
                    <a:pt x="29354" y="4537"/>
                    <a:pt x="29321" y="3970"/>
                    <a:pt x="29221" y="3436"/>
                  </a:cubicBezTo>
                  <a:cubicBezTo>
                    <a:pt x="28954" y="2335"/>
                    <a:pt x="28187" y="1334"/>
                    <a:pt x="27186" y="767"/>
                  </a:cubicBezTo>
                  <a:cubicBezTo>
                    <a:pt x="26152" y="200"/>
                    <a:pt x="25118" y="0"/>
                    <a:pt x="23817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9"/>
            <p:cNvSpPr/>
            <p:nvPr/>
          </p:nvSpPr>
          <p:spPr>
            <a:xfrm>
              <a:off x="7519700" y="3487950"/>
              <a:ext cx="73425" cy="74225"/>
            </a:xfrm>
            <a:custGeom>
              <a:avLst/>
              <a:gdLst/>
              <a:ahLst/>
              <a:cxnLst/>
              <a:rect l="l" t="t" r="r" b="b"/>
              <a:pathLst>
                <a:path w="2937" h="2969" extrusionOk="0">
                  <a:moveTo>
                    <a:pt x="1469" y="0"/>
                  </a:moveTo>
                  <a:cubicBezTo>
                    <a:pt x="635" y="0"/>
                    <a:pt x="1" y="667"/>
                    <a:pt x="1" y="1468"/>
                  </a:cubicBezTo>
                  <a:cubicBezTo>
                    <a:pt x="1" y="2302"/>
                    <a:pt x="635" y="2969"/>
                    <a:pt x="1469" y="2969"/>
                  </a:cubicBezTo>
                  <a:cubicBezTo>
                    <a:pt x="2302" y="2969"/>
                    <a:pt x="2936" y="2302"/>
                    <a:pt x="2936" y="1468"/>
                  </a:cubicBezTo>
                  <a:cubicBezTo>
                    <a:pt x="2936" y="667"/>
                    <a:pt x="2302" y="0"/>
                    <a:pt x="1469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9"/>
            <p:cNvSpPr/>
            <p:nvPr/>
          </p:nvSpPr>
          <p:spPr>
            <a:xfrm>
              <a:off x="7471350" y="3591350"/>
              <a:ext cx="125950" cy="74250"/>
            </a:xfrm>
            <a:custGeom>
              <a:avLst/>
              <a:gdLst/>
              <a:ahLst/>
              <a:cxnLst/>
              <a:rect l="l" t="t" r="r" b="b"/>
              <a:pathLst>
                <a:path w="5038" h="2970" extrusionOk="0">
                  <a:moveTo>
                    <a:pt x="2502" y="0"/>
                  </a:moveTo>
                  <a:cubicBezTo>
                    <a:pt x="1134" y="0"/>
                    <a:pt x="0" y="667"/>
                    <a:pt x="0" y="1501"/>
                  </a:cubicBezTo>
                  <a:cubicBezTo>
                    <a:pt x="0" y="2302"/>
                    <a:pt x="1134" y="2969"/>
                    <a:pt x="2502" y="2969"/>
                  </a:cubicBezTo>
                  <a:cubicBezTo>
                    <a:pt x="3903" y="2969"/>
                    <a:pt x="5037" y="2302"/>
                    <a:pt x="5037" y="1501"/>
                  </a:cubicBezTo>
                  <a:cubicBezTo>
                    <a:pt x="5037" y="667"/>
                    <a:pt x="3903" y="0"/>
                    <a:pt x="2502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9"/>
            <p:cNvSpPr/>
            <p:nvPr/>
          </p:nvSpPr>
          <p:spPr>
            <a:xfrm>
              <a:off x="7932500" y="3487950"/>
              <a:ext cx="73425" cy="74225"/>
            </a:xfrm>
            <a:custGeom>
              <a:avLst/>
              <a:gdLst/>
              <a:ahLst/>
              <a:cxnLst/>
              <a:rect l="l" t="t" r="r" b="b"/>
              <a:pathLst>
                <a:path w="2937" h="2969" extrusionOk="0">
                  <a:moveTo>
                    <a:pt x="1468" y="0"/>
                  </a:moveTo>
                  <a:cubicBezTo>
                    <a:pt x="634" y="0"/>
                    <a:pt x="1" y="667"/>
                    <a:pt x="1" y="1468"/>
                  </a:cubicBezTo>
                  <a:cubicBezTo>
                    <a:pt x="1" y="2302"/>
                    <a:pt x="634" y="2969"/>
                    <a:pt x="1468" y="2969"/>
                  </a:cubicBezTo>
                  <a:cubicBezTo>
                    <a:pt x="2302" y="2969"/>
                    <a:pt x="2936" y="2302"/>
                    <a:pt x="2936" y="1468"/>
                  </a:cubicBezTo>
                  <a:cubicBezTo>
                    <a:pt x="2936" y="667"/>
                    <a:pt x="2302" y="0"/>
                    <a:pt x="1468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9"/>
            <p:cNvSpPr/>
            <p:nvPr/>
          </p:nvSpPr>
          <p:spPr>
            <a:xfrm>
              <a:off x="7928325" y="3591350"/>
              <a:ext cx="125950" cy="74250"/>
            </a:xfrm>
            <a:custGeom>
              <a:avLst/>
              <a:gdLst/>
              <a:ahLst/>
              <a:cxnLst/>
              <a:rect l="l" t="t" r="r" b="b"/>
              <a:pathLst>
                <a:path w="5038" h="2970" extrusionOk="0">
                  <a:moveTo>
                    <a:pt x="2536" y="0"/>
                  </a:moveTo>
                  <a:cubicBezTo>
                    <a:pt x="1135" y="0"/>
                    <a:pt x="1" y="667"/>
                    <a:pt x="1" y="1501"/>
                  </a:cubicBezTo>
                  <a:cubicBezTo>
                    <a:pt x="1" y="2302"/>
                    <a:pt x="1135" y="2969"/>
                    <a:pt x="2536" y="2969"/>
                  </a:cubicBezTo>
                  <a:cubicBezTo>
                    <a:pt x="3937" y="2969"/>
                    <a:pt x="5038" y="2302"/>
                    <a:pt x="5038" y="1501"/>
                  </a:cubicBezTo>
                  <a:cubicBezTo>
                    <a:pt x="5038" y="667"/>
                    <a:pt x="3904" y="0"/>
                    <a:pt x="2536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9"/>
            <p:cNvSpPr/>
            <p:nvPr/>
          </p:nvSpPr>
          <p:spPr>
            <a:xfrm>
              <a:off x="7696500" y="3623025"/>
              <a:ext cx="132625" cy="70925"/>
            </a:xfrm>
            <a:custGeom>
              <a:avLst/>
              <a:gdLst/>
              <a:ahLst/>
              <a:cxnLst/>
              <a:rect l="l" t="t" r="r" b="b"/>
              <a:pathLst>
                <a:path w="5305" h="2837" extrusionOk="0">
                  <a:moveTo>
                    <a:pt x="401" y="1"/>
                  </a:moveTo>
                  <a:cubicBezTo>
                    <a:pt x="167" y="34"/>
                    <a:pt x="1" y="268"/>
                    <a:pt x="1" y="501"/>
                  </a:cubicBezTo>
                  <a:cubicBezTo>
                    <a:pt x="101" y="1469"/>
                    <a:pt x="968" y="2836"/>
                    <a:pt x="2669" y="2836"/>
                  </a:cubicBezTo>
                  <a:cubicBezTo>
                    <a:pt x="4337" y="2836"/>
                    <a:pt x="5204" y="1469"/>
                    <a:pt x="5304" y="501"/>
                  </a:cubicBezTo>
                  <a:cubicBezTo>
                    <a:pt x="5304" y="268"/>
                    <a:pt x="5138" y="34"/>
                    <a:pt x="4904" y="1"/>
                  </a:cubicBezTo>
                  <a:cubicBezTo>
                    <a:pt x="4637" y="1"/>
                    <a:pt x="4437" y="168"/>
                    <a:pt x="4404" y="435"/>
                  </a:cubicBezTo>
                  <a:cubicBezTo>
                    <a:pt x="4370" y="902"/>
                    <a:pt x="3870" y="1936"/>
                    <a:pt x="2636" y="1936"/>
                  </a:cubicBezTo>
                  <a:cubicBezTo>
                    <a:pt x="1435" y="1936"/>
                    <a:pt x="935" y="902"/>
                    <a:pt x="901" y="435"/>
                  </a:cubicBezTo>
                  <a:cubicBezTo>
                    <a:pt x="868" y="168"/>
                    <a:pt x="668" y="1"/>
                    <a:pt x="401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9"/>
            <p:cNvSpPr/>
            <p:nvPr/>
          </p:nvSpPr>
          <p:spPr>
            <a:xfrm>
              <a:off x="7751550" y="3590500"/>
              <a:ext cx="22525" cy="103450"/>
            </a:xfrm>
            <a:custGeom>
              <a:avLst/>
              <a:gdLst/>
              <a:ahLst/>
              <a:cxnLst/>
              <a:rect l="l" t="t" r="r" b="b"/>
              <a:pathLst>
                <a:path w="901" h="4138" extrusionOk="0">
                  <a:moveTo>
                    <a:pt x="467" y="1"/>
                  </a:moveTo>
                  <a:cubicBezTo>
                    <a:pt x="200" y="1"/>
                    <a:pt x="0" y="201"/>
                    <a:pt x="0" y="435"/>
                  </a:cubicBezTo>
                  <a:lnTo>
                    <a:pt x="0" y="3704"/>
                  </a:lnTo>
                  <a:cubicBezTo>
                    <a:pt x="0" y="3937"/>
                    <a:pt x="200" y="4137"/>
                    <a:pt x="467" y="4137"/>
                  </a:cubicBezTo>
                  <a:cubicBezTo>
                    <a:pt x="701" y="4137"/>
                    <a:pt x="901" y="3937"/>
                    <a:pt x="901" y="3704"/>
                  </a:cubicBezTo>
                  <a:lnTo>
                    <a:pt x="901" y="435"/>
                  </a:lnTo>
                  <a:cubicBezTo>
                    <a:pt x="901" y="201"/>
                    <a:pt x="701" y="1"/>
                    <a:pt x="467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9"/>
            <p:cNvSpPr/>
            <p:nvPr/>
          </p:nvSpPr>
          <p:spPr>
            <a:xfrm>
              <a:off x="7685650" y="3541300"/>
              <a:ext cx="154300" cy="93425"/>
            </a:xfrm>
            <a:custGeom>
              <a:avLst/>
              <a:gdLst/>
              <a:ahLst/>
              <a:cxnLst/>
              <a:rect l="l" t="t" r="r" b="b"/>
              <a:pathLst>
                <a:path w="6172" h="3737" extrusionOk="0">
                  <a:moveTo>
                    <a:pt x="3103" y="1"/>
                  </a:moveTo>
                  <a:cubicBezTo>
                    <a:pt x="1936" y="1"/>
                    <a:pt x="535" y="535"/>
                    <a:pt x="268" y="1302"/>
                  </a:cubicBezTo>
                  <a:cubicBezTo>
                    <a:pt x="1" y="2069"/>
                    <a:pt x="3103" y="3737"/>
                    <a:pt x="3103" y="3737"/>
                  </a:cubicBezTo>
                  <a:cubicBezTo>
                    <a:pt x="3103" y="3737"/>
                    <a:pt x="6172" y="2069"/>
                    <a:pt x="5905" y="1302"/>
                  </a:cubicBezTo>
                  <a:cubicBezTo>
                    <a:pt x="5638" y="535"/>
                    <a:pt x="4237" y="1"/>
                    <a:pt x="3103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9"/>
            <p:cNvSpPr/>
            <p:nvPr/>
          </p:nvSpPr>
          <p:spPr>
            <a:xfrm>
              <a:off x="7367925" y="3664575"/>
              <a:ext cx="165975" cy="106100"/>
            </a:xfrm>
            <a:custGeom>
              <a:avLst/>
              <a:gdLst/>
              <a:ahLst/>
              <a:cxnLst/>
              <a:rect l="l" t="t" r="r" b="b"/>
              <a:pathLst>
                <a:path w="6639" h="4244" extrusionOk="0">
                  <a:moveTo>
                    <a:pt x="6129" y="1"/>
                  </a:moveTo>
                  <a:cubicBezTo>
                    <a:pt x="6066" y="1"/>
                    <a:pt x="6001" y="13"/>
                    <a:pt x="5938" y="40"/>
                  </a:cubicBezTo>
                  <a:cubicBezTo>
                    <a:pt x="3970" y="974"/>
                    <a:pt x="2036" y="2142"/>
                    <a:pt x="268" y="3443"/>
                  </a:cubicBezTo>
                  <a:cubicBezTo>
                    <a:pt x="68" y="3576"/>
                    <a:pt x="1" y="3876"/>
                    <a:pt x="168" y="4076"/>
                  </a:cubicBezTo>
                  <a:cubicBezTo>
                    <a:pt x="268" y="4176"/>
                    <a:pt x="368" y="4243"/>
                    <a:pt x="535" y="4243"/>
                  </a:cubicBezTo>
                  <a:cubicBezTo>
                    <a:pt x="601" y="4243"/>
                    <a:pt x="701" y="4210"/>
                    <a:pt x="801" y="4143"/>
                  </a:cubicBezTo>
                  <a:cubicBezTo>
                    <a:pt x="2503" y="2876"/>
                    <a:pt x="4371" y="1775"/>
                    <a:pt x="6339" y="841"/>
                  </a:cubicBezTo>
                  <a:cubicBezTo>
                    <a:pt x="6539" y="741"/>
                    <a:pt x="6639" y="474"/>
                    <a:pt x="6539" y="240"/>
                  </a:cubicBezTo>
                  <a:cubicBezTo>
                    <a:pt x="6466" y="94"/>
                    <a:pt x="6303" y="1"/>
                    <a:pt x="6129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9"/>
            <p:cNvSpPr/>
            <p:nvPr/>
          </p:nvSpPr>
          <p:spPr>
            <a:xfrm>
              <a:off x="7347075" y="3625175"/>
              <a:ext cx="133450" cy="35400"/>
            </a:xfrm>
            <a:custGeom>
              <a:avLst/>
              <a:gdLst/>
              <a:ahLst/>
              <a:cxnLst/>
              <a:rect l="l" t="t" r="r" b="b"/>
              <a:pathLst>
                <a:path w="5338" h="1416" extrusionOk="0">
                  <a:moveTo>
                    <a:pt x="4255" y="1"/>
                  </a:moveTo>
                  <a:cubicBezTo>
                    <a:pt x="2945" y="1"/>
                    <a:pt x="1657" y="176"/>
                    <a:pt x="368" y="549"/>
                  </a:cubicBezTo>
                  <a:cubicBezTo>
                    <a:pt x="134" y="615"/>
                    <a:pt x="1" y="849"/>
                    <a:pt x="68" y="1082"/>
                  </a:cubicBezTo>
                  <a:cubicBezTo>
                    <a:pt x="134" y="1283"/>
                    <a:pt x="301" y="1416"/>
                    <a:pt x="501" y="1416"/>
                  </a:cubicBezTo>
                  <a:cubicBezTo>
                    <a:pt x="535" y="1416"/>
                    <a:pt x="601" y="1416"/>
                    <a:pt x="635" y="1383"/>
                  </a:cubicBezTo>
                  <a:cubicBezTo>
                    <a:pt x="1805" y="1069"/>
                    <a:pt x="3024" y="901"/>
                    <a:pt x="4250" y="901"/>
                  </a:cubicBezTo>
                  <a:cubicBezTo>
                    <a:pt x="4457" y="901"/>
                    <a:pt x="4664" y="906"/>
                    <a:pt x="4871" y="916"/>
                  </a:cubicBezTo>
                  <a:cubicBezTo>
                    <a:pt x="4888" y="918"/>
                    <a:pt x="4905" y="919"/>
                    <a:pt x="4923" y="919"/>
                  </a:cubicBezTo>
                  <a:cubicBezTo>
                    <a:pt x="5138" y="919"/>
                    <a:pt x="5338" y="732"/>
                    <a:pt x="5338" y="515"/>
                  </a:cubicBezTo>
                  <a:cubicBezTo>
                    <a:pt x="5338" y="248"/>
                    <a:pt x="5171" y="48"/>
                    <a:pt x="4904" y="15"/>
                  </a:cubicBezTo>
                  <a:cubicBezTo>
                    <a:pt x="4687" y="6"/>
                    <a:pt x="4471" y="1"/>
                    <a:pt x="4255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9"/>
            <p:cNvSpPr/>
            <p:nvPr/>
          </p:nvSpPr>
          <p:spPr>
            <a:xfrm>
              <a:off x="7985875" y="3664575"/>
              <a:ext cx="165975" cy="106100"/>
            </a:xfrm>
            <a:custGeom>
              <a:avLst/>
              <a:gdLst/>
              <a:ahLst/>
              <a:cxnLst/>
              <a:rect l="l" t="t" r="r" b="b"/>
              <a:pathLst>
                <a:path w="6639" h="4244" extrusionOk="0">
                  <a:moveTo>
                    <a:pt x="510" y="1"/>
                  </a:moveTo>
                  <a:cubicBezTo>
                    <a:pt x="336" y="1"/>
                    <a:pt x="174" y="94"/>
                    <a:pt x="101" y="240"/>
                  </a:cubicBezTo>
                  <a:cubicBezTo>
                    <a:pt x="0" y="474"/>
                    <a:pt x="101" y="741"/>
                    <a:pt x="301" y="841"/>
                  </a:cubicBezTo>
                  <a:cubicBezTo>
                    <a:pt x="2269" y="1775"/>
                    <a:pt x="4137" y="2876"/>
                    <a:pt x="5871" y="4143"/>
                  </a:cubicBezTo>
                  <a:cubicBezTo>
                    <a:pt x="5938" y="4210"/>
                    <a:pt x="6038" y="4243"/>
                    <a:pt x="6105" y="4243"/>
                  </a:cubicBezTo>
                  <a:cubicBezTo>
                    <a:pt x="6272" y="4243"/>
                    <a:pt x="6405" y="4176"/>
                    <a:pt x="6472" y="4076"/>
                  </a:cubicBezTo>
                  <a:cubicBezTo>
                    <a:pt x="6639" y="3876"/>
                    <a:pt x="6572" y="3576"/>
                    <a:pt x="6372" y="3443"/>
                  </a:cubicBezTo>
                  <a:cubicBezTo>
                    <a:pt x="4604" y="2142"/>
                    <a:pt x="2702" y="974"/>
                    <a:pt x="701" y="40"/>
                  </a:cubicBezTo>
                  <a:cubicBezTo>
                    <a:pt x="638" y="13"/>
                    <a:pt x="573" y="1"/>
                    <a:pt x="510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9"/>
            <p:cNvSpPr/>
            <p:nvPr/>
          </p:nvSpPr>
          <p:spPr>
            <a:xfrm>
              <a:off x="8039250" y="3625175"/>
              <a:ext cx="133450" cy="35400"/>
            </a:xfrm>
            <a:custGeom>
              <a:avLst/>
              <a:gdLst/>
              <a:ahLst/>
              <a:cxnLst/>
              <a:rect l="l" t="t" r="r" b="b"/>
              <a:pathLst>
                <a:path w="5338" h="1416" extrusionOk="0">
                  <a:moveTo>
                    <a:pt x="1083" y="1"/>
                  </a:moveTo>
                  <a:cubicBezTo>
                    <a:pt x="867" y="1"/>
                    <a:pt x="651" y="6"/>
                    <a:pt x="434" y="15"/>
                  </a:cubicBezTo>
                  <a:cubicBezTo>
                    <a:pt x="167" y="48"/>
                    <a:pt x="0" y="248"/>
                    <a:pt x="0" y="482"/>
                  </a:cubicBezTo>
                  <a:cubicBezTo>
                    <a:pt x="34" y="749"/>
                    <a:pt x="234" y="916"/>
                    <a:pt x="467" y="916"/>
                  </a:cubicBezTo>
                  <a:cubicBezTo>
                    <a:pt x="700" y="905"/>
                    <a:pt x="933" y="899"/>
                    <a:pt x="1165" y="899"/>
                  </a:cubicBezTo>
                  <a:cubicBezTo>
                    <a:pt x="2365" y="899"/>
                    <a:pt x="3558" y="1047"/>
                    <a:pt x="4704" y="1383"/>
                  </a:cubicBezTo>
                  <a:cubicBezTo>
                    <a:pt x="4737" y="1416"/>
                    <a:pt x="4804" y="1416"/>
                    <a:pt x="4837" y="1416"/>
                  </a:cubicBezTo>
                  <a:cubicBezTo>
                    <a:pt x="5037" y="1416"/>
                    <a:pt x="5204" y="1283"/>
                    <a:pt x="5271" y="1082"/>
                  </a:cubicBezTo>
                  <a:cubicBezTo>
                    <a:pt x="5337" y="849"/>
                    <a:pt x="5204" y="615"/>
                    <a:pt x="4971" y="549"/>
                  </a:cubicBezTo>
                  <a:cubicBezTo>
                    <a:pt x="3682" y="176"/>
                    <a:pt x="2393" y="1"/>
                    <a:pt x="1083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9"/>
            <p:cNvSpPr/>
            <p:nvPr/>
          </p:nvSpPr>
          <p:spPr>
            <a:xfrm>
              <a:off x="7564750" y="3000100"/>
              <a:ext cx="135100" cy="352775"/>
            </a:xfrm>
            <a:custGeom>
              <a:avLst/>
              <a:gdLst/>
              <a:ahLst/>
              <a:cxnLst/>
              <a:rect l="l" t="t" r="r" b="b"/>
              <a:pathLst>
                <a:path w="5404" h="14111" extrusionOk="0">
                  <a:moveTo>
                    <a:pt x="3569" y="0"/>
                  </a:moveTo>
                  <a:lnTo>
                    <a:pt x="0" y="1168"/>
                  </a:lnTo>
                  <a:cubicBezTo>
                    <a:pt x="0" y="1168"/>
                    <a:pt x="400" y="1968"/>
                    <a:pt x="1001" y="3169"/>
                  </a:cubicBezTo>
                  <a:cubicBezTo>
                    <a:pt x="1601" y="4370"/>
                    <a:pt x="2402" y="5938"/>
                    <a:pt x="3136" y="7505"/>
                  </a:cubicBezTo>
                  <a:cubicBezTo>
                    <a:pt x="3336" y="7906"/>
                    <a:pt x="3503" y="8306"/>
                    <a:pt x="3669" y="8673"/>
                  </a:cubicBezTo>
                  <a:cubicBezTo>
                    <a:pt x="3836" y="9073"/>
                    <a:pt x="3970" y="9474"/>
                    <a:pt x="4136" y="9840"/>
                  </a:cubicBezTo>
                  <a:cubicBezTo>
                    <a:pt x="4403" y="10608"/>
                    <a:pt x="4637" y="11342"/>
                    <a:pt x="4804" y="11975"/>
                  </a:cubicBezTo>
                  <a:cubicBezTo>
                    <a:pt x="4904" y="12276"/>
                    <a:pt x="4970" y="12576"/>
                    <a:pt x="5004" y="12843"/>
                  </a:cubicBezTo>
                  <a:cubicBezTo>
                    <a:pt x="5070" y="13109"/>
                    <a:pt x="5104" y="13343"/>
                    <a:pt x="5137" y="13510"/>
                  </a:cubicBezTo>
                  <a:cubicBezTo>
                    <a:pt x="5170" y="13910"/>
                    <a:pt x="5204" y="14110"/>
                    <a:pt x="5204" y="14110"/>
                  </a:cubicBezTo>
                  <a:cubicBezTo>
                    <a:pt x="5204" y="14110"/>
                    <a:pt x="5237" y="13910"/>
                    <a:pt x="5304" y="13510"/>
                  </a:cubicBezTo>
                  <a:cubicBezTo>
                    <a:pt x="5304" y="13343"/>
                    <a:pt x="5337" y="13076"/>
                    <a:pt x="5337" y="12809"/>
                  </a:cubicBezTo>
                  <a:cubicBezTo>
                    <a:pt x="5371" y="12542"/>
                    <a:pt x="5371" y="12242"/>
                    <a:pt x="5404" y="11909"/>
                  </a:cubicBezTo>
                  <a:cubicBezTo>
                    <a:pt x="5404" y="11241"/>
                    <a:pt x="5371" y="10441"/>
                    <a:pt x="5304" y="9574"/>
                  </a:cubicBezTo>
                  <a:cubicBezTo>
                    <a:pt x="5237" y="9173"/>
                    <a:pt x="5204" y="8740"/>
                    <a:pt x="5137" y="8273"/>
                  </a:cubicBezTo>
                  <a:cubicBezTo>
                    <a:pt x="5104" y="7839"/>
                    <a:pt x="5004" y="7405"/>
                    <a:pt x="4937" y="6972"/>
                  </a:cubicBezTo>
                  <a:cubicBezTo>
                    <a:pt x="4637" y="5170"/>
                    <a:pt x="4270" y="3436"/>
                    <a:pt x="4003" y="2135"/>
                  </a:cubicBezTo>
                  <a:cubicBezTo>
                    <a:pt x="3736" y="834"/>
                    <a:pt x="3569" y="0"/>
                    <a:pt x="3569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9"/>
            <p:cNvSpPr/>
            <p:nvPr/>
          </p:nvSpPr>
          <p:spPr>
            <a:xfrm>
              <a:off x="7420475" y="3000925"/>
              <a:ext cx="132625" cy="203500"/>
            </a:xfrm>
            <a:custGeom>
              <a:avLst/>
              <a:gdLst/>
              <a:ahLst/>
              <a:cxnLst/>
              <a:rect l="l" t="t" r="r" b="b"/>
              <a:pathLst>
                <a:path w="5305" h="8140" extrusionOk="0">
                  <a:moveTo>
                    <a:pt x="3369" y="0"/>
                  </a:moveTo>
                  <a:lnTo>
                    <a:pt x="0" y="1602"/>
                  </a:lnTo>
                  <a:cubicBezTo>
                    <a:pt x="0" y="1602"/>
                    <a:pt x="67" y="1702"/>
                    <a:pt x="234" y="1902"/>
                  </a:cubicBezTo>
                  <a:cubicBezTo>
                    <a:pt x="367" y="2102"/>
                    <a:pt x="601" y="2369"/>
                    <a:pt x="868" y="2669"/>
                  </a:cubicBezTo>
                  <a:cubicBezTo>
                    <a:pt x="1368" y="3269"/>
                    <a:pt x="2068" y="4070"/>
                    <a:pt x="2736" y="4871"/>
                  </a:cubicBezTo>
                  <a:cubicBezTo>
                    <a:pt x="3403" y="5671"/>
                    <a:pt x="4103" y="6472"/>
                    <a:pt x="4570" y="7072"/>
                  </a:cubicBezTo>
                  <a:cubicBezTo>
                    <a:pt x="4704" y="7239"/>
                    <a:pt x="4804" y="7372"/>
                    <a:pt x="4904" y="7506"/>
                  </a:cubicBezTo>
                  <a:cubicBezTo>
                    <a:pt x="4971" y="7639"/>
                    <a:pt x="5071" y="7739"/>
                    <a:pt x="5137" y="7839"/>
                  </a:cubicBezTo>
                  <a:cubicBezTo>
                    <a:pt x="5171" y="7906"/>
                    <a:pt x="5237" y="8006"/>
                    <a:pt x="5237" y="8073"/>
                  </a:cubicBezTo>
                  <a:cubicBezTo>
                    <a:pt x="5271" y="8106"/>
                    <a:pt x="5271" y="8140"/>
                    <a:pt x="5271" y="8140"/>
                  </a:cubicBezTo>
                  <a:cubicBezTo>
                    <a:pt x="5271" y="8140"/>
                    <a:pt x="5271" y="8106"/>
                    <a:pt x="5304" y="8073"/>
                  </a:cubicBezTo>
                  <a:cubicBezTo>
                    <a:pt x="5304" y="8006"/>
                    <a:pt x="5304" y="7906"/>
                    <a:pt x="5271" y="7806"/>
                  </a:cubicBezTo>
                  <a:cubicBezTo>
                    <a:pt x="5271" y="7673"/>
                    <a:pt x="5237" y="7539"/>
                    <a:pt x="5204" y="7372"/>
                  </a:cubicBezTo>
                  <a:cubicBezTo>
                    <a:pt x="5171" y="7206"/>
                    <a:pt x="5137" y="7039"/>
                    <a:pt x="5104" y="6839"/>
                  </a:cubicBezTo>
                  <a:cubicBezTo>
                    <a:pt x="4937" y="6071"/>
                    <a:pt x="4670" y="5037"/>
                    <a:pt x="4403" y="4003"/>
                  </a:cubicBezTo>
                  <a:cubicBezTo>
                    <a:pt x="4137" y="3003"/>
                    <a:pt x="3870" y="1969"/>
                    <a:pt x="3670" y="1201"/>
                  </a:cubicBezTo>
                  <a:cubicBezTo>
                    <a:pt x="3570" y="834"/>
                    <a:pt x="3503" y="534"/>
                    <a:pt x="3436" y="301"/>
                  </a:cubicBezTo>
                  <a:cubicBezTo>
                    <a:pt x="3403" y="101"/>
                    <a:pt x="3369" y="0"/>
                    <a:pt x="3369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9"/>
            <p:cNvSpPr/>
            <p:nvPr/>
          </p:nvSpPr>
          <p:spPr>
            <a:xfrm>
              <a:off x="7679000" y="2995075"/>
              <a:ext cx="158450" cy="196850"/>
            </a:xfrm>
            <a:custGeom>
              <a:avLst/>
              <a:gdLst/>
              <a:ahLst/>
              <a:cxnLst/>
              <a:rect l="l" t="t" r="r" b="b"/>
              <a:pathLst>
                <a:path w="6338" h="7874" extrusionOk="0">
                  <a:moveTo>
                    <a:pt x="2735" y="1"/>
                  </a:moveTo>
                  <a:lnTo>
                    <a:pt x="0" y="2603"/>
                  </a:lnTo>
                  <a:cubicBezTo>
                    <a:pt x="0" y="2603"/>
                    <a:pt x="434" y="2870"/>
                    <a:pt x="1101" y="3337"/>
                  </a:cubicBezTo>
                  <a:cubicBezTo>
                    <a:pt x="1768" y="3770"/>
                    <a:pt x="2602" y="4337"/>
                    <a:pt x="3436" y="4971"/>
                  </a:cubicBezTo>
                  <a:cubicBezTo>
                    <a:pt x="4270" y="5572"/>
                    <a:pt x="5037" y="6239"/>
                    <a:pt x="5571" y="6839"/>
                  </a:cubicBezTo>
                  <a:cubicBezTo>
                    <a:pt x="5671" y="6973"/>
                    <a:pt x="5804" y="7106"/>
                    <a:pt x="5904" y="7239"/>
                  </a:cubicBezTo>
                  <a:cubicBezTo>
                    <a:pt x="5971" y="7340"/>
                    <a:pt x="6071" y="7473"/>
                    <a:pt x="6138" y="7573"/>
                  </a:cubicBezTo>
                  <a:cubicBezTo>
                    <a:pt x="6271" y="7773"/>
                    <a:pt x="6338" y="7873"/>
                    <a:pt x="6338" y="7873"/>
                  </a:cubicBezTo>
                  <a:cubicBezTo>
                    <a:pt x="6338" y="7873"/>
                    <a:pt x="6305" y="7740"/>
                    <a:pt x="6271" y="7506"/>
                  </a:cubicBezTo>
                  <a:cubicBezTo>
                    <a:pt x="6271" y="7406"/>
                    <a:pt x="6238" y="7239"/>
                    <a:pt x="6204" y="7073"/>
                  </a:cubicBezTo>
                  <a:cubicBezTo>
                    <a:pt x="6171" y="6906"/>
                    <a:pt x="6138" y="6739"/>
                    <a:pt x="6071" y="6539"/>
                  </a:cubicBezTo>
                  <a:cubicBezTo>
                    <a:pt x="5838" y="5738"/>
                    <a:pt x="5371" y="4738"/>
                    <a:pt x="4870" y="3770"/>
                  </a:cubicBezTo>
                  <a:cubicBezTo>
                    <a:pt x="4370" y="2803"/>
                    <a:pt x="3836" y="1836"/>
                    <a:pt x="3402" y="1135"/>
                  </a:cubicBezTo>
                  <a:cubicBezTo>
                    <a:pt x="3002" y="468"/>
                    <a:pt x="2735" y="1"/>
                    <a:pt x="2735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9"/>
            <p:cNvSpPr/>
            <p:nvPr/>
          </p:nvSpPr>
          <p:spPr>
            <a:xfrm>
              <a:off x="7083575" y="3352850"/>
              <a:ext cx="417800" cy="100100"/>
            </a:xfrm>
            <a:custGeom>
              <a:avLst/>
              <a:gdLst/>
              <a:ahLst/>
              <a:cxnLst/>
              <a:rect l="l" t="t" r="r" b="b"/>
              <a:pathLst>
                <a:path w="16712" h="4004" extrusionOk="0">
                  <a:moveTo>
                    <a:pt x="5371" y="0"/>
                  </a:moveTo>
                  <a:cubicBezTo>
                    <a:pt x="4403" y="34"/>
                    <a:pt x="3469" y="67"/>
                    <a:pt x="2669" y="100"/>
                  </a:cubicBezTo>
                  <a:cubicBezTo>
                    <a:pt x="2268" y="134"/>
                    <a:pt x="1935" y="134"/>
                    <a:pt x="1568" y="167"/>
                  </a:cubicBezTo>
                  <a:cubicBezTo>
                    <a:pt x="1234" y="234"/>
                    <a:pt x="901" y="234"/>
                    <a:pt x="701" y="267"/>
                  </a:cubicBezTo>
                  <a:cubicBezTo>
                    <a:pt x="234" y="334"/>
                    <a:pt x="0" y="367"/>
                    <a:pt x="0" y="367"/>
                  </a:cubicBezTo>
                  <a:lnTo>
                    <a:pt x="901" y="4003"/>
                  </a:lnTo>
                  <a:cubicBezTo>
                    <a:pt x="901" y="4003"/>
                    <a:pt x="1134" y="3936"/>
                    <a:pt x="1568" y="3770"/>
                  </a:cubicBezTo>
                  <a:cubicBezTo>
                    <a:pt x="1768" y="3703"/>
                    <a:pt x="2001" y="3603"/>
                    <a:pt x="2268" y="3536"/>
                  </a:cubicBezTo>
                  <a:cubicBezTo>
                    <a:pt x="2535" y="3436"/>
                    <a:pt x="2869" y="3336"/>
                    <a:pt x="3202" y="3236"/>
                  </a:cubicBezTo>
                  <a:cubicBezTo>
                    <a:pt x="3936" y="3002"/>
                    <a:pt x="4770" y="2769"/>
                    <a:pt x="5704" y="2569"/>
                  </a:cubicBezTo>
                  <a:cubicBezTo>
                    <a:pt x="6605" y="2335"/>
                    <a:pt x="7605" y="2102"/>
                    <a:pt x="8606" y="1902"/>
                  </a:cubicBezTo>
                  <a:cubicBezTo>
                    <a:pt x="10608" y="1501"/>
                    <a:pt x="12642" y="1168"/>
                    <a:pt x="14143" y="934"/>
                  </a:cubicBezTo>
                  <a:cubicBezTo>
                    <a:pt x="15678" y="734"/>
                    <a:pt x="16712" y="634"/>
                    <a:pt x="16712" y="634"/>
                  </a:cubicBezTo>
                  <a:cubicBezTo>
                    <a:pt x="16712" y="634"/>
                    <a:pt x="15678" y="501"/>
                    <a:pt x="14143" y="367"/>
                  </a:cubicBezTo>
                  <a:cubicBezTo>
                    <a:pt x="12609" y="234"/>
                    <a:pt x="10541" y="100"/>
                    <a:pt x="8439" y="34"/>
                  </a:cubicBezTo>
                  <a:cubicBezTo>
                    <a:pt x="7405" y="0"/>
                    <a:pt x="6371" y="0"/>
                    <a:pt x="5371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9"/>
            <p:cNvSpPr/>
            <p:nvPr/>
          </p:nvSpPr>
          <p:spPr>
            <a:xfrm>
              <a:off x="7116925" y="3455425"/>
              <a:ext cx="277725" cy="92575"/>
            </a:xfrm>
            <a:custGeom>
              <a:avLst/>
              <a:gdLst/>
              <a:ahLst/>
              <a:cxnLst/>
              <a:rect l="l" t="t" r="r" b="b"/>
              <a:pathLst>
                <a:path w="11109" h="3703" extrusionOk="0">
                  <a:moveTo>
                    <a:pt x="0" y="0"/>
                  </a:moveTo>
                  <a:lnTo>
                    <a:pt x="734" y="3703"/>
                  </a:lnTo>
                  <a:cubicBezTo>
                    <a:pt x="734" y="3703"/>
                    <a:pt x="901" y="3636"/>
                    <a:pt x="1168" y="3536"/>
                  </a:cubicBezTo>
                  <a:cubicBezTo>
                    <a:pt x="1301" y="3469"/>
                    <a:pt x="1435" y="3436"/>
                    <a:pt x="1601" y="3369"/>
                  </a:cubicBezTo>
                  <a:cubicBezTo>
                    <a:pt x="1802" y="3302"/>
                    <a:pt x="2002" y="3236"/>
                    <a:pt x="2235" y="3169"/>
                  </a:cubicBezTo>
                  <a:cubicBezTo>
                    <a:pt x="3169" y="2869"/>
                    <a:pt x="4470" y="2502"/>
                    <a:pt x="5804" y="2168"/>
                  </a:cubicBezTo>
                  <a:cubicBezTo>
                    <a:pt x="7139" y="1835"/>
                    <a:pt x="8440" y="1501"/>
                    <a:pt x="9440" y="1234"/>
                  </a:cubicBezTo>
                  <a:cubicBezTo>
                    <a:pt x="10441" y="1001"/>
                    <a:pt x="11108" y="834"/>
                    <a:pt x="11108" y="834"/>
                  </a:cubicBezTo>
                  <a:cubicBezTo>
                    <a:pt x="11108" y="834"/>
                    <a:pt x="10441" y="767"/>
                    <a:pt x="9407" y="667"/>
                  </a:cubicBezTo>
                  <a:cubicBezTo>
                    <a:pt x="8373" y="567"/>
                    <a:pt x="7005" y="434"/>
                    <a:pt x="5638" y="267"/>
                  </a:cubicBezTo>
                  <a:cubicBezTo>
                    <a:pt x="4270" y="167"/>
                    <a:pt x="2902" y="33"/>
                    <a:pt x="1835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9"/>
            <p:cNvSpPr/>
            <p:nvPr/>
          </p:nvSpPr>
          <p:spPr>
            <a:xfrm>
              <a:off x="7892475" y="3343050"/>
              <a:ext cx="315250" cy="105725"/>
            </a:xfrm>
            <a:custGeom>
              <a:avLst/>
              <a:gdLst/>
              <a:ahLst/>
              <a:cxnLst/>
              <a:rect l="l" t="t" r="r" b="b"/>
              <a:pathLst>
                <a:path w="12610" h="4229" extrusionOk="0">
                  <a:moveTo>
                    <a:pt x="5671" y="0"/>
                  </a:moveTo>
                  <a:cubicBezTo>
                    <a:pt x="5471" y="0"/>
                    <a:pt x="5271" y="9"/>
                    <a:pt x="5071" y="25"/>
                  </a:cubicBezTo>
                  <a:cubicBezTo>
                    <a:pt x="4704" y="25"/>
                    <a:pt x="4304" y="25"/>
                    <a:pt x="3937" y="59"/>
                  </a:cubicBezTo>
                  <a:cubicBezTo>
                    <a:pt x="3203" y="92"/>
                    <a:pt x="2502" y="159"/>
                    <a:pt x="1935" y="225"/>
                  </a:cubicBezTo>
                  <a:cubicBezTo>
                    <a:pt x="1335" y="325"/>
                    <a:pt x="868" y="392"/>
                    <a:pt x="534" y="426"/>
                  </a:cubicBezTo>
                  <a:cubicBezTo>
                    <a:pt x="201" y="492"/>
                    <a:pt x="0" y="526"/>
                    <a:pt x="0" y="526"/>
                  </a:cubicBezTo>
                  <a:cubicBezTo>
                    <a:pt x="0" y="526"/>
                    <a:pt x="201" y="559"/>
                    <a:pt x="534" y="592"/>
                  </a:cubicBezTo>
                  <a:cubicBezTo>
                    <a:pt x="868" y="626"/>
                    <a:pt x="1335" y="726"/>
                    <a:pt x="1902" y="826"/>
                  </a:cubicBezTo>
                  <a:cubicBezTo>
                    <a:pt x="2469" y="926"/>
                    <a:pt x="3136" y="1059"/>
                    <a:pt x="3837" y="1226"/>
                  </a:cubicBezTo>
                  <a:cubicBezTo>
                    <a:pt x="4170" y="1326"/>
                    <a:pt x="4537" y="1426"/>
                    <a:pt x="4871" y="1526"/>
                  </a:cubicBezTo>
                  <a:cubicBezTo>
                    <a:pt x="5238" y="1626"/>
                    <a:pt x="5604" y="1760"/>
                    <a:pt x="5938" y="1860"/>
                  </a:cubicBezTo>
                  <a:cubicBezTo>
                    <a:pt x="7372" y="2360"/>
                    <a:pt x="8740" y="2961"/>
                    <a:pt x="9807" y="3428"/>
                  </a:cubicBezTo>
                  <a:cubicBezTo>
                    <a:pt x="10842" y="3928"/>
                    <a:pt x="11542" y="4228"/>
                    <a:pt x="11542" y="4228"/>
                  </a:cubicBezTo>
                  <a:lnTo>
                    <a:pt x="12609" y="626"/>
                  </a:lnTo>
                  <a:cubicBezTo>
                    <a:pt x="12609" y="626"/>
                    <a:pt x="11809" y="526"/>
                    <a:pt x="10641" y="392"/>
                  </a:cubicBezTo>
                  <a:cubicBezTo>
                    <a:pt x="9474" y="225"/>
                    <a:pt x="7873" y="59"/>
                    <a:pt x="6272" y="25"/>
                  </a:cubicBezTo>
                  <a:cubicBezTo>
                    <a:pt x="6071" y="9"/>
                    <a:pt x="5871" y="0"/>
                    <a:pt x="5671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9"/>
            <p:cNvSpPr/>
            <p:nvPr/>
          </p:nvSpPr>
          <p:spPr>
            <a:xfrm>
              <a:off x="8009225" y="3459800"/>
              <a:ext cx="198500" cy="91550"/>
            </a:xfrm>
            <a:custGeom>
              <a:avLst/>
              <a:gdLst/>
              <a:ahLst/>
              <a:cxnLst/>
              <a:rect l="l" t="t" r="r" b="b"/>
              <a:pathLst>
                <a:path w="7940" h="3662" extrusionOk="0">
                  <a:moveTo>
                    <a:pt x="5408" y="0"/>
                  </a:moveTo>
                  <a:cubicBezTo>
                    <a:pt x="4937" y="0"/>
                    <a:pt x="4437" y="9"/>
                    <a:pt x="3937" y="25"/>
                  </a:cubicBezTo>
                  <a:cubicBezTo>
                    <a:pt x="2936" y="59"/>
                    <a:pt x="1935" y="125"/>
                    <a:pt x="1201" y="259"/>
                  </a:cubicBezTo>
                  <a:cubicBezTo>
                    <a:pt x="868" y="325"/>
                    <a:pt x="534" y="392"/>
                    <a:pt x="334" y="426"/>
                  </a:cubicBezTo>
                  <a:cubicBezTo>
                    <a:pt x="134" y="459"/>
                    <a:pt x="0" y="492"/>
                    <a:pt x="0" y="492"/>
                  </a:cubicBezTo>
                  <a:cubicBezTo>
                    <a:pt x="0" y="492"/>
                    <a:pt x="134" y="526"/>
                    <a:pt x="334" y="592"/>
                  </a:cubicBezTo>
                  <a:cubicBezTo>
                    <a:pt x="534" y="626"/>
                    <a:pt x="834" y="726"/>
                    <a:pt x="1168" y="826"/>
                  </a:cubicBezTo>
                  <a:cubicBezTo>
                    <a:pt x="1835" y="1059"/>
                    <a:pt x="2736" y="1426"/>
                    <a:pt x="3570" y="1860"/>
                  </a:cubicBezTo>
                  <a:cubicBezTo>
                    <a:pt x="4404" y="2260"/>
                    <a:pt x="5238" y="2727"/>
                    <a:pt x="5838" y="3061"/>
                  </a:cubicBezTo>
                  <a:cubicBezTo>
                    <a:pt x="6438" y="3428"/>
                    <a:pt x="6839" y="3661"/>
                    <a:pt x="6839" y="3661"/>
                  </a:cubicBezTo>
                  <a:lnTo>
                    <a:pt x="7939" y="92"/>
                  </a:lnTo>
                  <a:lnTo>
                    <a:pt x="6705" y="25"/>
                  </a:lnTo>
                  <a:cubicBezTo>
                    <a:pt x="6322" y="9"/>
                    <a:pt x="5880" y="0"/>
                    <a:pt x="5408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9"/>
            <p:cNvSpPr/>
            <p:nvPr/>
          </p:nvSpPr>
          <p:spPr>
            <a:xfrm>
              <a:off x="6941800" y="4323175"/>
              <a:ext cx="467075" cy="280400"/>
            </a:xfrm>
            <a:custGeom>
              <a:avLst/>
              <a:gdLst/>
              <a:ahLst/>
              <a:cxnLst/>
              <a:rect l="l" t="t" r="r" b="b"/>
              <a:pathLst>
                <a:path w="18683" h="11216" extrusionOk="0">
                  <a:moveTo>
                    <a:pt x="1267" y="0"/>
                  </a:moveTo>
                  <a:cubicBezTo>
                    <a:pt x="650" y="0"/>
                    <a:pt x="1" y="504"/>
                    <a:pt x="200" y="1283"/>
                  </a:cubicBezTo>
                  <a:cubicBezTo>
                    <a:pt x="1235" y="5419"/>
                    <a:pt x="2802" y="9689"/>
                    <a:pt x="7406" y="10756"/>
                  </a:cubicBezTo>
                  <a:cubicBezTo>
                    <a:pt x="8537" y="11025"/>
                    <a:pt x="9757" y="11216"/>
                    <a:pt x="10970" y="11216"/>
                  </a:cubicBezTo>
                  <a:cubicBezTo>
                    <a:pt x="11866" y="11216"/>
                    <a:pt x="12759" y="11111"/>
                    <a:pt x="13610" y="10856"/>
                  </a:cubicBezTo>
                  <a:cubicBezTo>
                    <a:pt x="15678" y="10222"/>
                    <a:pt x="16946" y="8588"/>
                    <a:pt x="18147" y="6887"/>
                  </a:cubicBezTo>
                  <a:cubicBezTo>
                    <a:pt x="18682" y="6118"/>
                    <a:pt x="17966" y="5382"/>
                    <a:pt x="17224" y="5382"/>
                  </a:cubicBezTo>
                  <a:cubicBezTo>
                    <a:pt x="16903" y="5382"/>
                    <a:pt x="16577" y="5520"/>
                    <a:pt x="16345" y="5852"/>
                  </a:cubicBezTo>
                  <a:cubicBezTo>
                    <a:pt x="15311" y="7320"/>
                    <a:pt x="14277" y="8655"/>
                    <a:pt x="12409" y="9021"/>
                  </a:cubicBezTo>
                  <a:cubicBezTo>
                    <a:pt x="11946" y="9108"/>
                    <a:pt x="11449" y="9148"/>
                    <a:pt x="10940" y="9148"/>
                  </a:cubicBezTo>
                  <a:cubicBezTo>
                    <a:pt x="9689" y="9148"/>
                    <a:pt x="8363" y="8910"/>
                    <a:pt x="7272" y="8554"/>
                  </a:cubicBezTo>
                  <a:cubicBezTo>
                    <a:pt x="3903" y="7454"/>
                    <a:pt x="2969" y="3818"/>
                    <a:pt x="2202" y="749"/>
                  </a:cubicBezTo>
                  <a:cubicBezTo>
                    <a:pt x="2081" y="227"/>
                    <a:pt x="1681" y="0"/>
                    <a:pt x="1267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9"/>
            <p:cNvSpPr/>
            <p:nvPr/>
          </p:nvSpPr>
          <p:spPr>
            <a:xfrm>
              <a:off x="8336725" y="3712975"/>
              <a:ext cx="208950" cy="459725"/>
            </a:xfrm>
            <a:custGeom>
              <a:avLst/>
              <a:gdLst/>
              <a:ahLst/>
              <a:cxnLst/>
              <a:rect l="l" t="t" r="r" b="b"/>
              <a:pathLst>
                <a:path w="8358" h="18389" extrusionOk="0">
                  <a:moveTo>
                    <a:pt x="7726" y="1"/>
                  </a:moveTo>
                  <a:cubicBezTo>
                    <a:pt x="7518" y="1"/>
                    <a:pt x="7307" y="103"/>
                    <a:pt x="7215" y="339"/>
                  </a:cubicBezTo>
                  <a:cubicBezTo>
                    <a:pt x="4847" y="6143"/>
                    <a:pt x="2512" y="11947"/>
                    <a:pt x="143" y="17752"/>
                  </a:cubicBezTo>
                  <a:cubicBezTo>
                    <a:pt x="1" y="18138"/>
                    <a:pt x="318" y="18388"/>
                    <a:pt x="639" y="18388"/>
                  </a:cubicBezTo>
                  <a:cubicBezTo>
                    <a:pt x="845" y="18388"/>
                    <a:pt x="1053" y="18286"/>
                    <a:pt x="1144" y="18052"/>
                  </a:cubicBezTo>
                  <a:cubicBezTo>
                    <a:pt x="3512" y="12248"/>
                    <a:pt x="5847" y="6410"/>
                    <a:pt x="8216" y="606"/>
                  </a:cubicBezTo>
                  <a:cubicBezTo>
                    <a:pt x="8357" y="242"/>
                    <a:pt x="8045" y="1"/>
                    <a:pt x="7726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36" name="Google Shape;936;p39"/>
          <p:cNvCxnSpPr/>
          <p:nvPr/>
        </p:nvCxnSpPr>
        <p:spPr>
          <a:xfrm>
            <a:off x="2239215" y="4818833"/>
            <a:ext cx="11103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7" name="Google Shape;937;p39"/>
          <p:cNvCxnSpPr/>
          <p:nvPr/>
        </p:nvCxnSpPr>
        <p:spPr>
          <a:xfrm>
            <a:off x="5897231" y="4873053"/>
            <a:ext cx="11103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38" name="Google Shape;938;p39"/>
          <p:cNvGrpSpPr/>
          <p:nvPr/>
        </p:nvGrpSpPr>
        <p:grpSpPr>
          <a:xfrm>
            <a:off x="4222017" y="4255571"/>
            <a:ext cx="956796" cy="878801"/>
            <a:chOff x="5579903" y="3330394"/>
            <a:chExt cx="956796" cy="878801"/>
          </a:xfrm>
        </p:grpSpPr>
        <p:sp>
          <p:nvSpPr>
            <p:cNvPr id="939" name="Google Shape;939;p39"/>
            <p:cNvSpPr/>
            <p:nvPr/>
          </p:nvSpPr>
          <p:spPr>
            <a:xfrm>
              <a:off x="5983754" y="4153277"/>
              <a:ext cx="17724" cy="55305"/>
            </a:xfrm>
            <a:custGeom>
              <a:avLst/>
              <a:gdLst/>
              <a:ahLst/>
              <a:cxnLst/>
              <a:rect l="l" t="t" r="r" b="b"/>
              <a:pathLst>
                <a:path w="1214" h="3788" extrusionOk="0">
                  <a:moveTo>
                    <a:pt x="795" y="1"/>
                  </a:moveTo>
                  <a:cubicBezTo>
                    <a:pt x="754" y="64"/>
                    <a:pt x="712" y="105"/>
                    <a:pt x="670" y="168"/>
                  </a:cubicBezTo>
                  <a:cubicBezTo>
                    <a:pt x="649" y="210"/>
                    <a:pt x="586" y="252"/>
                    <a:pt x="544" y="294"/>
                  </a:cubicBezTo>
                  <a:cubicBezTo>
                    <a:pt x="482" y="336"/>
                    <a:pt x="398" y="377"/>
                    <a:pt x="314" y="419"/>
                  </a:cubicBezTo>
                  <a:cubicBezTo>
                    <a:pt x="231" y="461"/>
                    <a:pt x="126" y="482"/>
                    <a:pt x="0" y="524"/>
                  </a:cubicBezTo>
                  <a:lnTo>
                    <a:pt x="0" y="921"/>
                  </a:lnTo>
                  <a:lnTo>
                    <a:pt x="565" y="921"/>
                  </a:lnTo>
                  <a:lnTo>
                    <a:pt x="565" y="3788"/>
                  </a:lnTo>
                  <a:lnTo>
                    <a:pt x="1214" y="3788"/>
                  </a:lnTo>
                  <a:lnTo>
                    <a:pt x="12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9"/>
            <p:cNvSpPr/>
            <p:nvPr/>
          </p:nvSpPr>
          <p:spPr>
            <a:xfrm>
              <a:off x="6019494" y="4152970"/>
              <a:ext cx="36062" cy="56225"/>
            </a:xfrm>
            <a:custGeom>
              <a:avLst/>
              <a:gdLst/>
              <a:ahLst/>
              <a:cxnLst/>
              <a:rect l="l" t="t" r="r" b="b"/>
              <a:pathLst>
                <a:path w="2470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591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695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14" y="1"/>
                  </a:moveTo>
                  <a:cubicBezTo>
                    <a:pt x="1005" y="1"/>
                    <a:pt x="816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63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2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16" y="2428"/>
                    <a:pt x="984" y="2428"/>
                  </a:cubicBezTo>
                  <a:cubicBezTo>
                    <a:pt x="1130" y="2428"/>
                    <a:pt x="1277" y="2407"/>
                    <a:pt x="1402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65" y="3223"/>
                  </a:cubicBezTo>
                  <a:cubicBezTo>
                    <a:pt x="1402" y="3244"/>
                    <a:pt x="1319" y="3265"/>
                    <a:pt x="1214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79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14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69" y="2951"/>
                    <a:pt x="2469" y="2554"/>
                  </a:cubicBezTo>
                  <a:lnTo>
                    <a:pt x="2469" y="1298"/>
                  </a:lnTo>
                  <a:cubicBezTo>
                    <a:pt x="2469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9"/>
            <p:cNvSpPr/>
            <p:nvPr/>
          </p:nvSpPr>
          <p:spPr>
            <a:xfrm>
              <a:off x="6061046" y="4152970"/>
              <a:ext cx="36661" cy="56225"/>
            </a:xfrm>
            <a:custGeom>
              <a:avLst/>
              <a:gdLst/>
              <a:ahLst/>
              <a:cxnLst/>
              <a:rect l="l" t="t" r="r" b="b"/>
              <a:pathLst>
                <a:path w="2511" h="3851" extrusionOk="0">
                  <a:moveTo>
                    <a:pt x="1255" y="608"/>
                  </a:moveTo>
                  <a:cubicBezTo>
                    <a:pt x="1318" y="608"/>
                    <a:pt x="1381" y="608"/>
                    <a:pt x="1444" y="650"/>
                  </a:cubicBezTo>
                  <a:cubicBezTo>
                    <a:pt x="1507" y="670"/>
                    <a:pt x="1548" y="712"/>
                    <a:pt x="1590" y="754"/>
                  </a:cubicBezTo>
                  <a:cubicBezTo>
                    <a:pt x="1632" y="796"/>
                    <a:pt x="1674" y="838"/>
                    <a:pt x="1695" y="901"/>
                  </a:cubicBezTo>
                  <a:cubicBezTo>
                    <a:pt x="1716" y="963"/>
                    <a:pt x="1737" y="1026"/>
                    <a:pt x="1737" y="1089"/>
                  </a:cubicBezTo>
                  <a:cubicBezTo>
                    <a:pt x="1737" y="1152"/>
                    <a:pt x="1716" y="1214"/>
                    <a:pt x="1695" y="1277"/>
                  </a:cubicBezTo>
                  <a:cubicBezTo>
                    <a:pt x="1674" y="1319"/>
                    <a:pt x="1632" y="1382"/>
                    <a:pt x="1590" y="1424"/>
                  </a:cubicBezTo>
                  <a:cubicBezTo>
                    <a:pt x="1548" y="1466"/>
                    <a:pt x="1507" y="1486"/>
                    <a:pt x="1444" y="1528"/>
                  </a:cubicBezTo>
                  <a:cubicBezTo>
                    <a:pt x="1381" y="1549"/>
                    <a:pt x="1318" y="1549"/>
                    <a:pt x="1255" y="1549"/>
                  </a:cubicBezTo>
                  <a:cubicBezTo>
                    <a:pt x="1193" y="1549"/>
                    <a:pt x="1130" y="1549"/>
                    <a:pt x="1067" y="1528"/>
                  </a:cubicBezTo>
                  <a:cubicBezTo>
                    <a:pt x="1004" y="1486"/>
                    <a:pt x="963" y="1466"/>
                    <a:pt x="921" y="1424"/>
                  </a:cubicBezTo>
                  <a:cubicBezTo>
                    <a:pt x="879" y="1382"/>
                    <a:pt x="837" y="1319"/>
                    <a:pt x="816" y="1277"/>
                  </a:cubicBezTo>
                  <a:cubicBezTo>
                    <a:pt x="795" y="1214"/>
                    <a:pt x="774" y="1152"/>
                    <a:pt x="774" y="1089"/>
                  </a:cubicBezTo>
                  <a:cubicBezTo>
                    <a:pt x="774" y="1026"/>
                    <a:pt x="795" y="963"/>
                    <a:pt x="816" y="901"/>
                  </a:cubicBezTo>
                  <a:cubicBezTo>
                    <a:pt x="837" y="838"/>
                    <a:pt x="879" y="796"/>
                    <a:pt x="921" y="754"/>
                  </a:cubicBezTo>
                  <a:cubicBezTo>
                    <a:pt x="963" y="712"/>
                    <a:pt x="1004" y="670"/>
                    <a:pt x="1067" y="650"/>
                  </a:cubicBezTo>
                  <a:cubicBezTo>
                    <a:pt x="1130" y="608"/>
                    <a:pt x="1193" y="608"/>
                    <a:pt x="1255" y="608"/>
                  </a:cubicBezTo>
                  <a:close/>
                  <a:moveTo>
                    <a:pt x="1255" y="2156"/>
                  </a:moveTo>
                  <a:cubicBezTo>
                    <a:pt x="1423" y="2156"/>
                    <a:pt x="1569" y="2198"/>
                    <a:pt x="1674" y="2303"/>
                  </a:cubicBezTo>
                  <a:cubicBezTo>
                    <a:pt x="1779" y="2407"/>
                    <a:pt x="1820" y="2554"/>
                    <a:pt x="1820" y="2721"/>
                  </a:cubicBezTo>
                  <a:cubicBezTo>
                    <a:pt x="1820" y="2888"/>
                    <a:pt x="1779" y="3014"/>
                    <a:pt x="1695" y="3119"/>
                  </a:cubicBezTo>
                  <a:cubicBezTo>
                    <a:pt x="1611" y="3223"/>
                    <a:pt x="1465" y="3265"/>
                    <a:pt x="1255" y="3265"/>
                  </a:cubicBezTo>
                  <a:cubicBezTo>
                    <a:pt x="1046" y="3265"/>
                    <a:pt x="900" y="3223"/>
                    <a:pt x="816" y="3119"/>
                  </a:cubicBezTo>
                  <a:cubicBezTo>
                    <a:pt x="732" y="3014"/>
                    <a:pt x="691" y="2888"/>
                    <a:pt x="691" y="2721"/>
                  </a:cubicBezTo>
                  <a:cubicBezTo>
                    <a:pt x="691" y="2554"/>
                    <a:pt x="732" y="2407"/>
                    <a:pt x="837" y="2303"/>
                  </a:cubicBezTo>
                  <a:cubicBezTo>
                    <a:pt x="942" y="2198"/>
                    <a:pt x="1088" y="2156"/>
                    <a:pt x="1255" y="2156"/>
                  </a:cubicBezTo>
                  <a:close/>
                  <a:moveTo>
                    <a:pt x="1255" y="1"/>
                  </a:moveTo>
                  <a:cubicBezTo>
                    <a:pt x="1088" y="1"/>
                    <a:pt x="942" y="22"/>
                    <a:pt x="795" y="64"/>
                  </a:cubicBezTo>
                  <a:cubicBezTo>
                    <a:pt x="649" y="106"/>
                    <a:pt x="544" y="168"/>
                    <a:pt x="439" y="252"/>
                  </a:cubicBezTo>
                  <a:cubicBezTo>
                    <a:pt x="314" y="336"/>
                    <a:pt x="251" y="440"/>
                    <a:pt x="188" y="566"/>
                  </a:cubicBezTo>
                  <a:cubicBezTo>
                    <a:pt x="126" y="712"/>
                    <a:pt x="84" y="859"/>
                    <a:pt x="84" y="1026"/>
                  </a:cubicBezTo>
                  <a:cubicBezTo>
                    <a:pt x="84" y="1194"/>
                    <a:pt x="126" y="1340"/>
                    <a:pt x="209" y="1507"/>
                  </a:cubicBezTo>
                  <a:cubicBezTo>
                    <a:pt x="293" y="1654"/>
                    <a:pt x="398" y="1758"/>
                    <a:pt x="544" y="1842"/>
                  </a:cubicBezTo>
                  <a:cubicBezTo>
                    <a:pt x="356" y="1926"/>
                    <a:pt x="209" y="2030"/>
                    <a:pt x="126" y="2198"/>
                  </a:cubicBezTo>
                  <a:cubicBezTo>
                    <a:pt x="42" y="2344"/>
                    <a:pt x="0" y="2533"/>
                    <a:pt x="0" y="2742"/>
                  </a:cubicBezTo>
                  <a:cubicBezTo>
                    <a:pt x="0" y="2930"/>
                    <a:pt x="42" y="3098"/>
                    <a:pt x="105" y="3223"/>
                  </a:cubicBezTo>
                  <a:cubicBezTo>
                    <a:pt x="167" y="3370"/>
                    <a:pt x="251" y="3474"/>
                    <a:pt x="356" y="3579"/>
                  </a:cubicBezTo>
                  <a:cubicBezTo>
                    <a:pt x="481" y="3663"/>
                    <a:pt x="607" y="3746"/>
                    <a:pt x="753" y="3788"/>
                  </a:cubicBezTo>
                  <a:cubicBezTo>
                    <a:pt x="921" y="3830"/>
                    <a:pt x="1088" y="3851"/>
                    <a:pt x="1255" y="3851"/>
                  </a:cubicBezTo>
                  <a:cubicBezTo>
                    <a:pt x="1423" y="3851"/>
                    <a:pt x="1590" y="3830"/>
                    <a:pt x="1758" y="3788"/>
                  </a:cubicBezTo>
                  <a:cubicBezTo>
                    <a:pt x="1904" y="3746"/>
                    <a:pt x="2030" y="3663"/>
                    <a:pt x="2155" y="3579"/>
                  </a:cubicBezTo>
                  <a:cubicBezTo>
                    <a:pt x="2260" y="3474"/>
                    <a:pt x="2343" y="3370"/>
                    <a:pt x="2406" y="3223"/>
                  </a:cubicBezTo>
                  <a:cubicBezTo>
                    <a:pt x="2469" y="3098"/>
                    <a:pt x="2511" y="2930"/>
                    <a:pt x="2511" y="2742"/>
                  </a:cubicBezTo>
                  <a:cubicBezTo>
                    <a:pt x="2511" y="2533"/>
                    <a:pt x="2469" y="2344"/>
                    <a:pt x="2385" y="2198"/>
                  </a:cubicBezTo>
                  <a:cubicBezTo>
                    <a:pt x="2302" y="2030"/>
                    <a:pt x="2155" y="1926"/>
                    <a:pt x="1967" y="1842"/>
                  </a:cubicBezTo>
                  <a:cubicBezTo>
                    <a:pt x="2113" y="1758"/>
                    <a:pt x="2218" y="1654"/>
                    <a:pt x="2302" y="1507"/>
                  </a:cubicBezTo>
                  <a:cubicBezTo>
                    <a:pt x="2385" y="1340"/>
                    <a:pt x="2406" y="1194"/>
                    <a:pt x="2406" y="1026"/>
                  </a:cubicBezTo>
                  <a:cubicBezTo>
                    <a:pt x="2406" y="859"/>
                    <a:pt x="2385" y="712"/>
                    <a:pt x="2323" y="566"/>
                  </a:cubicBezTo>
                  <a:cubicBezTo>
                    <a:pt x="2260" y="440"/>
                    <a:pt x="2176" y="336"/>
                    <a:pt x="2071" y="252"/>
                  </a:cubicBezTo>
                  <a:cubicBezTo>
                    <a:pt x="1967" y="168"/>
                    <a:pt x="1841" y="126"/>
                    <a:pt x="1716" y="64"/>
                  </a:cubicBezTo>
                  <a:cubicBezTo>
                    <a:pt x="1569" y="22"/>
                    <a:pt x="1423" y="1"/>
                    <a:pt x="12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9"/>
            <p:cNvSpPr/>
            <p:nvPr/>
          </p:nvSpPr>
          <p:spPr>
            <a:xfrm>
              <a:off x="6103503" y="4152970"/>
              <a:ext cx="36369" cy="56225"/>
            </a:xfrm>
            <a:custGeom>
              <a:avLst/>
              <a:gdLst/>
              <a:ahLst/>
              <a:cxnLst/>
              <a:rect l="l" t="t" r="r" b="b"/>
              <a:pathLst>
                <a:path w="2491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612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716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35" y="1"/>
                  </a:moveTo>
                  <a:cubicBezTo>
                    <a:pt x="1005" y="1"/>
                    <a:pt x="837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84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1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37" y="2428"/>
                    <a:pt x="984" y="2428"/>
                  </a:cubicBezTo>
                  <a:cubicBezTo>
                    <a:pt x="1130" y="2428"/>
                    <a:pt x="1277" y="2407"/>
                    <a:pt x="1423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86" y="3223"/>
                  </a:cubicBezTo>
                  <a:cubicBezTo>
                    <a:pt x="1402" y="3244"/>
                    <a:pt x="1319" y="3265"/>
                    <a:pt x="1235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81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35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90" y="2951"/>
                    <a:pt x="2490" y="2554"/>
                  </a:cubicBezTo>
                  <a:lnTo>
                    <a:pt x="2490" y="1298"/>
                  </a:lnTo>
                  <a:cubicBezTo>
                    <a:pt x="2490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9"/>
            <p:cNvSpPr/>
            <p:nvPr/>
          </p:nvSpPr>
          <p:spPr>
            <a:xfrm>
              <a:off x="5666656" y="3330394"/>
              <a:ext cx="783889" cy="778165"/>
            </a:xfrm>
            <a:custGeom>
              <a:avLst/>
              <a:gdLst/>
              <a:ahLst/>
              <a:cxnLst/>
              <a:rect l="l" t="t" r="r" b="b"/>
              <a:pathLst>
                <a:path w="53691" h="53299" extrusionOk="0">
                  <a:moveTo>
                    <a:pt x="26815" y="1"/>
                  </a:moveTo>
                  <a:cubicBezTo>
                    <a:pt x="12281" y="1"/>
                    <a:pt x="396" y="11683"/>
                    <a:pt x="189" y="26284"/>
                  </a:cubicBezTo>
                  <a:cubicBezTo>
                    <a:pt x="1" y="40993"/>
                    <a:pt x="11760" y="53087"/>
                    <a:pt x="26469" y="53296"/>
                  </a:cubicBezTo>
                  <a:cubicBezTo>
                    <a:pt x="26585" y="53298"/>
                    <a:pt x="26702" y="53298"/>
                    <a:pt x="26818" y="53298"/>
                  </a:cubicBezTo>
                  <a:cubicBezTo>
                    <a:pt x="41390" y="53298"/>
                    <a:pt x="53295" y="41609"/>
                    <a:pt x="53481" y="26995"/>
                  </a:cubicBezTo>
                  <a:cubicBezTo>
                    <a:pt x="53691" y="12286"/>
                    <a:pt x="41911" y="192"/>
                    <a:pt x="27201" y="4"/>
                  </a:cubicBezTo>
                  <a:cubicBezTo>
                    <a:pt x="27072" y="2"/>
                    <a:pt x="26944" y="1"/>
                    <a:pt x="268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9"/>
            <p:cNvSpPr/>
            <p:nvPr/>
          </p:nvSpPr>
          <p:spPr>
            <a:xfrm>
              <a:off x="5648640" y="3925592"/>
              <a:ext cx="39420" cy="95805"/>
            </a:xfrm>
            <a:custGeom>
              <a:avLst/>
              <a:gdLst/>
              <a:ahLst/>
              <a:cxnLst/>
              <a:rect l="l" t="t" r="r" b="b"/>
              <a:pathLst>
                <a:path w="2700" h="6562" extrusionOk="0">
                  <a:moveTo>
                    <a:pt x="1192" y="1"/>
                  </a:moveTo>
                  <a:cubicBezTo>
                    <a:pt x="1105" y="1"/>
                    <a:pt x="1019" y="43"/>
                    <a:pt x="963" y="121"/>
                  </a:cubicBezTo>
                  <a:cubicBezTo>
                    <a:pt x="963" y="121"/>
                    <a:pt x="0" y="1460"/>
                    <a:pt x="126" y="3344"/>
                  </a:cubicBezTo>
                  <a:cubicBezTo>
                    <a:pt x="230" y="5248"/>
                    <a:pt x="1318" y="6461"/>
                    <a:pt x="1318" y="6461"/>
                  </a:cubicBezTo>
                  <a:cubicBezTo>
                    <a:pt x="1377" y="6529"/>
                    <a:pt x="1449" y="6561"/>
                    <a:pt x="1521" y="6561"/>
                  </a:cubicBezTo>
                  <a:cubicBezTo>
                    <a:pt x="1605" y="6561"/>
                    <a:pt x="1691" y="6519"/>
                    <a:pt x="1758" y="6440"/>
                  </a:cubicBezTo>
                  <a:cubicBezTo>
                    <a:pt x="1758" y="6440"/>
                    <a:pt x="2699" y="5101"/>
                    <a:pt x="2595" y="3218"/>
                  </a:cubicBezTo>
                  <a:cubicBezTo>
                    <a:pt x="2490" y="1314"/>
                    <a:pt x="1402" y="100"/>
                    <a:pt x="1402" y="100"/>
                  </a:cubicBezTo>
                  <a:cubicBezTo>
                    <a:pt x="1344" y="32"/>
                    <a:pt x="1267" y="1"/>
                    <a:pt x="11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9"/>
            <p:cNvSpPr/>
            <p:nvPr/>
          </p:nvSpPr>
          <p:spPr>
            <a:xfrm>
              <a:off x="5589364" y="3954734"/>
              <a:ext cx="65043" cy="74781"/>
            </a:xfrm>
            <a:custGeom>
              <a:avLst/>
              <a:gdLst/>
              <a:ahLst/>
              <a:cxnLst/>
              <a:rect l="l" t="t" r="r" b="b"/>
              <a:pathLst>
                <a:path w="4455" h="5122" extrusionOk="0">
                  <a:moveTo>
                    <a:pt x="264" y="0"/>
                  </a:moveTo>
                  <a:cubicBezTo>
                    <a:pt x="112" y="0"/>
                    <a:pt x="1" y="117"/>
                    <a:pt x="1" y="281"/>
                  </a:cubicBezTo>
                  <a:cubicBezTo>
                    <a:pt x="1" y="281"/>
                    <a:pt x="43" y="1913"/>
                    <a:pt x="1277" y="3356"/>
                  </a:cubicBezTo>
                  <a:cubicBezTo>
                    <a:pt x="2512" y="4800"/>
                    <a:pt x="4123" y="5114"/>
                    <a:pt x="4123" y="5114"/>
                  </a:cubicBezTo>
                  <a:cubicBezTo>
                    <a:pt x="4147" y="5119"/>
                    <a:pt x="4171" y="5122"/>
                    <a:pt x="4194" y="5122"/>
                  </a:cubicBezTo>
                  <a:cubicBezTo>
                    <a:pt x="4347" y="5122"/>
                    <a:pt x="4455" y="5006"/>
                    <a:pt x="4437" y="4842"/>
                  </a:cubicBezTo>
                  <a:cubicBezTo>
                    <a:pt x="4437" y="4842"/>
                    <a:pt x="4395" y="3210"/>
                    <a:pt x="3181" y="1745"/>
                  </a:cubicBezTo>
                  <a:cubicBezTo>
                    <a:pt x="1947" y="301"/>
                    <a:pt x="336" y="9"/>
                    <a:pt x="336" y="9"/>
                  </a:cubicBezTo>
                  <a:cubicBezTo>
                    <a:pt x="311" y="3"/>
                    <a:pt x="287" y="0"/>
                    <a:pt x="2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9"/>
            <p:cNvSpPr/>
            <p:nvPr/>
          </p:nvSpPr>
          <p:spPr>
            <a:xfrm>
              <a:off x="5717975" y="4019003"/>
              <a:ext cx="58677" cy="85060"/>
            </a:xfrm>
            <a:custGeom>
              <a:avLst/>
              <a:gdLst/>
              <a:ahLst/>
              <a:cxnLst/>
              <a:rect l="l" t="t" r="r" b="b"/>
              <a:pathLst>
                <a:path w="4019" h="5826" extrusionOk="0">
                  <a:moveTo>
                    <a:pt x="561" y="1"/>
                  </a:moveTo>
                  <a:cubicBezTo>
                    <a:pt x="435" y="1"/>
                    <a:pt x="326" y="84"/>
                    <a:pt x="294" y="231"/>
                  </a:cubicBezTo>
                  <a:cubicBezTo>
                    <a:pt x="294" y="231"/>
                    <a:pt x="1" y="1842"/>
                    <a:pt x="921" y="3516"/>
                  </a:cubicBezTo>
                  <a:cubicBezTo>
                    <a:pt x="1821" y="5169"/>
                    <a:pt x="3349" y="5796"/>
                    <a:pt x="3349" y="5796"/>
                  </a:cubicBezTo>
                  <a:cubicBezTo>
                    <a:pt x="3388" y="5816"/>
                    <a:pt x="3428" y="5825"/>
                    <a:pt x="3466" y="5825"/>
                  </a:cubicBezTo>
                  <a:cubicBezTo>
                    <a:pt x="3589" y="5825"/>
                    <a:pt x="3693" y="5731"/>
                    <a:pt x="3725" y="5587"/>
                  </a:cubicBezTo>
                  <a:cubicBezTo>
                    <a:pt x="3725" y="5587"/>
                    <a:pt x="4018" y="3976"/>
                    <a:pt x="3098" y="2323"/>
                  </a:cubicBezTo>
                  <a:cubicBezTo>
                    <a:pt x="2198" y="649"/>
                    <a:pt x="670" y="21"/>
                    <a:pt x="670" y="21"/>
                  </a:cubicBezTo>
                  <a:cubicBezTo>
                    <a:pt x="633" y="7"/>
                    <a:pt x="596" y="1"/>
                    <a:pt x="5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9"/>
            <p:cNvSpPr/>
            <p:nvPr/>
          </p:nvSpPr>
          <p:spPr>
            <a:xfrm>
              <a:off x="5668496" y="4075096"/>
              <a:ext cx="89513" cy="46691"/>
            </a:xfrm>
            <a:custGeom>
              <a:avLst/>
              <a:gdLst/>
              <a:ahLst/>
              <a:cxnLst/>
              <a:rect l="l" t="t" r="r" b="b"/>
              <a:pathLst>
                <a:path w="6131" h="3198" extrusionOk="0">
                  <a:moveTo>
                    <a:pt x="1336" y="0"/>
                  </a:moveTo>
                  <a:cubicBezTo>
                    <a:pt x="680" y="0"/>
                    <a:pt x="251" y="113"/>
                    <a:pt x="251" y="113"/>
                  </a:cubicBezTo>
                  <a:cubicBezTo>
                    <a:pt x="84" y="155"/>
                    <a:pt x="0" y="322"/>
                    <a:pt x="84" y="490"/>
                  </a:cubicBezTo>
                  <a:cubicBezTo>
                    <a:pt x="84" y="490"/>
                    <a:pt x="816" y="1954"/>
                    <a:pt x="2553" y="2728"/>
                  </a:cubicBezTo>
                  <a:cubicBezTo>
                    <a:pt x="3387" y="3100"/>
                    <a:pt x="4183" y="3197"/>
                    <a:pt x="4785" y="3197"/>
                  </a:cubicBezTo>
                  <a:cubicBezTo>
                    <a:pt x="5435" y="3197"/>
                    <a:pt x="5859" y="3084"/>
                    <a:pt x="5859" y="3084"/>
                  </a:cubicBezTo>
                  <a:cubicBezTo>
                    <a:pt x="6047" y="3042"/>
                    <a:pt x="6131" y="2875"/>
                    <a:pt x="6047" y="2708"/>
                  </a:cubicBezTo>
                  <a:cubicBezTo>
                    <a:pt x="6047" y="2708"/>
                    <a:pt x="5294" y="1243"/>
                    <a:pt x="3578" y="469"/>
                  </a:cubicBezTo>
                  <a:cubicBezTo>
                    <a:pt x="2744" y="97"/>
                    <a:pt x="1943" y="0"/>
                    <a:pt x="13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9"/>
            <p:cNvSpPr/>
            <p:nvPr/>
          </p:nvSpPr>
          <p:spPr>
            <a:xfrm>
              <a:off x="5812685" y="4088660"/>
              <a:ext cx="76387" cy="63860"/>
            </a:xfrm>
            <a:custGeom>
              <a:avLst/>
              <a:gdLst/>
              <a:ahLst/>
              <a:cxnLst/>
              <a:rect l="l" t="t" r="r" b="b"/>
              <a:pathLst>
                <a:path w="5232" h="4374" extrusionOk="0">
                  <a:moveTo>
                    <a:pt x="314" y="0"/>
                  </a:moveTo>
                  <a:cubicBezTo>
                    <a:pt x="126" y="0"/>
                    <a:pt x="0" y="147"/>
                    <a:pt x="42" y="314"/>
                  </a:cubicBezTo>
                  <a:cubicBezTo>
                    <a:pt x="42" y="314"/>
                    <a:pt x="356" y="1925"/>
                    <a:pt x="1820" y="3139"/>
                  </a:cubicBezTo>
                  <a:cubicBezTo>
                    <a:pt x="3285" y="4352"/>
                    <a:pt x="4917" y="4373"/>
                    <a:pt x="4917" y="4373"/>
                  </a:cubicBezTo>
                  <a:cubicBezTo>
                    <a:pt x="5105" y="4373"/>
                    <a:pt x="5231" y="4227"/>
                    <a:pt x="5189" y="4038"/>
                  </a:cubicBezTo>
                  <a:cubicBezTo>
                    <a:pt x="5189" y="4038"/>
                    <a:pt x="4875" y="2427"/>
                    <a:pt x="3411" y="1235"/>
                  </a:cubicBezTo>
                  <a:cubicBezTo>
                    <a:pt x="1946" y="21"/>
                    <a:pt x="314" y="0"/>
                    <a:pt x="3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9"/>
            <p:cNvSpPr/>
            <p:nvPr/>
          </p:nvSpPr>
          <p:spPr>
            <a:xfrm>
              <a:off x="5784274" y="4149060"/>
              <a:ext cx="97148" cy="36515"/>
            </a:xfrm>
            <a:custGeom>
              <a:avLst/>
              <a:gdLst/>
              <a:ahLst/>
              <a:cxnLst/>
              <a:rect l="l" t="t" r="r" b="b"/>
              <a:pathLst>
                <a:path w="6654" h="2501" extrusionOk="0">
                  <a:moveTo>
                    <a:pt x="3141" y="1"/>
                  </a:moveTo>
                  <a:cubicBezTo>
                    <a:pt x="1380" y="1"/>
                    <a:pt x="168" y="906"/>
                    <a:pt x="168" y="906"/>
                  </a:cubicBezTo>
                  <a:cubicBezTo>
                    <a:pt x="21" y="1010"/>
                    <a:pt x="0" y="1199"/>
                    <a:pt x="147" y="1324"/>
                  </a:cubicBezTo>
                  <a:cubicBezTo>
                    <a:pt x="147" y="1324"/>
                    <a:pt x="1381" y="2412"/>
                    <a:pt x="3264" y="2496"/>
                  </a:cubicBezTo>
                  <a:cubicBezTo>
                    <a:pt x="3342" y="2499"/>
                    <a:pt x="3419" y="2501"/>
                    <a:pt x="3494" y="2501"/>
                  </a:cubicBezTo>
                  <a:cubicBezTo>
                    <a:pt x="5274" y="2501"/>
                    <a:pt x="6487" y="1596"/>
                    <a:pt x="6487" y="1596"/>
                  </a:cubicBezTo>
                  <a:cubicBezTo>
                    <a:pt x="6633" y="1491"/>
                    <a:pt x="6654" y="1303"/>
                    <a:pt x="6507" y="1178"/>
                  </a:cubicBezTo>
                  <a:cubicBezTo>
                    <a:pt x="6507" y="1178"/>
                    <a:pt x="5273" y="90"/>
                    <a:pt x="3369" y="6"/>
                  </a:cubicBezTo>
                  <a:cubicBezTo>
                    <a:pt x="3292" y="3"/>
                    <a:pt x="3216" y="1"/>
                    <a:pt x="3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9"/>
            <p:cNvSpPr/>
            <p:nvPr/>
          </p:nvSpPr>
          <p:spPr>
            <a:xfrm>
              <a:off x="5579903" y="3835277"/>
              <a:ext cx="53173" cy="90491"/>
            </a:xfrm>
            <a:custGeom>
              <a:avLst/>
              <a:gdLst/>
              <a:ahLst/>
              <a:cxnLst/>
              <a:rect l="l" t="t" r="r" b="b"/>
              <a:pathLst>
                <a:path w="3642" h="6198" extrusionOk="0">
                  <a:moveTo>
                    <a:pt x="770" y="1"/>
                  </a:moveTo>
                  <a:cubicBezTo>
                    <a:pt x="665" y="1"/>
                    <a:pt x="566" y="71"/>
                    <a:pt x="523" y="198"/>
                  </a:cubicBezTo>
                  <a:cubicBezTo>
                    <a:pt x="523" y="198"/>
                    <a:pt x="0" y="1746"/>
                    <a:pt x="649" y="3525"/>
                  </a:cubicBezTo>
                  <a:cubicBezTo>
                    <a:pt x="1298" y="5303"/>
                    <a:pt x="2699" y="6161"/>
                    <a:pt x="2699" y="6161"/>
                  </a:cubicBezTo>
                  <a:cubicBezTo>
                    <a:pt x="2749" y="6186"/>
                    <a:pt x="2801" y="6198"/>
                    <a:pt x="2850" y="6198"/>
                  </a:cubicBezTo>
                  <a:cubicBezTo>
                    <a:pt x="2966" y="6198"/>
                    <a:pt x="3068" y="6132"/>
                    <a:pt x="3097" y="6014"/>
                  </a:cubicBezTo>
                  <a:cubicBezTo>
                    <a:pt x="3097" y="6014"/>
                    <a:pt x="3641" y="4466"/>
                    <a:pt x="2992" y="2667"/>
                  </a:cubicBezTo>
                  <a:cubicBezTo>
                    <a:pt x="2323" y="888"/>
                    <a:pt x="921" y="51"/>
                    <a:pt x="921" y="51"/>
                  </a:cubicBezTo>
                  <a:cubicBezTo>
                    <a:pt x="873" y="17"/>
                    <a:pt x="821" y="1"/>
                    <a:pt x="7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9"/>
            <p:cNvSpPr/>
            <p:nvPr/>
          </p:nvSpPr>
          <p:spPr>
            <a:xfrm>
              <a:off x="6428543" y="3925709"/>
              <a:ext cx="39420" cy="95688"/>
            </a:xfrm>
            <a:custGeom>
              <a:avLst/>
              <a:gdLst/>
              <a:ahLst/>
              <a:cxnLst/>
              <a:rect l="l" t="t" r="r" b="b"/>
              <a:pathLst>
                <a:path w="2700" h="6554" extrusionOk="0">
                  <a:moveTo>
                    <a:pt x="1527" y="1"/>
                  </a:moveTo>
                  <a:cubicBezTo>
                    <a:pt x="1454" y="1"/>
                    <a:pt x="1379" y="32"/>
                    <a:pt x="1318" y="92"/>
                  </a:cubicBezTo>
                  <a:cubicBezTo>
                    <a:pt x="1318" y="92"/>
                    <a:pt x="209" y="1306"/>
                    <a:pt x="105" y="3210"/>
                  </a:cubicBezTo>
                  <a:cubicBezTo>
                    <a:pt x="0" y="5093"/>
                    <a:pt x="963" y="6432"/>
                    <a:pt x="963" y="6432"/>
                  </a:cubicBezTo>
                  <a:cubicBezTo>
                    <a:pt x="1019" y="6511"/>
                    <a:pt x="1099" y="6553"/>
                    <a:pt x="1180" y="6553"/>
                  </a:cubicBezTo>
                  <a:cubicBezTo>
                    <a:pt x="1251" y="6553"/>
                    <a:pt x="1323" y="6521"/>
                    <a:pt x="1381" y="6453"/>
                  </a:cubicBezTo>
                  <a:cubicBezTo>
                    <a:pt x="1381" y="6453"/>
                    <a:pt x="2490" y="5240"/>
                    <a:pt x="2595" y="3336"/>
                  </a:cubicBezTo>
                  <a:cubicBezTo>
                    <a:pt x="2699" y="1452"/>
                    <a:pt x="1737" y="113"/>
                    <a:pt x="1737" y="113"/>
                  </a:cubicBezTo>
                  <a:cubicBezTo>
                    <a:pt x="1682" y="37"/>
                    <a:pt x="1606" y="1"/>
                    <a:pt x="15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9"/>
            <p:cNvSpPr/>
            <p:nvPr/>
          </p:nvSpPr>
          <p:spPr>
            <a:xfrm>
              <a:off x="6462444" y="3954734"/>
              <a:ext cx="64780" cy="74781"/>
            </a:xfrm>
            <a:custGeom>
              <a:avLst/>
              <a:gdLst/>
              <a:ahLst/>
              <a:cxnLst/>
              <a:rect l="l" t="t" r="r" b="b"/>
              <a:pathLst>
                <a:path w="4437" h="5122" extrusionOk="0">
                  <a:moveTo>
                    <a:pt x="4173" y="0"/>
                  </a:moveTo>
                  <a:cubicBezTo>
                    <a:pt x="4150" y="0"/>
                    <a:pt x="4126" y="3"/>
                    <a:pt x="4102" y="9"/>
                  </a:cubicBezTo>
                  <a:cubicBezTo>
                    <a:pt x="4102" y="9"/>
                    <a:pt x="2491" y="301"/>
                    <a:pt x="1277" y="1745"/>
                  </a:cubicBezTo>
                  <a:cubicBezTo>
                    <a:pt x="43" y="3210"/>
                    <a:pt x="1" y="4842"/>
                    <a:pt x="1" y="4842"/>
                  </a:cubicBezTo>
                  <a:cubicBezTo>
                    <a:pt x="1" y="5006"/>
                    <a:pt x="111" y="5122"/>
                    <a:pt x="264" y="5122"/>
                  </a:cubicBezTo>
                  <a:cubicBezTo>
                    <a:pt x="287" y="5122"/>
                    <a:pt x="311" y="5119"/>
                    <a:pt x="335" y="5114"/>
                  </a:cubicBezTo>
                  <a:cubicBezTo>
                    <a:pt x="335" y="5114"/>
                    <a:pt x="1926" y="4800"/>
                    <a:pt x="3160" y="3356"/>
                  </a:cubicBezTo>
                  <a:cubicBezTo>
                    <a:pt x="4395" y="1913"/>
                    <a:pt x="4436" y="281"/>
                    <a:pt x="4436" y="281"/>
                  </a:cubicBezTo>
                  <a:cubicBezTo>
                    <a:pt x="4436" y="117"/>
                    <a:pt x="4326" y="0"/>
                    <a:pt x="41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9"/>
            <p:cNvSpPr/>
            <p:nvPr/>
          </p:nvSpPr>
          <p:spPr>
            <a:xfrm>
              <a:off x="6340256" y="4019003"/>
              <a:ext cx="58356" cy="85060"/>
            </a:xfrm>
            <a:custGeom>
              <a:avLst/>
              <a:gdLst/>
              <a:ahLst/>
              <a:cxnLst/>
              <a:rect l="l" t="t" r="r" b="b"/>
              <a:pathLst>
                <a:path w="3997" h="5826" extrusionOk="0">
                  <a:moveTo>
                    <a:pt x="3437" y="1"/>
                  </a:moveTo>
                  <a:cubicBezTo>
                    <a:pt x="3401" y="1"/>
                    <a:pt x="3364" y="7"/>
                    <a:pt x="3327" y="21"/>
                  </a:cubicBezTo>
                  <a:cubicBezTo>
                    <a:pt x="3327" y="21"/>
                    <a:pt x="1821" y="649"/>
                    <a:pt x="900" y="2323"/>
                  </a:cubicBezTo>
                  <a:cubicBezTo>
                    <a:pt x="0" y="3976"/>
                    <a:pt x="293" y="5587"/>
                    <a:pt x="293" y="5587"/>
                  </a:cubicBezTo>
                  <a:cubicBezTo>
                    <a:pt x="309" y="5731"/>
                    <a:pt x="410" y="5825"/>
                    <a:pt x="541" y="5825"/>
                  </a:cubicBezTo>
                  <a:cubicBezTo>
                    <a:pt x="581" y="5825"/>
                    <a:pt x="625" y="5816"/>
                    <a:pt x="670" y="5796"/>
                  </a:cubicBezTo>
                  <a:cubicBezTo>
                    <a:pt x="670" y="5796"/>
                    <a:pt x="2176" y="5169"/>
                    <a:pt x="3076" y="3516"/>
                  </a:cubicBezTo>
                  <a:cubicBezTo>
                    <a:pt x="3997" y="1842"/>
                    <a:pt x="3704" y="231"/>
                    <a:pt x="3704" y="231"/>
                  </a:cubicBezTo>
                  <a:cubicBezTo>
                    <a:pt x="3671" y="84"/>
                    <a:pt x="3562" y="1"/>
                    <a:pt x="34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9"/>
            <p:cNvSpPr/>
            <p:nvPr/>
          </p:nvSpPr>
          <p:spPr>
            <a:xfrm>
              <a:off x="6358886" y="4075096"/>
              <a:ext cx="89527" cy="46691"/>
            </a:xfrm>
            <a:custGeom>
              <a:avLst/>
              <a:gdLst/>
              <a:ahLst/>
              <a:cxnLst/>
              <a:rect l="l" t="t" r="r" b="b"/>
              <a:pathLst>
                <a:path w="6132" h="3198" extrusionOk="0">
                  <a:moveTo>
                    <a:pt x="4777" y="0"/>
                  </a:moveTo>
                  <a:cubicBezTo>
                    <a:pt x="4173" y="0"/>
                    <a:pt x="3378" y="97"/>
                    <a:pt x="2553" y="469"/>
                  </a:cubicBezTo>
                  <a:cubicBezTo>
                    <a:pt x="817" y="1243"/>
                    <a:pt x="63" y="2708"/>
                    <a:pt x="63" y="2708"/>
                  </a:cubicBezTo>
                  <a:cubicBezTo>
                    <a:pt x="1" y="2875"/>
                    <a:pt x="63" y="3042"/>
                    <a:pt x="252" y="3084"/>
                  </a:cubicBezTo>
                  <a:cubicBezTo>
                    <a:pt x="252" y="3084"/>
                    <a:pt x="681" y="3197"/>
                    <a:pt x="1334" y="3197"/>
                  </a:cubicBezTo>
                  <a:cubicBezTo>
                    <a:pt x="1938" y="3197"/>
                    <a:pt x="2733" y="3100"/>
                    <a:pt x="3558" y="2728"/>
                  </a:cubicBezTo>
                  <a:cubicBezTo>
                    <a:pt x="5294" y="1954"/>
                    <a:pt x="6047" y="490"/>
                    <a:pt x="6047" y="490"/>
                  </a:cubicBezTo>
                  <a:cubicBezTo>
                    <a:pt x="6131" y="322"/>
                    <a:pt x="6047" y="155"/>
                    <a:pt x="5859" y="113"/>
                  </a:cubicBezTo>
                  <a:cubicBezTo>
                    <a:pt x="5859" y="113"/>
                    <a:pt x="5430" y="0"/>
                    <a:pt x="47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9"/>
            <p:cNvSpPr/>
            <p:nvPr/>
          </p:nvSpPr>
          <p:spPr>
            <a:xfrm>
              <a:off x="6227530" y="4088660"/>
              <a:ext cx="76694" cy="63860"/>
            </a:xfrm>
            <a:custGeom>
              <a:avLst/>
              <a:gdLst/>
              <a:ahLst/>
              <a:cxnLst/>
              <a:rect l="l" t="t" r="r" b="b"/>
              <a:pathLst>
                <a:path w="5253" h="4374" extrusionOk="0">
                  <a:moveTo>
                    <a:pt x="4938" y="0"/>
                  </a:moveTo>
                  <a:cubicBezTo>
                    <a:pt x="4938" y="0"/>
                    <a:pt x="3306" y="21"/>
                    <a:pt x="1842" y="1235"/>
                  </a:cubicBezTo>
                  <a:cubicBezTo>
                    <a:pt x="377" y="2427"/>
                    <a:pt x="42" y="4038"/>
                    <a:pt x="42" y="4038"/>
                  </a:cubicBezTo>
                  <a:cubicBezTo>
                    <a:pt x="0" y="4227"/>
                    <a:pt x="126" y="4373"/>
                    <a:pt x="314" y="4373"/>
                  </a:cubicBezTo>
                  <a:cubicBezTo>
                    <a:pt x="314" y="4373"/>
                    <a:pt x="1946" y="4352"/>
                    <a:pt x="3411" y="3139"/>
                  </a:cubicBezTo>
                  <a:cubicBezTo>
                    <a:pt x="4876" y="1925"/>
                    <a:pt x="5210" y="314"/>
                    <a:pt x="5210" y="314"/>
                  </a:cubicBezTo>
                  <a:cubicBezTo>
                    <a:pt x="5252" y="147"/>
                    <a:pt x="5127" y="0"/>
                    <a:pt x="49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9"/>
            <p:cNvSpPr/>
            <p:nvPr/>
          </p:nvSpPr>
          <p:spPr>
            <a:xfrm>
              <a:off x="6235472" y="4149060"/>
              <a:ext cx="96856" cy="36515"/>
            </a:xfrm>
            <a:custGeom>
              <a:avLst/>
              <a:gdLst/>
              <a:ahLst/>
              <a:cxnLst/>
              <a:rect l="l" t="t" r="r" b="b"/>
              <a:pathLst>
                <a:path w="6634" h="2501" extrusionOk="0">
                  <a:moveTo>
                    <a:pt x="3495" y="1"/>
                  </a:moveTo>
                  <a:cubicBezTo>
                    <a:pt x="3419" y="1"/>
                    <a:pt x="3342" y="3"/>
                    <a:pt x="3265" y="6"/>
                  </a:cubicBezTo>
                  <a:cubicBezTo>
                    <a:pt x="1360" y="90"/>
                    <a:pt x="147" y="1178"/>
                    <a:pt x="147" y="1178"/>
                  </a:cubicBezTo>
                  <a:cubicBezTo>
                    <a:pt x="0" y="1303"/>
                    <a:pt x="0" y="1491"/>
                    <a:pt x="147" y="1596"/>
                  </a:cubicBezTo>
                  <a:cubicBezTo>
                    <a:pt x="147" y="1596"/>
                    <a:pt x="1360" y="2501"/>
                    <a:pt x="3139" y="2501"/>
                  </a:cubicBezTo>
                  <a:cubicBezTo>
                    <a:pt x="3215" y="2501"/>
                    <a:pt x="3291" y="2499"/>
                    <a:pt x="3369" y="2496"/>
                  </a:cubicBezTo>
                  <a:cubicBezTo>
                    <a:pt x="5273" y="2412"/>
                    <a:pt x="6487" y="1324"/>
                    <a:pt x="6487" y="1324"/>
                  </a:cubicBezTo>
                  <a:cubicBezTo>
                    <a:pt x="6633" y="1199"/>
                    <a:pt x="6633" y="1010"/>
                    <a:pt x="6487" y="906"/>
                  </a:cubicBezTo>
                  <a:cubicBezTo>
                    <a:pt x="6487" y="906"/>
                    <a:pt x="5274" y="1"/>
                    <a:pt x="34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9"/>
            <p:cNvSpPr/>
            <p:nvPr/>
          </p:nvSpPr>
          <p:spPr>
            <a:xfrm>
              <a:off x="6483833" y="3835277"/>
              <a:ext cx="52867" cy="90491"/>
            </a:xfrm>
            <a:custGeom>
              <a:avLst/>
              <a:gdLst/>
              <a:ahLst/>
              <a:cxnLst/>
              <a:rect l="l" t="t" r="r" b="b"/>
              <a:pathLst>
                <a:path w="3621" h="6198" extrusionOk="0">
                  <a:moveTo>
                    <a:pt x="2859" y="1"/>
                  </a:moveTo>
                  <a:cubicBezTo>
                    <a:pt x="2809" y="1"/>
                    <a:pt x="2754" y="17"/>
                    <a:pt x="2699" y="51"/>
                  </a:cubicBezTo>
                  <a:cubicBezTo>
                    <a:pt x="2699" y="51"/>
                    <a:pt x="1298" y="888"/>
                    <a:pt x="649" y="2667"/>
                  </a:cubicBezTo>
                  <a:cubicBezTo>
                    <a:pt x="0" y="4466"/>
                    <a:pt x="523" y="6014"/>
                    <a:pt x="523" y="6014"/>
                  </a:cubicBezTo>
                  <a:cubicBezTo>
                    <a:pt x="567" y="6132"/>
                    <a:pt x="673" y="6198"/>
                    <a:pt x="783" y="6198"/>
                  </a:cubicBezTo>
                  <a:cubicBezTo>
                    <a:pt x="830" y="6198"/>
                    <a:pt x="877" y="6186"/>
                    <a:pt x="921" y="6161"/>
                  </a:cubicBezTo>
                  <a:cubicBezTo>
                    <a:pt x="921" y="6161"/>
                    <a:pt x="2323" y="5303"/>
                    <a:pt x="2971" y="3525"/>
                  </a:cubicBezTo>
                  <a:cubicBezTo>
                    <a:pt x="3620" y="1746"/>
                    <a:pt x="3097" y="198"/>
                    <a:pt x="3097" y="198"/>
                  </a:cubicBezTo>
                  <a:cubicBezTo>
                    <a:pt x="3055" y="71"/>
                    <a:pt x="2965" y="1"/>
                    <a:pt x="28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9"/>
            <p:cNvSpPr/>
            <p:nvPr/>
          </p:nvSpPr>
          <p:spPr>
            <a:xfrm>
              <a:off x="5980704" y="3999699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0"/>
                  </a:moveTo>
                  <a:lnTo>
                    <a:pt x="5691" y="0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9"/>
            <p:cNvSpPr/>
            <p:nvPr/>
          </p:nvSpPr>
          <p:spPr>
            <a:xfrm>
              <a:off x="5980704" y="3434248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1"/>
                  </a:moveTo>
                  <a:lnTo>
                    <a:pt x="5691" y="1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60" name="Google Shape;960;p39"/>
            <p:cNvGrpSpPr/>
            <p:nvPr/>
          </p:nvGrpSpPr>
          <p:grpSpPr>
            <a:xfrm>
              <a:off x="5835593" y="3496469"/>
              <a:ext cx="446258" cy="414480"/>
              <a:chOff x="10225875" y="2694425"/>
              <a:chExt cx="309300" cy="287275"/>
            </a:xfrm>
          </p:grpSpPr>
          <p:sp>
            <p:nvSpPr>
              <p:cNvPr id="961" name="Google Shape;961;p39"/>
              <p:cNvSpPr/>
              <p:nvPr/>
            </p:nvSpPr>
            <p:spPr>
              <a:xfrm>
                <a:off x="10225875" y="2936075"/>
                <a:ext cx="309300" cy="456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1825" extrusionOk="0">
                    <a:moveTo>
                      <a:pt x="1" y="1"/>
                    </a:moveTo>
                    <a:lnTo>
                      <a:pt x="1" y="1825"/>
                    </a:lnTo>
                    <a:lnTo>
                      <a:pt x="12372" y="1825"/>
                    </a:lnTo>
                    <a:lnTo>
                      <a:pt x="1237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" name="Google Shape;962;p39"/>
              <p:cNvSpPr/>
              <p:nvPr/>
            </p:nvSpPr>
            <p:spPr>
              <a:xfrm>
                <a:off x="10255525" y="2793975"/>
                <a:ext cx="3420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68" y="6414"/>
                    </a:lnTo>
                    <a:lnTo>
                      <a:pt x="136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" name="Google Shape;963;p39"/>
              <p:cNvSpPr/>
              <p:nvPr/>
            </p:nvSpPr>
            <p:spPr>
              <a:xfrm>
                <a:off x="10327700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" name="Google Shape;964;p39"/>
              <p:cNvSpPr/>
              <p:nvPr/>
            </p:nvSpPr>
            <p:spPr>
              <a:xfrm>
                <a:off x="10399900" y="2793975"/>
                <a:ext cx="3345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" name="Google Shape;965;p39"/>
              <p:cNvSpPr/>
              <p:nvPr/>
            </p:nvSpPr>
            <p:spPr>
              <a:xfrm>
                <a:off x="10472075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" name="Google Shape;966;p39"/>
              <p:cNvSpPr/>
              <p:nvPr/>
            </p:nvSpPr>
            <p:spPr>
              <a:xfrm>
                <a:off x="10225875" y="2694425"/>
                <a:ext cx="309300" cy="1444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5777" extrusionOk="0">
                    <a:moveTo>
                      <a:pt x="6201" y="2341"/>
                    </a:moveTo>
                    <a:cubicBezTo>
                      <a:pt x="6657" y="2341"/>
                      <a:pt x="7022" y="2706"/>
                      <a:pt x="7022" y="3162"/>
                    </a:cubicBezTo>
                    <a:cubicBezTo>
                      <a:pt x="7022" y="3618"/>
                      <a:pt x="6657" y="3983"/>
                      <a:pt x="6201" y="3983"/>
                    </a:cubicBezTo>
                    <a:cubicBezTo>
                      <a:pt x="5745" y="3983"/>
                      <a:pt x="5381" y="3618"/>
                      <a:pt x="5381" y="3162"/>
                    </a:cubicBezTo>
                    <a:cubicBezTo>
                      <a:pt x="5381" y="2706"/>
                      <a:pt x="5745" y="2341"/>
                      <a:pt x="6201" y="2341"/>
                    </a:cubicBezTo>
                    <a:close/>
                    <a:moveTo>
                      <a:pt x="6201" y="1"/>
                    </a:moveTo>
                    <a:lnTo>
                      <a:pt x="1" y="3983"/>
                    </a:lnTo>
                    <a:lnTo>
                      <a:pt x="1" y="5776"/>
                    </a:lnTo>
                    <a:lnTo>
                      <a:pt x="12372" y="5776"/>
                    </a:lnTo>
                    <a:lnTo>
                      <a:pt x="12372" y="3983"/>
                    </a:lnTo>
                    <a:lnTo>
                      <a:pt x="62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" name="Rectangle 4"/>
          <p:cNvSpPr/>
          <p:nvPr/>
        </p:nvSpPr>
        <p:spPr>
          <a:xfrm>
            <a:off x="466531" y="1448366"/>
            <a:ext cx="81362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1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* Kiến thức: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- Trẻ biết tên bài hát Cháu đi mẫu giáo, biết tên tác giả, hiểu nội dung bài hát : “ trẻ ngoan ngoãn, nghe lời cô giáo đi học không được khóc nhè</a:t>
            </a:r>
            <a:r>
              <a:rPr lang="vi-VN" sz="1800" i="1" dirty="0">
                <a:solidFill>
                  <a:srgbClr val="0070C0"/>
                </a:solidFill>
                <a:latin typeface="Times New Roman" panose="02020603050405020304" pitchFamily="18" charset="0"/>
              </a:rPr>
              <a:t>”. 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- Trẻ cảm nhận được giai điệu vui tươi trong sáng của bài hát nghe và bài hát.</a:t>
            </a: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* </a:t>
            </a:r>
            <a:r>
              <a:rPr lang="vi-VN" sz="1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Kỹ năng: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- Trẻ thuộc lời bài hát,hát đúng nhạc, không nói ngọng.</a:t>
            </a:r>
          </a:p>
          <a:p>
            <a:r>
              <a:rPr lang="vi-VN" sz="1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* Thái độ</a:t>
            </a:r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Trẻ hứng thú nghe và thích hát cùng cô và các bạn.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14691" y="447043"/>
            <a:ext cx="2749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MỤC ĐÍCH – YÊU CẦU</a:t>
            </a:r>
            <a:r>
              <a:rPr lang="vi-VN" sz="1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:</a:t>
            </a:r>
            <a:endParaRPr lang="vi-VN" sz="1800" dirty="0">
              <a:solidFill>
                <a:srgbClr val="00B0F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3" name="Google Shape;973;p40"/>
          <p:cNvGrpSpPr/>
          <p:nvPr/>
        </p:nvGrpSpPr>
        <p:grpSpPr>
          <a:xfrm flipH="1">
            <a:off x="573516" y="2206940"/>
            <a:ext cx="1843483" cy="2287791"/>
            <a:chOff x="870200" y="1843825"/>
            <a:chExt cx="1906000" cy="2365375"/>
          </a:xfrm>
        </p:grpSpPr>
        <p:sp>
          <p:nvSpPr>
            <p:cNvPr id="974" name="Google Shape;974;p40"/>
            <p:cNvSpPr/>
            <p:nvPr/>
          </p:nvSpPr>
          <p:spPr>
            <a:xfrm>
              <a:off x="870200" y="2687475"/>
              <a:ext cx="873150" cy="504500"/>
            </a:xfrm>
            <a:custGeom>
              <a:avLst/>
              <a:gdLst/>
              <a:ahLst/>
              <a:cxnLst/>
              <a:rect l="l" t="t" r="r" b="b"/>
              <a:pathLst>
                <a:path w="34926" h="20180" extrusionOk="0">
                  <a:moveTo>
                    <a:pt x="33291" y="0"/>
                  </a:moveTo>
                  <a:lnTo>
                    <a:pt x="33291" y="0"/>
                  </a:lnTo>
                  <a:cubicBezTo>
                    <a:pt x="33290" y="1"/>
                    <a:pt x="20311" y="7189"/>
                    <a:pt x="14085" y="7189"/>
                  </a:cubicBezTo>
                  <a:cubicBezTo>
                    <a:pt x="13578" y="7189"/>
                    <a:pt x="13116" y="7142"/>
                    <a:pt x="12710" y="7039"/>
                  </a:cubicBezTo>
                  <a:cubicBezTo>
                    <a:pt x="11980" y="6854"/>
                    <a:pt x="11333" y="6773"/>
                    <a:pt x="10769" y="6773"/>
                  </a:cubicBezTo>
                  <a:cubicBezTo>
                    <a:pt x="7155" y="6773"/>
                    <a:pt x="6913" y="10080"/>
                    <a:pt x="9741" y="10541"/>
                  </a:cubicBezTo>
                  <a:cubicBezTo>
                    <a:pt x="9741" y="10541"/>
                    <a:pt x="1068" y="12176"/>
                    <a:pt x="5938" y="15445"/>
                  </a:cubicBezTo>
                  <a:cubicBezTo>
                    <a:pt x="5938" y="15445"/>
                    <a:pt x="1" y="18947"/>
                    <a:pt x="7839" y="20048"/>
                  </a:cubicBezTo>
                  <a:cubicBezTo>
                    <a:pt x="8497" y="20138"/>
                    <a:pt x="9207" y="20180"/>
                    <a:pt x="9959" y="20180"/>
                  </a:cubicBezTo>
                  <a:cubicBezTo>
                    <a:pt x="18173" y="20180"/>
                    <a:pt x="31282" y="15148"/>
                    <a:pt x="33024" y="11909"/>
                  </a:cubicBezTo>
                  <a:cubicBezTo>
                    <a:pt x="34925" y="8407"/>
                    <a:pt x="33291" y="1"/>
                    <a:pt x="33291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0"/>
            <p:cNvSpPr/>
            <p:nvPr/>
          </p:nvSpPr>
          <p:spPr>
            <a:xfrm>
              <a:off x="1924275" y="2310275"/>
              <a:ext cx="851925" cy="547750"/>
            </a:xfrm>
            <a:custGeom>
              <a:avLst/>
              <a:gdLst/>
              <a:ahLst/>
              <a:cxnLst/>
              <a:rect l="l" t="t" r="r" b="b"/>
              <a:pathLst>
                <a:path w="34077" h="21910" extrusionOk="0">
                  <a:moveTo>
                    <a:pt x="21906" y="1"/>
                  </a:moveTo>
                  <a:cubicBezTo>
                    <a:pt x="20881" y="1"/>
                    <a:pt x="19553" y="837"/>
                    <a:pt x="18514" y="3046"/>
                  </a:cubicBezTo>
                  <a:cubicBezTo>
                    <a:pt x="16113" y="8117"/>
                    <a:pt x="1" y="14521"/>
                    <a:pt x="1" y="14521"/>
                  </a:cubicBezTo>
                  <a:cubicBezTo>
                    <a:pt x="1" y="14521"/>
                    <a:pt x="5472" y="21093"/>
                    <a:pt x="9408" y="21860"/>
                  </a:cubicBezTo>
                  <a:cubicBezTo>
                    <a:pt x="9576" y="21893"/>
                    <a:pt x="9764" y="21909"/>
                    <a:pt x="9970" y="21909"/>
                  </a:cubicBezTo>
                  <a:cubicBezTo>
                    <a:pt x="14520" y="21909"/>
                    <a:pt x="27699" y="13995"/>
                    <a:pt x="31657" y="7516"/>
                  </a:cubicBezTo>
                  <a:cubicBezTo>
                    <a:pt x="34077" y="3555"/>
                    <a:pt x="32855" y="2733"/>
                    <a:pt x="31424" y="2733"/>
                  </a:cubicBezTo>
                  <a:cubicBezTo>
                    <a:pt x="30409" y="2733"/>
                    <a:pt x="29289" y="3147"/>
                    <a:pt x="29289" y="3147"/>
                  </a:cubicBezTo>
                  <a:cubicBezTo>
                    <a:pt x="29481" y="1163"/>
                    <a:pt x="28830" y="508"/>
                    <a:pt x="27887" y="508"/>
                  </a:cubicBezTo>
                  <a:cubicBezTo>
                    <a:pt x="26054" y="508"/>
                    <a:pt x="23118" y="2980"/>
                    <a:pt x="23118" y="2980"/>
                  </a:cubicBezTo>
                  <a:cubicBezTo>
                    <a:pt x="24035" y="1369"/>
                    <a:pt x="23218" y="1"/>
                    <a:pt x="21906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0"/>
            <p:cNvSpPr/>
            <p:nvPr/>
          </p:nvSpPr>
          <p:spPr>
            <a:xfrm>
              <a:off x="1208275" y="1843825"/>
              <a:ext cx="1321475" cy="2365375"/>
            </a:xfrm>
            <a:custGeom>
              <a:avLst/>
              <a:gdLst/>
              <a:ahLst/>
              <a:cxnLst/>
              <a:rect l="l" t="t" r="r" b="b"/>
              <a:pathLst>
                <a:path w="52859" h="94615" extrusionOk="0">
                  <a:moveTo>
                    <a:pt x="24442" y="0"/>
                  </a:moveTo>
                  <a:cubicBezTo>
                    <a:pt x="24041" y="0"/>
                    <a:pt x="23655" y="220"/>
                    <a:pt x="23304" y="744"/>
                  </a:cubicBezTo>
                  <a:cubicBezTo>
                    <a:pt x="21136" y="4013"/>
                    <a:pt x="24371" y="5881"/>
                    <a:pt x="24371" y="5881"/>
                  </a:cubicBezTo>
                  <a:cubicBezTo>
                    <a:pt x="24371" y="5881"/>
                    <a:pt x="14097" y="13753"/>
                    <a:pt x="6492" y="17556"/>
                  </a:cubicBezTo>
                  <a:cubicBezTo>
                    <a:pt x="1" y="20787"/>
                    <a:pt x="864" y="34191"/>
                    <a:pt x="12001" y="34191"/>
                  </a:cubicBezTo>
                  <a:cubicBezTo>
                    <a:pt x="13856" y="34191"/>
                    <a:pt x="15995" y="33819"/>
                    <a:pt x="18434" y="32967"/>
                  </a:cubicBezTo>
                  <a:lnTo>
                    <a:pt x="18434" y="32967"/>
                  </a:lnTo>
                  <a:cubicBezTo>
                    <a:pt x="16432" y="35669"/>
                    <a:pt x="14898" y="38604"/>
                    <a:pt x="13363" y="41606"/>
                  </a:cubicBezTo>
                  <a:cubicBezTo>
                    <a:pt x="10461" y="47344"/>
                    <a:pt x="7926" y="53248"/>
                    <a:pt x="8193" y="59819"/>
                  </a:cubicBezTo>
                  <a:cubicBezTo>
                    <a:pt x="8427" y="64956"/>
                    <a:pt x="9761" y="70260"/>
                    <a:pt x="11128" y="75197"/>
                  </a:cubicBezTo>
                  <a:cubicBezTo>
                    <a:pt x="11662" y="77032"/>
                    <a:pt x="12196" y="78900"/>
                    <a:pt x="12830" y="80734"/>
                  </a:cubicBezTo>
                  <a:cubicBezTo>
                    <a:pt x="14097" y="84470"/>
                    <a:pt x="15598" y="88240"/>
                    <a:pt x="17967" y="91409"/>
                  </a:cubicBezTo>
                  <a:cubicBezTo>
                    <a:pt x="18934" y="92710"/>
                    <a:pt x="20202" y="93977"/>
                    <a:pt x="21803" y="94411"/>
                  </a:cubicBezTo>
                  <a:cubicBezTo>
                    <a:pt x="22336" y="94549"/>
                    <a:pt x="22812" y="94614"/>
                    <a:pt x="23237" y="94614"/>
                  </a:cubicBezTo>
                  <a:cubicBezTo>
                    <a:pt x="27621" y="94614"/>
                    <a:pt x="26539" y="87683"/>
                    <a:pt x="26539" y="82969"/>
                  </a:cubicBezTo>
                  <a:lnTo>
                    <a:pt x="26539" y="82969"/>
                  </a:lnTo>
                  <a:cubicBezTo>
                    <a:pt x="27322" y="83062"/>
                    <a:pt x="28110" y="83108"/>
                    <a:pt x="28899" y="83108"/>
                  </a:cubicBezTo>
                  <a:cubicBezTo>
                    <a:pt x="30094" y="83108"/>
                    <a:pt x="31292" y="83003"/>
                    <a:pt x="32477" y="82803"/>
                  </a:cubicBezTo>
                  <a:lnTo>
                    <a:pt x="32477" y="82803"/>
                  </a:lnTo>
                  <a:cubicBezTo>
                    <a:pt x="32356" y="87460"/>
                    <a:pt x="31687" y="93545"/>
                    <a:pt x="35790" y="93545"/>
                  </a:cubicBezTo>
                  <a:cubicBezTo>
                    <a:pt x="36212" y="93545"/>
                    <a:pt x="36685" y="93480"/>
                    <a:pt x="37214" y="93343"/>
                  </a:cubicBezTo>
                  <a:cubicBezTo>
                    <a:pt x="41117" y="92309"/>
                    <a:pt x="43318" y="87039"/>
                    <a:pt x="44819" y="83837"/>
                  </a:cubicBezTo>
                  <a:cubicBezTo>
                    <a:pt x="46954" y="79267"/>
                    <a:pt x="48689" y="74363"/>
                    <a:pt x="49923" y="69493"/>
                  </a:cubicBezTo>
                  <a:cubicBezTo>
                    <a:pt x="52858" y="58085"/>
                    <a:pt x="48722" y="45242"/>
                    <a:pt x="44686" y="34635"/>
                  </a:cubicBezTo>
                  <a:cubicBezTo>
                    <a:pt x="43051" y="30398"/>
                    <a:pt x="41217" y="26229"/>
                    <a:pt x="39282" y="22159"/>
                  </a:cubicBezTo>
                  <a:cubicBezTo>
                    <a:pt x="37914" y="19324"/>
                    <a:pt x="40616" y="11318"/>
                    <a:pt x="40616" y="11318"/>
                  </a:cubicBezTo>
                  <a:cubicBezTo>
                    <a:pt x="40616" y="11318"/>
                    <a:pt x="45086" y="5480"/>
                    <a:pt x="43051" y="5347"/>
                  </a:cubicBezTo>
                  <a:cubicBezTo>
                    <a:pt x="42861" y="5335"/>
                    <a:pt x="42676" y="5329"/>
                    <a:pt x="42494" y="5329"/>
                  </a:cubicBezTo>
                  <a:cubicBezTo>
                    <a:pt x="38816" y="5329"/>
                    <a:pt x="36847" y="7782"/>
                    <a:pt x="36847" y="7782"/>
                  </a:cubicBezTo>
                  <a:lnTo>
                    <a:pt x="28975" y="5881"/>
                  </a:lnTo>
                  <a:cubicBezTo>
                    <a:pt x="28975" y="5881"/>
                    <a:pt x="26515" y="0"/>
                    <a:pt x="24442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0"/>
            <p:cNvSpPr/>
            <p:nvPr/>
          </p:nvSpPr>
          <p:spPr>
            <a:xfrm>
              <a:off x="1186175" y="2117700"/>
              <a:ext cx="266975" cy="368950"/>
            </a:xfrm>
            <a:custGeom>
              <a:avLst/>
              <a:gdLst/>
              <a:ahLst/>
              <a:cxnLst/>
              <a:rect l="l" t="t" r="r" b="b"/>
              <a:pathLst>
                <a:path w="10679" h="14758" extrusionOk="0">
                  <a:moveTo>
                    <a:pt x="3472" y="1"/>
                  </a:moveTo>
                  <a:cubicBezTo>
                    <a:pt x="2532" y="1"/>
                    <a:pt x="1" y="9631"/>
                    <a:pt x="4540" y="13518"/>
                  </a:cubicBezTo>
                  <a:cubicBezTo>
                    <a:pt x="5580" y="14402"/>
                    <a:pt x="6448" y="14758"/>
                    <a:pt x="7171" y="14758"/>
                  </a:cubicBezTo>
                  <a:cubicBezTo>
                    <a:pt x="10159" y="14758"/>
                    <a:pt x="10678" y="8681"/>
                    <a:pt x="10678" y="8681"/>
                  </a:cubicBezTo>
                  <a:cubicBezTo>
                    <a:pt x="10678" y="8681"/>
                    <a:pt x="3873" y="5512"/>
                    <a:pt x="3773" y="976"/>
                  </a:cubicBezTo>
                  <a:cubicBezTo>
                    <a:pt x="3753" y="298"/>
                    <a:pt x="3637" y="1"/>
                    <a:pt x="34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0"/>
            <p:cNvSpPr/>
            <p:nvPr/>
          </p:nvSpPr>
          <p:spPr>
            <a:xfrm>
              <a:off x="1837550" y="2294700"/>
              <a:ext cx="29225" cy="61725"/>
            </a:xfrm>
            <a:custGeom>
              <a:avLst/>
              <a:gdLst/>
              <a:ahLst/>
              <a:cxnLst/>
              <a:rect l="l" t="t" r="r" b="b"/>
              <a:pathLst>
                <a:path w="1169" h="2469" extrusionOk="0">
                  <a:moveTo>
                    <a:pt x="601" y="0"/>
                  </a:moveTo>
                  <a:cubicBezTo>
                    <a:pt x="268" y="0"/>
                    <a:pt x="1" y="567"/>
                    <a:pt x="1" y="1234"/>
                  </a:cubicBezTo>
                  <a:cubicBezTo>
                    <a:pt x="1" y="1935"/>
                    <a:pt x="268" y="2469"/>
                    <a:pt x="601" y="2469"/>
                  </a:cubicBezTo>
                  <a:cubicBezTo>
                    <a:pt x="901" y="2469"/>
                    <a:pt x="1168" y="1935"/>
                    <a:pt x="1168" y="1234"/>
                  </a:cubicBezTo>
                  <a:cubicBezTo>
                    <a:pt x="1168" y="567"/>
                    <a:pt x="901" y="0"/>
                    <a:pt x="601" y="0"/>
                  </a:cubicBez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0"/>
            <p:cNvSpPr/>
            <p:nvPr/>
          </p:nvSpPr>
          <p:spPr>
            <a:xfrm>
              <a:off x="1662425" y="2228800"/>
              <a:ext cx="29225" cy="61750"/>
            </a:xfrm>
            <a:custGeom>
              <a:avLst/>
              <a:gdLst/>
              <a:ahLst/>
              <a:cxnLst/>
              <a:rect l="l" t="t" r="r" b="b"/>
              <a:pathLst>
                <a:path w="1169" h="2470" extrusionOk="0">
                  <a:moveTo>
                    <a:pt x="568" y="1"/>
                  </a:moveTo>
                  <a:cubicBezTo>
                    <a:pt x="268" y="1"/>
                    <a:pt x="1" y="535"/>
                    <a:pt x="1" y="1235"/>
                  </a:cubicBezTo>
                  <a:cubicBezTo>
                    <a:pt x="1" y="1902"/>
                    <a:pt x="268" y="2469"/>
                    <a:pt x="568" y="2469"/>
                  </a:cubicBezTo>
                  <a:cubicBezTo>
                    <a:pt x="901" y="2469"/>
                    <a:pt x="1168" y="1902"/>
                    <a:pt x="1168" y="1235"/>
                  </a:cubicBezTo>
                  <a:cubicBezTo>
                    <a:pt x="1168" y="535"/>
                    <a:pt x="901" y="1"/>
                    <a:pt x="568" y="1"/>
                  </a:cubicBez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0"/>
            <p:cNvSpPr/>
            <p:nvPr/>
          </p:nvSpPr>
          <p:spPr>
            <a:xfrm>
              <a:off x="1529000" y="2444800"/>
              <a:ext cx="97600" cy="71750"/>
            </a:xfrm>
            <a:custGeom>
              <a:avLst/>
              <a:gdLst/>
              <a:ahLst/>
              <a:cxnLst/>
              <a:rect l="l" t="t" r="r" b="b"/>
              <a:pathLst>
                <a:path w="3904" h="2870" fill="none" extrusionOk="0">
                  <a:moveTo>
                    <a:pt x="1" y="2869"/>
                  </a:moveTo>
                  <a:cubicBezTo>
                    <a:pt x="1" y="2869"/>
                    <a:pt x="1702" y="0"/>
                    <a:pt x="3903" y="2469"/>
                  </a:cubicBezTo>
                </a:path>
              </a:pathLst>
            </a:custGeom>
            <a:noFill/>
            <a:ln w="19050" cap="flat" cmpd="sng">
              <a:solidFill>
                <a:srgbClr val="334B4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0"/>
            <p:cNvSpPr/>
            <p:nvPr/>
          </p:nvSpPr>
          <p:spPr>
            <a:xfrm>
              <a:off x="1875501" y="2495735"/>
              <a:ext cx="147625" cy="120625"/>
            </a:xfrm>
            <a:custGeom>
              <a:avLst/>
              <a:gdLst/>
              <a:ahLst/>
              <a:cxnLst/>
              <a:rect l="l" t="t" r="r" b="b"/>
              <a:pathLst>
                <a:path w="5905" h="4825" extrusionOk="0">
                  <a:moveTo>
                    <a:pt x="3103" y="1"/>
                  </a:moveTo>
                  <a:cubicBezTo>
                    <a:pt x="3103" y="1"/>
                    <a:pt x="1602" y="2569"/>
                    <a:pt x="0" y="3036"/>
                  </a:cubicBezTo>
                  <a:cubicBezTo>
                    <a:pt x="0" y="3036"/>
                    <a:pt x="885" y="4824"/>
                    <a:pt x="2274" y="4824"/>
                  </a:cubicBezTo>
                  <a:cubicBezTo>
                    <a:pt x="2715" y="4824"/>
                    <a:pt x="3206" y="4644"/>
                    <a:pt x="3736" y="4170"/>
                  </a:cubicBezTo>
                  <a:cubicBezTo>
                    <a:pt x="5905" y="2169"/>
                    <a:pt x="3103" y="1"/>
                    <a:pt x="31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0"/>
            <p:cNvSpPr/>
            <p:nvPr/>
          </p:nvSpPr>
          <p:spPr>
            <a:xfrm>
              <a:off x="1693701" y="2610810"/>
              <a:ext cx="143450" cy="105275"/>
            </a:xfrm>
            <a:custGeom>
              <a:avLst/>
              <a:gdLst/>
              <a:ahLst/>
              <a:cxnLst/>
              <a:rect l="l" t="t" r="r" b="b"/>
              <a:pathLst>
                <a:path w="5738" h="4211" extrusionOk="0">
                  <a:moveTo>
                    <a:pt x="4070" y="1"/>
                  </a:moveTo>
                  <a:lnTo>
                    <a:pt x="4070" y="1"/>
                  </a:lnTo>
                  <a:cubicBezTo>
                    <a:pt x="4070" y="1"/>
                    <a:pt x="1932" y="1524"/>
                    <a:pt x="319" y="1524"/>
                  </a:cubicBezTo>
                  <a:cubicBezTo>
                    <a:pt x="210" y="1524"/>
                    <a:pt x="104" y="1517"/>
                    <a:pt x="1" y="1502"/>
                  </a:cubicBezTo>
                  <a:lnTo>
                    <a:pt x="1" y="1502"/>
                  </a:lnTo>
                  <a:cubicBezTo>
                    <a:pt x="1" y="1502"/>
                    <a:pt x="80" y="4211"/>
                    <a:pt x="2059" y="4211"/>
                  </a:cubicBezTo>
                  <a:cubicBezTo>
                    <a:pt x="2309" y="4211"/>
                    <a:pt x="2589" y="4168"/>
                    <a:pt x="2903" y="4070"/>
                  </a:cubicBezTo>
                  <a:cubicBezTo>
                    <a:pt x="5738" y="3170"/>
                    <a:pt x="4070" y="1"/>
                    <a:pt x="40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0"/>
            <p:cNvSpPr/>
            <p:nvPr/>
          </p:nvSpPr>
          <p:spPr>
            <a:xfrm>
              <a:off x="1634501" y="2411510"/>
              <a:ext cx="350275" cy="257700"/>
            </a:xfrm>
            <a:custGeom>
              <a:avLst/>
              <a:gdLst/>
              <a:ahLst/>
              <a:cxnLst/>
              <a:rect l="l" t="t" r="r" b="b"/>
              <a:pathLst>
                <a:path w="14011" h="10308" fill="none" extrusionOk="0">
                  <a:moveTo>
                    <a:pt x="0" y="10308"/>
                  </a:moveTo>
                  <a:cubicBezTo>
                    <a:pt x="0" y="10308"/>
                    <a:pt x="12142" y="8140"/>
                    <a:pt x="14010" y="1"/>
                  </a:cubicBezTo>
                </a:path>
              </a:pathLst>
            </a:custGeom>
            <a:noFill/>
            <a:ln w="19050" cap="flat" cmpd="sng">
              <a:solidFill>
                <a:srgbClr val="334B4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0"/>
            <p:cNvSpPr/>
            <p:nvPr/>
          </p:nvSpPr>
          <p:spPr>
            <a:xfrm>
              <a:off x="1895925" y="3527250"/>
              <a:ext cx="45900" cy="38375"/>
            </a:xfrm>
            <a:custGeom>
              <a:avLst/>
              <a:gdLst/>
              <a:ahLst/>
              <a:cxnLst/>
              <a:rect l="l" t="t" r="r" b="b"/>
              <a:pathLst>
                <a:path w="1836" h="1535" fill="none" extrusionOk="0">
                  <a:moveTo>
                    <a:pt x="1" y="0"/>
                  </a:moveTo>
                  <a:cubicBezTo>
                    <a:pt x="1" y="0"/>
                    <a:pt x="1835" y="0"/>
                    <a:pt x="1835" y="1535"/>
                  </a:cubicBezTo>
                </a:path>
              </a:pathLst>
            </a:custGeom>
            <a:noFill/>
            <a:ln w="19050" cap="flat" cmpd="sng">
              <a:solidFill>
                <a:srgbClr val="334B4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6" name="Google Shape;986;p40"/>
          <p:cNvGrpSpPr/>
          <p:nvPr/>
        </p:nvGrpSpPr>
        <p:grpSpPr>
          <a:xfrm flipH="1">
            <a:off x="2292522" y="3462660"/>
            <a:ext cx="863258" cy="726826"/>
            <a:chOff x="7639814" y="1464579"/>
            <a:chExt cx="863258" cy="726826"/>
          </a:xfrm>
        </p:grpSpPr>
        <p:grpSp>
          <p:nvGrpSpPr>
            <p:cNvPr id="987" name="Google Shape;987;p40"/>
            <p:cNvGrpSpPr/>
            <p:nvPr/>
          </p:nvGrpSpPr>
          <p:grpSpPr>
            <a:xfrm rot="-842945">
              <a:off x="8112336" y="1790340"/>
              <a:ext cx="351858" cy="363795"/>
              <a:chOff x="3610557" y="2780704"/>
              <a:chExt cx="325017" cy="336052"/>
            </a:xfrm>
          </p:grpSpPr>
          <p:sp>
            <p:nvSpPr>
              <p:cNvPr id="988" name="Google Shape;988;p40"/>
              <p:cNvSpPr/>
              <p:nvPr/>
            </p:nvSpPr>
            <p:spPr>
              <a:xfrm>
                <a:off x="3610557" y="2780704"/>
                <a:ext cx="324702" cy="335973"/>
              </a:xfrm>
              <a:custGeom>
                <a:avLst/>
                <a:gdLst/>
                <a:ahLst/>
                <a:cxnLst/>
                <a:rect l="l" t="t" r="r" b="b"/>
                <a:pathLst>
                  <a:path w="12359" h="12788" extrusionOk="0">
                    <a:moveTo>
                      <a:pt x="11722" y="1"/>
                    </a:moveTo>
                    <a:cubicBezTo>
                      <a:pt x="11685" y="1"/>
                      <a:pt x="11648" y="4"/>
                      <a:pt x="11610" y="11"/>
                    </a:cubicBezTo>
                    <a:lnTo>
                      <a:pt x="3959" y="1363"/>
                    </a:lnTo>
                    <a:cubicBezTo>
                      <a:pt x="3661" y="1412"/>
                      <a:pt x="3439" y="1675"/>
                      <a:pt x="3439" y="1980"/>
                    </a:cubicBezTo>
                    <a:lnTo>
                      <a:pt x="3439" y="8611"/>
                    </a:lnTo>
                    <a:cubicBezTo>
                      <a:pt x="3121" y="8453"/>
                      <a:pt x="2788" y="8379"/>
                      <a:pt x="2462" y="8379"/>
                    </a:cubicBezTo>
                    <a:cubicBezTo>
                      <a:pt x="1475" y="8379"/>
                      <a:pt x="550" y="9053"/>
                      <a:pt x="310" y="10096"/>
                    </a:cubicBezTo>
                    <a:cubicBezTo>
                      <a:pt x="1" y="11479"/>
                      <a:pt x="1050" y="12787"/>
                      <a:pt x="2462" y="12787"/>
                    </a:cubicBezTo>
                    <a:cubicBezTo>
                      <a:pt x="2473" y="12787"/>
                      <a:pt x="2484" y="12787"/>
                      <a:pt x="2495" y="12787"/>
                    </a:cubicBezTo>
                    <a:cubicBezTo>
                      <a:pt x="3709" y="12759"/>
                      <a:pt x="4673" y="11767"/>
                      <a:pt x="4666" y="10554"/>
                    </a:cubicBezTo>
                    <a:lnTo>
                      <a:pt x="4666" y="3187"/>
                    </a:lnTo>
                    <a:lnTo>
                      <a:pt x="11124" y="2043"/>
                    </a:lnTo>
                    <a:lnTo>
                      <a:pt x="11124" y="7030"/>
                    </a:lnTo>
                    <a:cubicBezTo>
                      <a:pt x="10808" y="6874"/>
                      <a:pt x="10475" y="6801"/>
                      <a:pt x="10149" y="6801"/>
                    </a:cubicBezTo>
                    <a:cubicBezTo>
                      <a:pt x="9160" y="6801"/>
                      <a:pt x="8231" y="7473"/>
                      <a:pt x="7996" y="8521"/>
                    </a:cubicBezTo>
                    <a:cubicBezTo>
                      <a:pt x="7686" y="9905"/>
                      <a:pt x="8735" y="11213"/>
                      <a:pt x="10147" y="11213"/>
                    </a:cubicBezTo>
                    <a:cubicBezTo>
                      <a:pt x="10158" y="11213"/>
                      <a:pt x="10170" y="11213"/>
                      <a:pt x="10181" y="11213"/>
                    </a:cubicBezTo>
                    <a:cubicBezTo>
                      <a:pt x="11394" y="11185"/>
                      <a:pt x="12359" y="10193"/>
                      <a:pt x="12352" y="8979"/>
                    </a:cubicBezTo>
                    <a:lnTo>
                      <a:pt x="12352" y="628"/>
                    </a:lnTo>
                    <a:cubicBezTo>
                      <a:pt x="12352" y="278"/>
                      <a:pt x="12064" y="1"/>
                      <a:pt x="1172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40"/>
              <p:cNvSpPr/>
              <p:nvPr/>
            </p:nvSpPr>
            <p:spPr>
              <a:xfrm>
                <a:off x="3665703" y="2864434"/>
                <a:ext cx="67967" cy="252321"/>
              </a:xfrm>
              <a:custGeom>
                <a:avLst/>
                <a:gdLst/>
                <a:ahLst/>
                <a:cxnLst/>
                <a:rect l="l" t="t" r="r" b="b"/>
                <a:pathLst>
                  <a:path w="2587" h="9604" extrusionOk="0">
                    <a:moveTo>
                      <a:pt x="2567" y="0"/>
                    </a:moveTo>
                    <a:lnTo>
                      <a:pt x="2297" y="84"/>
                    </a:lnTo>
                    <a:cubicBezTo>
                      <a:pt x="2026" y="160"/>
                      <a:pt x="1846" y="410"/>
                      <a:pt x="1846" y="687"/>
                    </a:cubicBezTo>
                    <a:lnTo>
                      <a:pt x="1846" y="7367"/>
                    </a:lnTo>
                    <a:cubicBezTo>
                      <a:pt x="1846" y="8456"/>
                      <a:pt x="1069" y="9385"/>
                      <a:pt x="1" y="9572"/>
                    </a:cubicBezTo>
                    <a:cubicBezTo>
                      <a:pt x="126" y="9593"/>
                      <a:pt x="250" y="9603"/>
                      <a:pt x="372" y="9603"/>
                    </a:cubicBezTo>
                    <a:cubicBezTo>
                      <a:pt x="1576" y="9603"/>
                      <a:pt x="2586" y="8614"/>
                      <a:pt x="2567" y="7367"/>
                    </a:cubicBezTo>
                    <a:lnTo>
                      <a:pt x="256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40"/>
              <p:cNvSpPr/>
              <p:nvPr/>
            </p:nvSpPr>
            <p:spPr>
              <a:xfrm>
                <a:off x="3867633" y="2780704"/>
                <a:ext cx="67941" cy="294830"/>
              </a:xfrm>
              <a:custGeom>
                <a:avLst/>
                <a:gdLst/>
                <a:ahLst/>
                <a:cxnLst/>
                <a:rect l="l" t="t" r="r" b="b"/>
                <a:pathLst>
                  <a:path w="2586" h="11222" extrusionOk="0">
                    <a:moveTo>
                      <a:pt x="1942" y="1"/>
                    </a:moveTo>
                    <a:cubicBezTo>
                      <a:pt x="1906" y="1"/>
                      <a:pt x="1869" y="4"/>
                      <a:pt x="1831" y="11"/>
                    </a:cubicBezTo>
                    <a:lnTo>
                      <a:pt x="1499" y="66"/>
                    </a:lnTo>
                    <a:cubicBezTo>
                      <a:pt x="1714" y="170"/>
                      <a:pt x="1845" y="392"/>
                      <a:pt x="1845" y="628"/>
                    </a:cubicBezTo>
                    <a:lnTo>
                      <a:pt x="1845" y="8979"/>
                    </a:lnTo>
                    <a:cubicBezTo>
                      <a:pt x="1852" y="10068"/>
                      <a:pt x="1075" y="10998"/>
                      <a:pt x="0" y="11192"/>
                    </a:cubicBezTo>
                    <a:cubicBezTo>
                      <a:pt x="123" y="11212"/>
                      <a:pt x="244" y="11221"/>
                      <a:pt x="363" y="11221"/>
                    </a:cubicBezTo>
                    <a:cubicBezTo>
                      <a:pt x="1571" y="11221"/>
                      <a:pt x="2586" y="10236"/>
                      <a:pt x="2567" y="8986"/>
                    </a:cubicBezTo>
                    <a:lnTo>
                      <a:pt x="2567" y="628"/>
                    </a:lnTo>
                    <a:cubicBezTo>
                      <a:pt x="2567" y="278"/>
                      <a:pt x="2279" y="1"/>
                      <a:pt x="19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91" name="Google Shape;991;p40"/>
            <p:cNvGrpSpPr/>
            <p:nvPr/>
          </p:nvGrpSpPr>
          <p:grpSpPr>
            <a:xfrm rot="1954993">
              <a:off x="7710083" y="1530690"/>
              <a:ext cx="351860" cy="363777"/>
              <a:chOff x="3610557" y="2780704"/>
              <a:chExt cx="325017" cy="336052"/>
            </a:xfrm>
          </p:grpSpPr>
          <p:sp>
            <p:nvSpPr>
              <p:cNvPr id="992" name="Google Shape;992;p40"/>
              <p:cNvSpPr/>
              <p:nvPr/>
            </p:nvSpPr>
            <p:spPr>
              <a:xfrm>
                <a:off x="3610557" y="2780704"/>
                <a:ext cx="324702" cy="335973"/>
              </a:xfrm>
              <a:custGeom>
                <a:avLst/>
                <a:gdLst/>
                <a:ahLst/>
                <a:cxnLst/>
                <a:rect l="l" t="t" r="r" b="b"/>
                <a:pathLst>
                  <a:path w="12359" h="12788" extrusionOk="0">
                    <a:moveTo>
                      <a:pt x="11722" y="1"/>
                    </a:moveTo>
                    <a:cubicBezTo>
                      <a:pt x="11685" y="1"/>
                      <a:pt x="11648" y="4"/>
                      <a:pt x="11610" y="11"/>
                    </a:cubicBezTo>
                    <a:lnTo>
                      <a:pt x="3959" y="1363"/>
                    </a:lnTo>
                    <a:cubicBezTo>
                      <a:pt x="3661" y="1412"/>
                      <a:pt x="3439" y="1675"/>
                      <a:pt x="3439" y="1980"/>
                    </a:cubicBezTo>
                    <a:lnTo>
                      <a:pt x="3439" y="8611"/>
                    </a:lnTo>
                    <a:cubicBezTo>
                      <a:pt x="3121" y="8453"/>
                      <a:pt x="2788" y="8379"/>
                      <a:pt x="2462" y="8379"/>
                    </a:cubicBezTo>
                    <a:cubicBezTo>
                      <a:pt x="1475" y="8379"/>
                      <a:pt x="550" y="9053"/>
                      <a:pt x="310" y="10096"/>
                    </a:cubicBezTo>
                    <a:cubicBezTo>
                      <a:pt x="1" y="11479"/>
                      <a:pt x="1050" y="12787"/>
                      <a:pt x="2462" y="12787"/>
                    </a:cubicBezTo>
                    <a:cubicBezTo>
                      <a:pt x="2473" y="12787"/>
                      <a:pt x="2484" y="12787"/>
                      <a:pt x="2495" y="12787"/>
                    </a:cubicBezTo>
                    <a:cubicBezTo>
                      <a:pt x="3709" y="12759"/>
                      <a:pt x="4673" y="11767"/>
                      <a:pt x="4666" y="10554"/>
                    </a:cubicBezTo>
                    <a:lnTo>
                      <a:pt x="4666" y="3187"/>
                    </a:lnTo>
                    <a:lnTo>
                      <a:pt x="11124" y="2043"/>
                    </a:lnTo>
                    <a:lnTo>
                      <a:pt x="11124" y="7030"/>
                    </a:lnTo>
                    <a:cubicBezTo>
                      <a:pt x="10808" y="6874"/>
                      <a:pt x="10475" y="6801"/>
                      <a:pt x="10149" y="6801"/>
                    </a:cubicBezTo>
                    <a:cubicBezTo>
                      <a:pt x="9160" y="6801"/>
                      <a:pt x="8231" y="7473"/>
                      <a:pt x="7996" y="8521"/>
                    </a:cubicBezTo>
                    <a:cubicBezTo>
                      <a:pt x="7686" y="9905"/>
                      <a:pt x="8735" y="11213"/>
                      <a:pt x="10147" y="11213"/>
                    </a:cubicBezTo>
                    <a:cubicBezTo>
                      <a:pt x="10158" y="11213"/>
                      <a:pt x="10170" y="11213"/>
                      <a:pt x="10181" y="11213"/>
                    </a:cubicBezTo>
                    <a:cubicBezTo>
                      <a:pt x="11394" y="11185"/>
                      <a:pt x="12359" y="10193"/>
                      <a:pt x="12352" y="8979"/>
                    </a:cubicBezTo>
                    <a:lnTo>
                      <a:pt x="12352" y="628"/>
                    </a:lnTo>
                    <a:cubicBezTo>
                      <a:pt x="12352" y="278"/>
                      <a:pt x="12064" y="1"/>
                      <a:pt x="1172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40"/>
              <p:cNvSpPr/>
              <p:nvPr/>
            </p:nvSpPr>
            <p:spPr>
              <a:xfrm>
                <a:off x="3665703" y="2864434"/>
                <a:ext cx="67967" cy="252321"/>
              </a:xfrm>
              <a:custGeom>
                <a:avLst/>
                <a:gdLst/>
                <a:ahLst/>
                <a:cxnLst/>
                <a:rect l="l" t="t" r="r" b="b"/>
                <a:pathLst>
                  <a:path w="2587" h="9604" extrusionOk="0">
                    <a:moveTo>
                      <a:pt x="2567" y="0"/>
                    </a:moveTo>
                    <a:lnTo>
                      <a:pt x="2297" y="84"/>
                    </a:lnTo>
                    <a:cubicBezTo>
                      <a:pt x="2026" y="160"/>
                      <a:pt x="1846" y="410"/>
                      <a:pt x="1846" y="687"/>
                    </a:cubicBezTo>
                    <a:lnTo>
                      <a:pt x="1846" y="7367"/>
                    </a:lnTo>
                    <a:cubicBezTo>
                      <a:pt x="1846" y="8456"/>
                      <a:pt x="1069" y="9385"/>
                      <a:pt x="1" y="9572"/>
                    </a:cubicBezTo>
                    <a:cubicBezTo>
                      <a:pt x="126" y="9593"/>
                      <a:pt x="250" y="9603"/>
                      <a:pt x="372" y="9603"/>
                    </a:cubicBezTo>
                    <a:cubicBezTo>
                      <a:pt x="1576" y="9603"/>
                      <a:pt x="2586" y="8614"/>
                      <a:pt x="2567" y="7367"/>
                    </a:cubicBezTo>
                    <a:lnTo>
                      <a:pt x="256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40"/>
              <p:cNvSpPr/>
              <p:nvPr/>
            </p:nvSpPr>
            <p:spPr>
              <a:xfrm>
                <a:off x="3867633" y="2780704"/>
                <a:ext cx="67941" cy="294830"/>
              </a:xfrm>
              <a:custGeom>
                <a:avLst/>
                <a:gdLst/>
                <a:ahLst/>
                <a:cxnLst/>
                <a:rect l="l" t="t" r="r" b="b"/>
                <a:pathLst>
                  <a:path w="2586" h="11222" extrusionOk="0">
                    <a:moveTo>
                      <a:pt x="1942" y="1"/>
                    </a:moveTo>
                    <a:cubicBezTo>
                      <a:pt x="1906" y="1"/>
                      <a:pt x="1869" y="4"/>
                      <a:pt x="1831" y="11"/>
                    </a:cubicBezTo>
                    <a:lnTo>
                      <a:pt x="1499" y="66"/>
                    </a:lnTo>
                    <a:cubicBezTo>
                      <a:pt x="1714" y="170"/>
                      <a:pt x="1845" y="392"/>
                      <a:pt x="1845" y="628"/>
                    </a:cubicBezTo>
                    <a:lnTo>
                      <a:pt x="1845" y="8979"/>
                    </a:lnTo>
                    <a:cubicBezTo>
                      <a:pt x="1852" y="10068"/>
                      <a:pt x="1075" y="10998"/>
                      <a:pt x="0" y="11192"/>
                    </a:cubicBezTo>
                    <a:cubicBezTo>
                      <a:pt x="123" y="11212"/>
                      <a:pt x="244" y="11221"/>
                      <a:pt x="363" y="11221"/>
                    </a:cubicBezTo>
                    <a:cubicBezTo>
                      <a:pt x="1571" y="11221"/>
                      <a:pt x="2586" y="10236"/>
                      <a:pt x="2567" y="8986"/>
                    </a:cubicBezTo>
                    <a:lnTo>
                      <a:pt x="2567" y="628"/>
                    </a:lnTo>
                    <a:cubicBezTo>
                      <a:pt x="2567" y="278"/>
                      <a:pt x="2279" y="1"/>
                      <a:pt x="19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95" name="Google Shape;995;p40"/>
          <p:cNvGrpSpPr/>
          <p:nvPr/>
        </p:nvGrpSpPr>
        <p:grpSpPr>
          <a:xfrm rot="-1216377" flipH="1">
            <a:off x="506809" y="1856426"/>
            <a:ext cx="351851" cy="363765"/>
            <a:chOff x="3610557" y="2780704"/>
            <a:chExt cx="325017" cy="336052"/>
          </a:xfrm>
        </p:grpSpPr>
        <p:sp>
          <p:nvSpPr>
            <p:cNvPr id="996" name="Google Shape;996;p40"/>
            <p:cNvSpPr/>
            <p:nvPr/>
          </p:nvSpPr>
          <p:spPr>
            <a:xfrm>
              <a:off x="3610557" y="2780704"/>
              <a:ext cx="324702" cy="335973"/>
            </a:xfrm>
            <a:custGeom>
              <a:avLst/>
              <a:gdLst/>
              <a:ahLst/>
              <a:cxnLst/>
              <a:rect l="l" t="t" r="r" b="b"/>
              <a:pathLst>
                <a:path w="12359" h="12788" extrusionOk="0">
                  <a:moveTo>
                    <a:pt x="11722" y="1"/>
                  </a:moveTo>
                  <a:cubicBezTo>
                    <a:pt x="11685" y="1"/>
                    <a:pt x="11648" y="4"/>
                    <a:pt x="11610" y="11"/>
                  </a:cubicBezTo>
                  <a:lnTo>
                    <a:pt x="3959" y="1363"/>
                  </a:lnTo>
                  <a:cubicBezTo>
                    <a:pt x="3661" y="1412"/>
                    <a:pt x="3439" y="1675"/>
                    <a:pt x="3439" y="1980"/>
                  </a:cubicBezTo>
                  <a:lnTo>
                    <a:pt x="3439" y="8611"/>
                  </a:lnTo>
                  <a:cubicBezTo>
                    <a:pt x="3121" y="8453"/>
                    <a:pt x="2788" y="8379"/>
                    <a:pt x="2462" y="8379"/>
                  </a:cubicBezTo>
                  <a:cubicBezTo>
                    <a:pt x="1475" y="8379"/>
                    <a:pt x="550" y="9053"/>
                    <a:pt x="310" y="10096"/>
                  </a:cubicBezTo>
                  <a:cubicBezTo>
                    <a:pt x="1" y="11479"/>
                    <a:pt x="1050" y="12787"/>
                    <a:pt x="2462" y="12787"/>
                  </a:cubicBezTo>
                  <a:cubicBezTo>
                    <a:pt x="2473" y="12787"/>
                    <a:pt x="2484" y="12787"/>
                    <a:pt x="2495" y="12787"/>
                  </a:cubicBezTo>
                  <a:cubicBezTo>
                    <a:pt x="3709" y="12759"/>
                    <a:pt x="4673" y="11767"/>
                    <a:pt x="4666" y="10554"/>
                  </a:cubicBezTo>
                  <a:lnTo>
                    <a:pt x="4666" y="3187"/>
                  </a:lnTo>
                  <a:lnTo>
                    <a:pt x="11124" y="2043"/>
                  </a:lnTo>
                  <a:lnTo>
                    <a:pt x="11124" y="7030"/>
                  </a:lnTo>
                  <a:cubicBezTo>
                    <a:pt x="10808" y="6874"/>
                    <a:pt x="10475" y="6801"/>
                    <a:pt x="10149" y="6801"/>
                  </a:cubicBezTo>
                  <a:cubicBezTo>
                    <a:pt x="9160" y="6801"/>
                    <a:pt x="8231" y="7473"/>
                    <a:pt x="7996" y="8521"/>
                  </a:cubicBezTo>
                  <a:cubicBezTo>
                    <a:pt x="7686" y="9905"/>
                    <a:pt x="8735" y="11213"/>
                    <a:pt x="10147" y="11213"/>
                  </a:cubicBezTo>
                  <a:cubicBezTo>
                    <a:pt x="10158" y="11213"/>
                    <a:pt x="10170" y="11213"/>
                    <a:pt x="10181" y="11213"/>
                  </a:cubicBezTo>
                  <a:cubicBezTo>
                    <a:pt x="11394" y="11185"/>
                    <a:pt x="12359" y="10193"/>
                    <a:pt x="12352" y="8979"/>
                  </a:cubicBezTo>
                  <a:lnTo>
                    <a:pt x="12352" y="628"/>
                  </a:lnTo>
                  <a:cubicBezTo>
                    <a:pt x="12352" y="278"/>
                    <a:pt x="12064" y="1"/>
                    <a:pt x="117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0"/>
            <p:cNvSpPr/>
            <p:nvPr/>
          </p:nvSpPr>
          <p:spPr>
            <a:xfrm>
              <a:off x="3665703" y="2864434"/>
              <a:ext cx="67967" cy="252321"/>
            </a:xfrm>
            <a:custGeom>
              <a:avLst/>
              <a:gdLst/>
              <a:ahLst/>
              <a:cxnLst/>
              <a:rect l="l" t="t" r="r" b="b"/>
              <a:pathLst>
                <a:path w="2587" h="9604" extrusionOk="0">
                  <a:moveTo>
                    <a:pt x="2567" y="0"/>
                  </a:moveTo>
                  <a:lnTo>
                    <a:pt x="2297" y="84"/>
                  </a:lnTo>
                  <a:cubicBezTo>
                    <a:pt x="2026" y="160"/>
                    <a:pt x="1846" y="410"/>
                    <a:pt x="1846" y="687"/>
                  </a:cubicBezTo>
                  <a:lnTo>
                    <a:pt x="1846" y="7367"/>
                  </a:lnTo>
                  <a:cubicBezTo>
                    <a:pt x="1846" y="8456"/>
                    <a:pt x="1069" y="9385"/>
                    <a:pt x="1" y="9572"/>
                  </a:cubicBezTo>
                  <a:cubicBezTo>
                    <a:pt x="126" y="9593"/>
                    <a:pt x="250" y="9603"/>
                    <a:pt x="372" y="9603"/>
                  </a:cubicBezTo>
                  <a:cubicBezTo>
                    <a:pt x="1576" y="9603"/>
                    <a:pt x="2586" y="8614"/>
                    <a:pt x="2567" y="7367"/>
                  </a:cubicBezTo>
                  <a:lnTo>
                    <a:pt x="25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0"/>
            <p:cNvSpPr/>
            <p:nvPr/>
          </p:nvSpPr>
          <p:spPr>
            <a:xfrm>
              <a:off x="3867633" y="2780704"/>
              <a:ext cx="67941" cy="294830"/>
            </a:xfrm>
            <a:custGeom>
              <a:avLst/>
              <a:gdLst/>
              <a:ahLst/>
              <a:cxnLst/>
              <a:rect l="l" t="t" r="r" b="b"/>
              <a:pathLst>
                <a:path w="2586" h="11222" extrusionOk="0">
                  <a:moveTo>
                    <a:pt x="1942" y="1"/>
                  </a:moveTo>
                  <a:cubicBezTo>
                    <a:pt x="1906" y="1"/>
                    <a:pt x="1869" y="4"/>
                    <a:pt x="1831" y="11"/>
                  </a:cubicBezTo>
                  <a:lnTo>
                    <a:pt x="1499" y="66"/>
                  </a:lnTo>
                  <a:cubicBezTo>
                    <a:pt x="1714" y="170"/>
                    <a:pt x="1845" y="392"/>
                    <a:pt x="1845" y="628"/>
                  </a:cubicBezTo>
                  <a:lnTo>
                    <a:pt x="1845" y="8979"/>
                  </a:lnTo>
                  <a:cubicBezTo>
                    <a:pt x="1852" y="10068"/>
                    <a:pt x="1075" y="10998"/>
                    <a:pt x="0" y="11192"/>
                  </a:cubicBezTo>
                  <a:cubicBezTo>
                    <a:pt x="123" y="11212"/>
                    <a:pt x="244" y="11221"/>
                    <a:pt x="363" y="11221"/>
                  </a:cubicBezTo>
                  <a:cubicBezTo>
                    <a:pt x="1571" y="11221"/>
                    <a:pt x="2586" y="10236"/>
                    <a:pt x="2567" y="8986"/>
                  </a:cubicBezTo>
                  <a:lnTo>
                    <a:pt x="2567" y="628"/>
                  </a:lnTo>
                  <a:cubicBezTo>
                    <a:pt x="2567" y="278"/>
                    <a:pt x="2279" y="1"/>
                    <a:pt x="19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0" name="Google Shape;1000;p40"/>
          <p:cNvGrpSpPr/>
          <p:nvPr/>
        </p:nvGrpSpPr>
        <p:grpSpPr>
          <a:xfrm>
            <a:off x="202559" y="4264699"/>
            <a:ext cx="956796" cy="878801"/>
            <a:chOff x="4093425" y="3329948"/>
            <a:chExt cx="956796" cy="878801"/>
          </a:xfrm>
        </p:grpSpPr>
        <p:sp>
          <p:nvSpPr>
            <p:cNvPr id="1001" name="Google Shape;1001;p40"/>
            <p:cNvSpPr/>
            <p:nvPr/>
          </p:nvSpPr>
          <p:spPr>
            <a:xfrm>
              <a:off x="4497276" y="4152831"/>
              <a:ext cx="17724" cy="55305"/>
            </a:xfrm>
            <a:custGeom>
              <a:avLst/>
              <a:gdLst/>
              <a:ahLst/>
              <a:cxnLst/>
              <a:rect l="l" t="t" r="r" b="b"/>
              <a:pathLst>
                <a:path w="1214" h="3788" extrusionOk="0">
                  <a:moveTo>
                    <a:pt x="795" y="1"/>
                  </a:moveTo>
                  <a:cubicBezTo>
                    <a:pt x="754" y="64"/>
                    <a:pt x="712" y="105"/>
                    <a:pt x="670" y="168"/>
                  </a:cubicBezTo>
                  <a:cubicBezTo>
                    <a:pt x="649" y="210"/>
                    <a:pt x="586" y="252"/>
                    <a:pt x="544" y="294"/>
                  </a:cubicBezTo>
                  <a:cubicBezTo>
                    <a:pt x="482" y="336"/>
                    <a:pt x="398" y="377"/>
                    <a:pt x="314" y="419"/>
                  </a:cubicBezTo>
                  <a:cubicBezTo>
                    <a:pt x="231" y="461"/>
                    <a:pt x="126" y="482"/>
                    <a:pt x="0" y="524"/>
                  </a:cubicBezTo>
                  <a:lnTo>
                    <a:pt x="0" y="921"/>
                  </a:lnTo>
                  <a:lnTo>
                    <a:pt x="565" y="921"/>
                  </a:lnTo>
                  <a:lnTo>
                    <a:pt x="565" y="3788"/>
                  </a:lnTo>
                  <a:lnTo>
                    <a:pt x="1214" y="3788"/>
                  </a:lnTo>
                  <a:lnTo>
                    <a:pt x="12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0"/>
            <p:cNvSpPr/>
            <p:nvPr/>
          </p:nvSpPr>
          <p:spPr>
            <a:xfrm>
              <a:off x="4533017" y="4152524"/>
              <a:ext cx="36062" cy="56225"/>
            </a:xfrm>
            <a:custGeom>
              <a:avLst/>
              <a:gdLst/>
              <a:ahLst/>
              <a:cxnLst/>
              <a:rect l="l" t="t" r="r" b="b"/>
              <a:pathLst>
                <a:path w="2470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591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695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14" y="1"/>
                  </a:moveTo>
                  <a:cubicBezTo>
                    <a:pt x="1005" y="1"/>
                    <a:pt x="816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63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2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16" y="2428"/>
                    <a:pt x="984" y="2428"/>
                  </a:cubicBezTo>
                  <a:cubicBezTo>
                    <a:pt x="1130" y="2428"/>
                    <a:pt x="1277" y="2407"/>
                    <a:pt x="1402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65" y="3223"/>
                  </a:cubicBezTo>
                  <a:cubicBezTo>
                    <a:pt x="1402" y="3244"/>
                    <a:pt x="1319" y="3265"/>
                    <a:pt x="1214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79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14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69" y="2951"/>
                    <a:pt x="2469" y="2554"/>
                  </a:cubicBezTo>
                  <a:lnTo>
                    <a:pt x="2469" y="1298"/>
                  </a:lnTo>
                  <a:cubicBezTo>
                    <a:pt x="2469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0"/>
            <p:cNvSpPr/>
            <p:nvPr/>
          </p:nvSpPr>
          <p:spPr>
            <a:xfrm>
              <a:off x="4574568" y="4152524"/>
              <a:ext cx="36661" cy="56225"/>
            </a:xfrm>
            <a:custGeom>
              <a:avLst/>
              <a:gdLst/>
              <a:ahLst/>
              <a:cxnLst/>
              <a:rect l="l" t="t" r="r" b="b"/>
              <a:pathLst>
                <a:path w="2511" h="3851" extrusionOk="0">
                  <a:moveTo>
                    <a:pt x="1255" y="608"/>
                  </a:moveTo>
                  <a:cubicBezTo>
                    <a:pt x="1318" y="608"/>
                    <a:pt x="1381" y="608"/>
                    <a:pt x="1444" y="650"/>
                  </a:cubicBezTo>
                  <a:cubicBezTo>
                    <a:pt x="1507" y="670"/>
                    <a:pt x="1548" y="712"/>
                    <a:pt x="1590" y="754"/>
                  </a:cubicBezTo>
                  <a:cubicBezTo>
                    <a:pt x="1632" y="796"/>
                    <a:pt x="1674" y="838"/>
                    <a:pt x="1695" y="901"/>
                  </a:cubicBezTo>
                  <a:cubicBezTo>
                    <a:pt x="1716" y="963"/>
                    <a:pt x="1737" y="1026"/>
                    <a:pt x="1737" y="1089"/>
                  </a:cubicBezTo>
                  <a:cubicBezTo>
                    <a:pt x="1737" y="1152"/>
                    <a:pt x="1716" y="1214"/>
                    <a:pt x="1695" y="1277"/>
                  </a:cubicBezTo>
                  <a:cubicBezTo>
                    <a:pt x="1674" y="1319"/>
                    <a:pt x="1632" y="1382"/>
                    <a:pt x="1590" y="1424"/>
                  </a:cubicBezTo>
                  <a:cubicBezTo>
                    <a:pt x="1548" y="1466"/>
                    <a:pt x="1507" y="1486"/>
                    <a:pt x="1444" y="1528"/>
                  </a:cubicBezTo>
                  <a:cubicBezTo>
                    <a:pt x="1381" y="1549"/>
                    <a:pt x="1318" y="1549"/>
                    <a:pt x="1255" y="1549"/>
                  </a:cubicBezTo>
                  <a:cubicBezTo>
                    <a:pt x="1193" y="1549"/>
                    <a:pt x="1130" y="1549"/>
                    <a:pt x="1067" y="1528"/>
                  </a:cubicBezTo>
                  <a:cubicBezTo>
                    <a:pt x="1004" y="1486"/>
                    <a:pt x="963" y="1466"/>
                    <a:pt x="921" y="1424"/>
                  </a:cubicBezTo>
                  <a:cubicBezTo>
                    <a:pt x="879" y="1382"/>
                    <a:pt x="837" y="1319"/>
                    <a:pt x="816" y="1277"/>
                  </a:cubicBezTo>
                  <a:cubicBezTo>
                    <a:pt x="795" y="1214"/>
                    <a:pt x="774" y="1152"/>
                    <a:pt x="774" y="1089"/>
                  </a:cubicBezTo>
                  <a:cubicBezTo>
                    <a:pt x="774" y="1026"/>
                    <a:pt x="795" y="963"/>
                    <a:pt x="816" y="901"/>
                  </a:cubicBezTo>
                  <a:cubicBezTo>
                    <a:pt x="837" y="838"/>
                    <a:pt x="879" y="796"/>
                    <a:pt x="921" y="754"/>
                  </a:cubicBezTo>
                  <a:cubicBezTo>
                    <a:pt x="963" y="712"/>
                    <a:pt x="1004" y="670"/>
                    <a:pt x="1067" y="650"/>
                  </a:cubicBezTo>
                  <a:cubicBezTo>
                    <a:pt x="1130" y="608"/>
                    <a:pt x="1193" y="608"/>
                    <a:pt x="1255" y="608"/>
                  </a:cubicBezTo>
                  <a:close/>
                  <a:moveTo>
                    <a:pt x="1255" y="2156"/>
                  </a:moveTo>
                  <a:cubicBezTo>
                    <a:pt x="1423" y="2156"/>
                    <a:pt x="1569" y="2198"/>
                    <a:pt x="1674" y="2303"/>
                  </a:cubicBezTo>
                  <a:cubicBezTo>
                    <a:pt x="1779" y="2407"/>
                    <a:pt x="1820" y="2554"/>
                    <a:pt x="1820" y="2721"/>
                  </a:cubicBezTo>
                  <a:cubicBezTo>
                    <a:pt x="1820" y="2888"/>
                    <a:pt x="1779" y="3014"/>
                    <a:pt x="1695" y="3119"/>
                  </a:cubicBezTo>
                  <a:cubicBezTo>
                    <a:pt x="1611" y="3223"/>
                    <a:pt x="1465" y="3265"/>
                    <a:pt x="1255" y="3265"/>
                  </a:cubicBezTo>
                  <a:cubicBezTo>
                    <a:pt x="1046" y="3265"/>
                    <a:pt x="900" y="3223"/>
                    <a:pt x="816" y="3119"/>
                  </a:cubicBezTo>
                  <a:cubicBezTo>
                    <a:pt x="732" y="3014"/>
                    <a:pt x="691" y="2888"/>
                    <a:pt x="691" y="2721"/>
                  </a:cubicBezTo>
                  <a:cubicBezTo>
                    <a:pt x="691" y="2554"/>
                    <a:pt x="732" y="2407"/>
                    <a:pt x="837" y="2303"/>
                  </a:cubicBezTo>
                  <a:cubicBezTo>
                    <a:pt x="942" y="2198"/>
                    <a:pt x="1088" y="2156"/>
                    <a:pt x="1255" y="2156"/>
                  </a:cubicBezTo>
                  <a:close/>
                  <a:moveTo>
                    <a:pt x="1255" y="1"/>
                  </a:moveTo>
                  <a:cubicBezTo>
                    <a:pt x="1088" y="1"/>
                    <a:pt x="942" y="22"/>
                    <a:pt x="795" y="64"/>
                  </a:cubicBezTo>
                  <a:cubicBezTo>
                    <a:pt x="649" y="106"/>
                    <a:pt x="544" y="168"/>
                    <a:pt x="439" y="252"/>
                  </a:cubicBezTo>
                  <a:cubicBezTo>
                    <a:pt x="314" y="336"/>
                    <a:pt x="251" y="440"/>
                    <a:pt x="188" y="566"/>
                  </a:cubicBezTo>
                  <a:cubicBezTo>
                    <a:pt x="126" y="712"/>
                    <a:pt x="84" y="859"/>
                    <a:pt x="84" y="1026"/>
                  </a:cubicBezTo>
                  <a:cubicBezTo>
                    <a:pt x="84" y="1194"/>
                    <a:pt x="126" y="1340"/>
                    <a:pt x="209" y="1507"/>
                  </a:cubicBezTo>
                  <a:cubicBezTo>
                    <a:pt x="293" y="1654"/>
                    <a:pt x="398" y="1758"/>
                    <a:pt x="544" y="1842"/>
                  </a:cubicBezTo>
                  <a:cubicBezTo>
                    <a:pt x="356" y="1926"/>
                    <a:pt x="209" y="2030"/>
                    <a:pt x="126" y="2198"/>
                  </a:cubicBezTo>
                  <a:cubicBezTo>
                    <a:pt x="42" y="2344"/>
                    <a:pt x="0" y="2533"/>
                    <a:pt x="0" y="2742"/>
                  </a:cubicBezTo>
                  <a:cubicBezTo>
                    <a:pt x="0" y="2930"/>
                    <a:pt x="42" y="3098"/>
                    <a:pt x="105" y="3223"/>
                  </a:cubicBezTo>
                  <a:cubicBezTo>
                    <a:pt x="167" y="3370"/>
                    <a:pt x="251" y="3474"/>
                    <a:pt x="356" y="3579"/>
                  </a:cubicBezTo>
                  <a:cubicBezTo>
                    <a:pt x="481" y="3663"/>
                    <a:pt x="607" y="3746"/>
                    <a:pt x="753" y="3788"/>
                  </a:cubicBezTo>
                  <a:cubicBezTo>
                    <a:pt x="921" y="3830"/>
                    <a:pt x="1088" y="3851"/>
                    <a:pt x="1255" y="3851"/>
                  </a:cubicBezTo>
                  <a:cubicBezTo>
                    <a:pt x="1423" y="3851"/>
                    <a:pt x="1590" y="3830"/>
                    <a:pt x="1758" y="3788"/>
                  </a:cubicBezTo>
                  <a:cubicBezTo>
                    <a:pt x="1904" y="3746"/>
                    <a:pt x="2030" y="3663"/>
                    <a:pt x="2155" y="3579"/>
                  </a:cubicBezTo>
                  <a:cubicBezTo>
                    <a:pt x="2260" y="3474"/>
                    <a:pt x="2343" y="3370"/>
                    <a:pt x="2406" y="3223"/>
                  </a:cubicBezTo>
                  <a:cubicBezTo>
                    <a:pt x="2469" y="3098"/>
                    <a:pt x="2511" y="2930"/>
                    <a:pt x="2511" y="2742"/>
                  </a:cubicBezTo>
                  <a:cubicBezTo>
                    <a:pt x="2511" y="2533"/>
                    <a:pt x="2469" y="2344"/>
                    <a:pt x="2385" y="2198"/>
                  </a:cubicBezTo>
                  <a:cubicBezTo>
                    <a:pt x="2302" y="2030"/>
                    <a:pt x="2155" y="1926"/>
                    <a:pt x="1967" y="1842"/>
                  </a:cubicBezTo>
                  <a:cubicBezTo>
                    <a:pt x="2113" y="1758"/>
                    <a:pt x="2218" y="1654"/>
                    <a:pt x="2302" y="1507"/>
                  </a:cubicBezTo>
                  <a:cubicBezTo>
                    <a:pt x="2385" y="1340"/>
                    <a:pt x="2406" y="1194"/>
                    <a:pt x="2406" y="1026"/>
                  </a:cubicBezTo>
                  <a:cubicBezTo>
                    <a:pt x="2406" y="859"/>
                    <a:pt x="2385" y="712"/>
                    <a:pt x="2323" y="566"/>
                  </a:cubicBezTo>
                  <a:cubicBezTo>
                    <a:pt x="2260" y="440"/>
                    <a:pt x="2176" y="336"/>
                    <a:pt x="2071" y="252"/>
                  </a:cubicBezTo>
                  <a:cubicBezTo>
                    <a:pt x="1967" y="168"/>
                    <a:pt x="1841" y="126"/>
                    <a:pt x="1716" y="64"/>
                  </a:cubicBezTo>
                  <a:cubicBezTo>
                    <a:pt x="1569" y="22"/>
                    <a:pt x="1423" y="1"/>
                    <a:pt x="12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0"/>
            <p:cNvSpPr/>
            <p:nvPr/>
          </p:nvSpPr>
          <p:spPr>
            <a:xfrm>
              <a:off x="4617025" y="4152524"/>
              <a:ext cx="36369" cy="56225"/>
            </a:xfrm>
            <a:custGeom>
              <a:avLst/>
              <a:gdLst/>
              <a:ahLst/>
              <a:cxnLst/>
              <a:rect l="l" t="t" r="r" b="b"/>
              <a:pathLst>
                <a:path w="2491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612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716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35" y="1"/>
                  </a:moveTo>
                  <a:cubicBezTo>
                    <a:pt x="1005" y="1"/>
                    <a:pt x="837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84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1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37" y="2428"/>
                    <a:pt x="984" y="2428"/>
                  </a:cubicBezTo>
                  <a:cubicBezTo>
                    <a:pt x="1130" y="2428"/>
                    <a:pt x="1277" y="2407"/>
                    <a:pt x="1423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86" y="3223"/>
                  </a:cubicBezTo>
                  <a:cubicBezTo>
                    <a:pt x="1402" y="3244"/>
                    <a:pt x="1319" y="3265"/>
                    <a:pt x="1235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81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35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90" y="2951"/>
                    <a:pt x="2490" y="2554"/>
                  </a:cubicBezTo>
                  <a:lnTo>
                    <a:pt x="2490" y="1298"/>
                  </a:lnTo>
                  <a:cubicBezTo>
                    <a:pt x="2490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0"/>
            <p:cNvSpPr/>
            <p:nvPr/>
          </p:nvSpPr>
          <p:spPr>
            <a:xfrm>
              <a:off x="4180178" y="3329948"/>
              <a:ext cx="783889" cy="778165"/>
            </a:xfrm>
            <a:custGeom>
              <a:avLst/>
              <a:gdLst/>
              <a:ahLst/>
              <a:cxnLst/>
              <a:rect l="l" t="t" r="r" b="b"/>
              <a:pathLst>
                <a:path w="53691" h="53299" extrusionOk="0">
                  <a:moveTo>
                    <a:pt x="26815" y="1"/>
                  </a:moveTo>
                  <a:cubicBezTo>
                    <a:pt x="12281" y="1"/>
                    <a:pt x="396" y="11683"/>
                    <a:pt x="189" y="26284"/>
                  </a:cubicBezTo>
                  <a:cubicBezTo>
                    <a:pt x="1" y="40993"/>
                    <a:pt x="11760" y="53087"/>
                    <a:pt x="26469" y="53296"/>
                  </a:cubicBezTo>
                  <a:cubicBezTo>
                    <a:pt x="26585" y="53298"/>
                    <a:pt x="26702" y="53298"/>
                    <a:pt x="26818" y="53298"/>
                  </a:cubicBezTo>
                  <a:cubicBezTo>
                    <a:pt x="41390" y="53298"/>
                    <a:pt x="53295" y="41609"/>
                    <a:pt x="53481" y="26995"/>
                  </a:cubicBezTo>
                  <a:cubicBezTo>
                    <a:pt x="53691" y="12286"/>
                    <a:pt x="41911" y="192"/>
                    <a:pt x="27201" y="4"/>
                  </a:cubicBezTo>
                  <a:cubicBezTo>
                    <a:pt x="27072" y="2"/>
                    <a:pt x="26944" y="1"/>
                    <a:pt x="268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0"/>
            <p:cNvSpPr/>
            <p:nvPr/>
          </p:nvSpPr>
          <p:spPr>
            <a:xfrm>
              <a:off x="4162162" y="3925146"/>
              <a:ext cx="39420" cy="95805"/>
            </a:xfrm>
            <a:custGeom>
              <a:avLst/>
              <a:gdLst/>
              <a:ahLst/>
              <a:cxnLst/>
              <a:rect l="l" t="t" r="r" b="b"/>
              <a:pathLst>
                <a:path w="2700" h="6562" extrusionOk="0">
                  <a:moveTo>
                    <a:pt x="1192" y="1"/>
                  </a:moveTo>
                  <a:cubicBezTo>
                    <a:pt x="1105" y="1"/>
                    <a:pt x="1019" y="43"/>
                    <a:pt x="963" y="121"/>
                  </a:cubicBezTo>
                  <a:cubicBezTo>
                    <a:pt x="963" y="121"/>
                    <a:pt x="0" y="1460"/>
                    <a:pt x="126" y="3344"/>
                  </a:cubicBezTo>
                  <a:cubicBezTo>
                    <a:pt x="230" y="5248"/>
                    <a:pt x="1318" y="6461"/>
                    <a:pt x="1318" y="6461"/>
                  </a:cubicBezTo>
                  <a:cubicBezTo>
                    <a:pt x="1377" y="6529"/>
                    <a:pt x="1449" y="6561"/>
                    <a:pt x="1521" y="6561"/>
                  </a:cubicBezTo>
                  <a:cubicBezTo>
                    <a:pt x="1605" y="6561"/>
                    <a:pt x="1691" y="6519"/>
                    <a:pt x="1758" y="6440"/>
                  </a:cubicBezTo>
                  <a:cubicBezTo>
                    <a:pt x="1758" y="6440"/>
                    <a:pt x="2699" y="5101"/>
                    <a:pt x="2595" y="3218"/>
                  </a:cubicBezTo>
                  <a:cubicBezTo>
                    <a:pt x="2490" y="1314"/>
                    <a:pt x="1402" y="100"/>
                    <a:pt x="1402" y="100"/>
                  </a:cubicBezTo>
                  <a:cubicBezTo>
                    <a:pt x="1344" y="32"/>
                    <a:pt x="1267" y="1"/>
                    <a:pt x="11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0"/>
            <p:cNvSpPr/>
            <p:nvPr/>
          </p:nvSpPr>
          <p:spPr>
            <a:xfrm>
              <a:off x="4102886" y="3954288"/>
              <a:ext cx="65043" cy="74781"/>
            </a:xfrm>
            <a:custGeom>
              <a:avLst/>
              <a:gdLst/>
              <a:ahLst/>
              <a:cxnLst/>
              <a:rect l="l" t="t" r="r" b="b"/>
              <a:pathLst>
                <a:path w="4455" h="5122" extrusionOk="0">
                  <a:moveTo>
                    <a:pt x="264" y="0"/>
                  </a:moveTo>
                  <a:cubicBezTo>
                    <a:pt x="112" y="0"/>
                    <a:pt x="1" y="117"/>
                    <a:pt x="1" y="281"/>
                  </a:cubicBezTo>
                  <a:cubicBezTo>
                    <a:pt x="1" y="281"/>
                    <a:pt x="43" y="1913"/>
                    <a:pt x="1277" y="3356"/>
                  </a:cubicBezTo>
                  <a:cubicBezTo>
                    <a:pt x="2512" y="4800"/>
                    <a:pt x="4123" y="5114"/>
                    <a:pt x="4123" y="5114"/>
                  </a:cubicBezTo>
                  <a:cubicBezTo>
                    <a:pt x="4147" y="5119"/>
                    <a:pt x="4171" y="5122"/>
                    <a:pt x="4194" y="5122"/>
                  </a:cubicBezTo>
                  <a:cubicBezTo>
                    <a:pt x="4347" y="5122"/>
                    <a:pt x="4455" y="5006"/>
                    <a:pt x="4437" y="4842"/>
                  </a:cubicBezTo>
                  <a:cubicBezTo>
                    <a:pt x="4437" y="4842"/>
                    <a:pt x="4395" y="3210"/>
                    <a:pt x="3181" y="1745"/>
                  </a:cubicBezTo>
                  <a:cubicBezTo>
                    <a:pt x="1947" y="301"/>
                    <a:pt x="336" y="9"/>
                    <a:pt x="336" y="9"/>
                  </a:cubicBezTo>
                  <a:cubicBezTo>
                    <a:pt x="311" y="3"/>
                    <a:pt x="287" y="0"/>
                    <a:pt x="2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0"/>
            <p:cNvSpPr/>
            <p:nvPr/>
          </p:nvSpPr>
          <p:spPr>
            <a:xfrm>
              <a:off x="4231497" y="4018557"/>
              <a:ext cx="58677" cy="85060"/>
            </a:xfrm>
            <a:custGeom>
              <a:avLst/>
              <a:gdLst/>
              <a:ahLst/>
              <a:cxnLst/>
              <a:rect l="l" t="t" r="r" b="b"/>
              <a:pathLst>
                <a:path w="4019" h="5826" extrusionOk="0">
                  <a:moveTo>
                    <a:pt x="561" y="1"/>
                  </a:moveTo>
                  <a:cubicBezTo>
                    <a:pt x="435" y="1"/>
                    <a:pt x="326" y="84"/>
                    <a:pt x="294" y="231"/>
                  </a:cubicBezTo>
                  <a:cubicBezTo>
                    <a:pt x="294" y="231"/>
                    <a:pt x="1" y="1842"/>
                    <a:pt x="921" y="3516"/>
                  </a:cubicBezTo>
                  <a:cubicBezTo>
                    <a:pt x="1821" y="5169"/>
                    <a:pt x="3349" y="5796"/>
                    <a:pt x="3349" y="5796"/>
                  </a:cubicBezTo>
                  <a:cubicBezTo>
                    <a:pt x="3388" y="5816"/>
                    <a:pt x="3428" y="5825"/>
                    <a:pt x="3466" y="5825"/>
                  </a:cubicBezTo>
                  <a:cubicBezTo>
                    <a:pt x="3589" y="5825"/>
                    <a:pt x="3693" y="5731"/>
                    <a:pt x="3725" y="5587"/>
                  </a:cubicBezTo>
                  <a:cubicBezTo>
                    <a:pt x="3725" y="5587"/>
                    <a:pt x="4018" y="3976"/>
                    <a:pt x="3098" y="2323"/>
                  </a:cubicBezTo>
                  <a:cubicBezTo>
                    <a:pt x="2198" y="649"/>
                    <a:pt x="670" y="21"/>
                    <a:pt x="670" y="21"/>
                  </a:cubicBezTo>
                  <a:cubicBezTo>
                    <a:pt x="633" y="7"/>
                    <a:pt x="596" y="1"/>
                    <a:pt x="5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0"/>
            <p:cNvSpPr/>
            <p:nvPr/>
          </p:nvSpPr>
          <p:spPr>
            <a:xfrm>
              <a:off x="4182018" y="4074650"/>
              <a:ext cx="89513" cy="46691"/>
            </a:xfrm>
            <a:custGeom>
              <a:avLst/>
              <a:gdLst/>
              <a:ahLst/>
              <a:cxnLst/>
              <a:rect l="l" t="t" r="r" b="b"/>
              <a:pathLst>
                <a:path w="6131" h="3198" extrusionOk="0">
                  <a:moveTo>
                    <a:pt x="1336" y="0"/>
                  </a:moveTo>
                  <a:cubicBezTo>
                    <a:pt x="680" y="0"/>
                    <a:pt x="251" y="113"/>
                    <a:pt x="251" y="113"/>
                  </a:cubicBezTo>
                  <a:cubicBezTo>
                    <a:pt x="84" y="155"/>
                    <a:pt x="0" y="322"/>
                    <a:pt x="84" y="490"/>
                  </a:cubicBezTo>
                  <a:cubicBezTo>
                    <a:pt x="84" y="490"/>
                    <a:pt x="816" y="1954"/>
                    <a:pt x="2553" y="2728"/>
                  </a:cubicBezTo>
                  <a:cubicBezTo>
                    <a:pt x="3387" y="3100"/>
                    <a:pt x="4183" y="3197"/>
                    <a:pt x="4785" y="3197"/>
                  </a:cubicBezTo>
                  <a:cubicBezTo>
                    <a:pt x="5435" y="3197"/>
                    <a:pt x="5859" y="3084"/>
                    <a:pt x="5859" y="3084"/>
                  </a:cubicBezTo>
                  <a:cubicBezTo>
                    <a:pt x="6047" y="3042"/>
                    <a:pt x="6131" y="2875"/>
                    <a:pt x="6047" y="2708"/>
                  </a:cubicBezTo>
                  <a:cubicBezTo>
                    <a:pt x="6047" y="2708"/>
                    <a:pt x="5294" y="1243"/>
                    <a:pt x="3578" y="469"/>
                  </a:cubicBezTo>
                  <a:cubicBezTo>
                    <a:pt x="2744" y="97"/>
                    <a:pt x="1943" y="0"/>
                    <a:pt x="13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0"/>
            <p:cNvSpPr/>
            <p:nvPr/>
          </p:nvSpPr>
          <p:spPr>
            <a:xfrm>
              <a:off x="4326208" y="4088214"/>
              <a:ext cx="76387" cy="63860"/>
            </a:xfrm>
            <a:custGeom>
              <a:avLst/>
              <a:gdLst/>
              <a:ahLst/>
              <a:cxnLst/>
              <a:rect l="l" t="t" r="r" b="b"/>
              <a:pathLst>
                <a:path w="5232" h="4374" extrusionOk="0">
                  <a:moveTo>
                    <a:pt x="314" y="0"/>
                  </a:moveTo>
                  <a:cubicBezTo>
                    <a:pt x="126" y="0"/>
                    <a:pt x="0" y="147"/>
                    <a:pt x="42" y="314"/>
                  </a:cubicBezTo>
                  <a:cubicBezTo>
                    <a:pt x="42" y="314"/>
                    <a:pt x="356" y="1925"/>
                    <a:pt x="1820" y="3139"/>
                  </a:cubicBezTo>
                  <a:cubicBezTo>
                    <a:pt x="3285" y="4352"/>
                    <a:pt x="4917" y="4373"/>
                    <a:pt x="4917" y="4373"/>
                  </a:cubicBezTo>
                  <a:cubicBezTo>
                    <a:pt x="5105" y="4373"/>
                    <a:pt x="5231" y="4227"/>
                    <a:pt x="5189" y="4038"/>
                  </a:cubicBezTo>
                  <a:cubicBezTo>
                    <a:pt x="5189" y="4038"/>
                    <a:pt x="4875" y="2427"/>
                    <a:pt x="3411" y="1235"/>
                  </a:cubicBezTo>
                  <a:cubicBezTo>
                    <a:pt x="1946" y="21"/>
                    <a:pt x="314" y="0"/>
                    <a:pt x="3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0"/>
            <p:cNvSpPr/>
            <p:nvPr/>
          </p:nvSpPr>
          <p:spPr>
            <a:xfrm>
              <a:off x="4297796" y="4148614"/>
              <a:ext cx="97148" cy="36515"/>
            </a:xfrm>
            <a:custGeom>
              <a:avLst/>
              <a:gdLst/>
              <a:ahLst/>
              <a:cxnLst/>
              <a:rect l="l" t="t" r="r" b="b"/>
              <a:pathLst>
                <a:path w="6654" h="2501" extrusionOk="0">
                  <a:moveTo>
                    <a:pt x="3141" y="1"/>
                  </a:moveTo>
                  <a:cubicBezTo>
                    <a:pt x="1380" y="1"/>
                    <a:pt x="168" y="906"/>
                    <a:pt x="168" y="906"/>
                  </a:cubicBezTo>
                  <a:cubicBezTo>
                    <a:pt x="21" y="1010"/>
                    <a:pt x="0" y="1199"/>
                    <a:pt x="147" y="1324"/>
                  </a:cubicBezTo>
                  <a:cubicBezTo>
                    <a:pt x="147" y="1324"/>
                    <a:pt x="1381" y="2412"/>
                    <a:pt x="3264" y="2496"/>
                  </a:cubicBezTo>
                  <a:cubicBezTo>
                    <a:pt x="3342" y="2499"/>
                    <a:pt x="3419" y="2501"/>
                    <a:pt x="3494" y="2501"/>
                  </a:cubicBezTo>
                  <a:cubicBezTo>
                    <a:pt x="5274" y="2501"/>
                    <a:pt x="6487" y="1596"/>
                    <a:pt x="6487" y="1596"/>
                  </a:cubicBezTo>
                  <a:cubicBezTo>
                    <a:pt x="6633" y="1491"/>
                    <a:pt x="6654" y="1303"/>
                    <a:pt x="6507" y="1178"/>
                  </a:cubicBezTo>
                  <a:cubicBezTo>
                    <a:pt x="6507" y="1178"/>
                    <a:pt x="5273" y="90"/>
                    <a:pt x="3369" y="6"/>
                  </a:cubicBezTo>
                  <a:cubicBezTo>
                    <a:pt x="3292" y="3"/>
                    <a:pt x="3216" y="1"/>
                    <a:pt x="3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0"/>
            <p:cNvSpPr/>
            <p:nvPr/>
          </p:nvSpPr>
          <p:spPr>
            <a:xfrm>
              <a:off x="4093425" y="3834831"/>
              <a:ext cx="53173" cy="90491"/>
            </a:xfrm>
            <a:custGeom>
              <a:avLst/>
              <a:gdLst/>
              <a:ahLst/>
              <a:cxnLst/>
              <a:rect l="l" t="t" r="r" b="b"/>
              <a:pathLst>
                <a:path w="3642" h="6198" extrusionOk="0">
                  <a:moveTo>
                    <a:pt x="770" y="1"/>
                  </a:moveTo>
                  <a:cubicBezTo>
                    <a:pt x="665" y="1"/>
                    <a:pt x="566" y="71"/>
                    <a:pt x="523" y="198"/>
                  </a:cubicBezTo>
                  <a:cubicBezTo>
                    <a:pt x="523" y="198"/>
                    <a:pt x="0" y="1746"/>
                    <a:pt x="649" y="3525"/>
                  </a:cubicBezTo>
                  <a:cubicBezTo>
                    <a:pt x="1298" y="5303"/>
                    <a:pt x="2699" y="6161"/>
                    <a:pt x="2699" y="6161"/>
                  </a:cubicBezTo>
                  <a:cubicBezTo>
                    <a:pt x="2749" y="6186"/>
                    <a:pt x="2801" y="6198"/>
                    <a:pt x="2850" y="6198"/>
                  </a:cubicBezTo>
                  <a:cubicBezTo>
                    <a:pt x="2966" y="6198"/>
                    <a:pt x="3068" y="6132"/>
                    <a:pt x="3097" y="6014"/>
                  </a:cubicBezTo>
                  <a:cubicBezTo>
                    <a:pt x="3097" y="6014"/>
                    <a:pt x="3641" y="4466"/>
                    <a:pt x="2992" y="2667"/>
                  </a:cubicBezTo>
                  <a:cubicBezTo>
                    <a:pt x="2323" y="888"/>
                    <a:pt x="921" y="51"/>
                    <a:pt x="921" y="51"/>
                  </a:cubicBezTo>
                  <a:cubicBezTo>
                    <a:pt x="873" y="17"/>
                    <a:pt x="821" y="1"/>
                    <a:pt x="7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0"/>
            <p:cNvSpPr/>
            <p:nvPr/>
          </p:nvSpPr>
          <p:spPr>
            <a:xfrm>
              <a:off x="4942065" y="3925263"/>
              <a:ext cx="39420" cy="95688"/>
            </a:xfrm>
            <a:custGeom>
              <a:avLst/>
              <a:gdLst/>
              <a:ahLst/>
              <a:cxnLst/>
              <a:rect l="l" t="t" r="r" b="b"/>
              <a:pathLst>
                <a:path w="2700" h="6554" extrusionOk="0">
                  <a:moveTo>
                    <a:pt x="1527" y="1"/>
                  </a:moveTo>
                  <a:cubicBezTo>
                    <a:pt x="1454" y="1"/>
                    <a:pt x="1379" y="32"/>
                    <a:pt x="1318" y="92"/>
                  </a:cubicBezTo>
                  <a:cubicBezTo>
                    <a:pt x="1318" y="92"/>
                    <a:pt x="209" y="1306"/>
                    <a:pt x="105" y="3210"/>
                  </a:cubicBezTo>
                  <a:cubicBezTo>
                    <a:pt x="0" y="5093"/>
                    <a:pt x="963" y="6432"/>
                    <a:pt x="963" y="6432"/>
                  </a:cubicBezTo>
                  <a:cubicBezTo>
                    <a:pt x="1019" y="6511"/>
                    <a:pt x="1099" y="6553"/>
                    <a:pt x="1180" y="6553"/>
                  </a:cubicBezTo>
                  <a:cubicBezTo>
                    <a:pt x="1251" y="6553"/>
                    <a:pt x="1323" y="6521"/>
                    <a:pt x="1381" y="6453"/>
                  </a:cubicBezTo>
                  <a:cubicBezTo>
                    <a:pt x="1381" y="6453"/>
                    <a:pt x="2490" y="5240"/>
                    <a:pt x="2595" y="3336"/>
                  </a:cubicBezTo>
                  <a:cubicBezTo>
                    <a:pt x="2699" y="1452"/>
                    <a:pt x="1737" y="113"/>
                    <a:pt x="1737" y="113"/>
                  </a:cubicBezTo>
                  <a:cubicBezTo>
                    <a:pt x="1682" y="37"/>
                    <a:pt x="1606" y="1"/>
                    <a:pt x="15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0"/>
            <p:cNvSpPr/>
            <p:nvPr/>
          </p:nvSpPr>
          <p:spPr>
            <a:xfrm>
              <a:off x="4975966" y="3954288"/>
              <a:ext cx="64780" cy="74781"/>
            </a:xfrm>
            <a:custGeom>
              <a:avLst/>
              <a:gdLst/>
              <a:ahLst/>
              <a:cxnLst/>
              <a:rect l="l" t="t" r="r" b="b"/>
              <a:pathLst>
                <a:path w="4437" h="5122" extrusionOk="0">
                  <a:moveTo>
                    <a:pt x="4173" y="0"/>
                  </a:moveTo>
                  <a:cubicBezTo>
                    <a:pt x="4150" y="0"/>
                    <a:pt x="4126" y="3"/>
                    <a:pt x="4102" y="9"/>
                  </a:cubicBezTo>
                  <a:cubicBezTo>
                    <a:pt x="4102" y="9"/>
                    <a:pt x="2491" y="301"/>
                    <a:pt x="1277" y="1745"/>
                  </a:cubicBezTo>
                  <a:cubicBezTo>
                    <a:pt x="43" y="3210"/>
                    <a:pt x="1" y="4842"/>
                    <a:pt x="1" y="4842"/>
                  </a:cubicBezTo>
                  <a:cubicBezTo>
                    <a:pt x="1" y="5006"/>
                    <a:pt x="111" y="5122"/>
                    <a:pt x="264" y="5122"/>
                  </a:cubicBezTo>
                  <a:cubicBezTo>
                    <a:pt x="287" y="5122"/>
                    <a:pt x="311" y="5119"/>
                    <a:pt x="335" y="5114"/>
                  </a:cubicBezTo>
                  <a:cubicBezTo>
                    <a:pt x="335" y="5114"/>
                    <a:pt x="1926" y="4800"/>
                    <a:pt x="3160" y="3356"/>
                  </a:cubicBezTo>
                  <a:cubicBezTo>
                    <a:pt x="4395" y="1913"/>
                    <a:pt x="4436" y="281"/>
                    <a:pt x="4436" y="281"/>
                  </a:cubicBezTo>
                  <a:cubicBezTo>
                    <a:pt x="4436" y="117"/>
                    <a:pt x="4326" y="0"/>
                    <a:pt x="41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0"/>
            <p:cNvSpPr/>
            <p:nvPr/>
          </p:nvSpPr>
          <p:spPr>
            <a:xfrm>
              <a:off x="4853779" y="4018557"/>
              <a:ext cx="58356" cy="85060"/>
            </a:xfrm>
            <a:custGeom>
              <a:avLst/>
              <a:gdLst/>
              <a:ahLst/>
              <a:cxnLst/>
              <a:rect l="l" t="t" r="r" b="b"/>
              <a:pathLst>
                <a:path w="3997" h="5826" extrusionOk="0">
                  <a:moveTo>
                    <a:pt x="3437" y="1"/>
                  </a:moveTo>
                  <a:cubicBezTo>
                    <a:pt x="3401" y="1"/>
                    <a:pt x="3364" y="7"/>
                    <a:pt x="3327" y="21"/>
                  </a:cubicBezTo>
                  <a:cubicBezTo>
                    <a:pt x="3327" y="21"/>
                    <a:pt x="1821" y="649"/>
                    <a:pt x="900" y="2323"/>
                  </a:cubicBezTo>
                  <a:cubicBezTo>
                    <a:pt x="0" y="3976"/>
                    <a:pt x="293" y="5587"/>
                    <a:pt x="293" y="5587"/>
                  </a:cubicBezTo>
                  <a:cubicBezTo>
                    <a:pt x="309" y="5731"/>
                    <a:pt x="410" y="5825"/>
                    <a:pt x="541" y="5825"/>
                  </a:cubicBezTo>
                  <a:cubicBezTo>
                    <a:pt x="581" y="5825"/>
                    <a:pt x="625" y="5816"/>
                    <a:pt x="670" y="5796"/>
                  </a:cubicBezTo>
                  <a:cubicBezTo>
                    <a:pt x="670" y="5796"/>
                    <a:pt x="2176" y="5169"/>
                    <a:pt x="3076" y="3516"/>
                  </a:cubicBezTo>
                  <a:cubicBezTo>
                    <a:pt x="3997" y="1842"/>
                    <a:pt x="3704" y="231"/>
                    <a:pt x="3704" y="231"/>
                  </a:cubicBezTo>
                  <a:cubicBezTo>
                    <a:pt x="3671" y="84"/>
                    <a:pt x="3562" y="1"/>
                    <a:pt x="34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0"/>
            <p:cNvSpPr/>
            <p:nvPr/>
          </p:nvSpPr>
          <p:spPr>
            <a:xfrm>
              <a:off x="4872408" y="4074650"/>
              <a:ext cx="89527" cy="46691"/>
            </a:xfrm>
            <a:custGeom>
              <a:avLst/>
              <a:gdLst/>
              <a:ahLst/>
              <a:cxnLst/>
              <a:rect l="l" t="t" r="r" b="b"/>
              <a:pathLst>
                <a:path w="6132" h="3198" extrusionOk="0">
                  <a:moveTo>
                    <a:pt x="4777" y="0"/>
                  </a:moveTo>
                  <a:cubicBezTo>
                    <a:pt x="4173" y="0"/>
                    <a:pt x="3378" y="97"/>
                    <a:pt x="2553" y="469"/>
                  </a:cubicBezTo>
                  <a:cubicBezTo>
                    <a:pt x="817" y="1243"/>
                    <a:pt x="63" y="2708"/>
                    <a:pt x="63" y="2708"/>
                  </a:cubicBezTo>
                  <a:cubicBezTo>
                    <a:pt x="1" y="2875"/>
                    <a:pt x="63" y="3042"/>
                    <a:pt x="252" y="3084"/>
                  </a:cubicBezTo>
                  <a:cubicBezTo>
                    <a:pt x="252" y="3084"/>
                    <a:pt x="681" y="3197"/>
                    <a:pt x="1334" y="3197"/>
                  </a:cubicBezTo>
                  <a:cubicBezTo>
                    <a:pt x="1938" y="3197"/>
                    <a:pt x="2733" y="3100"/>
                    <a:pt x="3558" y="2728"/>
                  </a:cubicBezTo>
                  <a:cubicBezTo>
                    <a:pt x="5294" y="1954"/>
                    <a:pt x="6047" y="490"/>
                    <a:pt x="6047" y="490"/>
                  </a:cubicBezTo>
                  <a:cubicBezTo>
                    <a:pt x="6131" y="322"/>
                    <a:pt x="6047" y="155"/>
                    <a:pt x="5859" y="113"/>
                  </a:cubicBezTo>
                  <a:cubicBezTo>
                    <a:pt x="5859" y="113"/>
                    <a:pt x="5430" y="0"/>
                    <a:pt x="47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0"/>
            <p:cNvSpPr/>
            <p:nvPr/>
          </p:nvSpPr>
          <p:spPr>
            <a:xfrm>
              <a:off x="4741052" y="4088214"/>
              <a:ext cx="76694" cy="63860"/>
            </a:xfrm>
            <a:custGeom>
              <a:avLst/>
              <a:gdLst/>
              <a:ahLst/>
              <a:cxnLst/>
              <a:rect l="l" t="t" r="r" b="b"/>
              <a:pathLst>
                <a:path w="5253" h="4374" extrusionOk="0">
                  <a:moveTo>
                    <a:pt x="4938" y="0"/>
                  </a:moveTo>
                  <a:cubicBezTo>
                    <a:pt x="4938" y="0"/>
                    <a:pt x="3306" y="21"/>
                    <a:pt x="1842" y="1235"/>
                  </a:cubicBezTo>
                  <a:cubicBezTo>
                    <a:pt x="377" y="2427"/>
                    <a:pt x="42" y="4038"/>
                    <a:pt x="42" y="4038"/>
                  </a:cubicBezTo>
                  <a:cubicBezTo>
                    <a:pt x="0" y="4227"/>
                    <a:pt x="126" y="4373"/>
                    <a:pt x="314" y="4373"/>
                  </a:cubicBezTo>
                  <a:cubicBezTo>
                    <a:pt x="314" y="4373"/>
                    <a:pt x="1946" y="4352"/>
                    <a:pt x="3411" y="3139"/>
                  </a:cubicBezTo>
                  <a:cubicBezTo>
                    <a:pt x="4876" y="1925"/>
                    <a:pt x="5210" y="314"/>
                    <a:pt x="5210" y="314"/>
                  </a:cubicBezTo>
                  <a:cubicBezTo>
                    <a:pt x="5252" y="147"/>
                    <a:pt x="5127" y="0"/>
                    <a:pt x="49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0"/>
            <p:cNvSpPr/>
            <p:nvPr/>
          </p:nvSpPr>
          <p:spPr>
            <a:xfrm>
              <a:off x="4748994" y="4148614"/>
              <a:ext cx="96856" cy="36515"/>
            </a:xfrm>
            <a:custGeom>
              <a:avLst/>
              <a:gdLst/>
              <a:ahLst/>
              <a:cxnLst/>
              <a:rect l="l" t="t" r="r" b="b"/>
              <a:pathLst>
                <a:path w="6634" h="2501" extrusionOk="0">
                  <a:moveTo>
                    <a:pt x="3495" y="1"/>
                  </a:moveTo>
                  <a:cubicBezTo>
                    <a:pt x="3419" y="1"/>
                    <a:pt x="3342" y="3"/>
                    <a:pt x="3265" y="6"/>
                  </a:cubicBezTo>
                  <a:cubicBezTo>
                    <a:pt x="1360" y="90"/>
                    <a:pt x="147" y="1178"/>
                    <a:pt x="147" y="1178"/>
                  </a:cubicBezTo>
                  <a:cubicBezTo>
                    <a:pt x="0" y="1303"/>
                    <a:pt x="0" y="1491"/>
                    <a:pt x="147" y="1596"/>
                  </a:cubicBezTo>
                  <a:cubicBezTo>
                    <a:pt x="147" y="1596"/>
                    <a:pt x="1360" y="2501"/>
                    <a:pt x="3139" y="2501"/>
                  </a:cubicBezTo>
                  <a:cubicBezTo>
                    <a:pt x="3215" y="2501"/>
                    <a:pt x="3291" y="2499"/>
                    <a:pt x="3369" y="2496"/>
                  </a:cubicBezTo>
                  <a:cubicBezTo>
                    <a:pt x="5273" y="2412"/>
                    <a:pt x="6487" y="1324"/>
                    <a:pt x="6487" y="1324"/>
                  </a:cubicBezTo>
                  <a:cubicBezTo>
                    <a:pt x="6633" y="1199"/>
                    <a:pt x="6633" y="1010"/>
                    <a:pt x="6487" y="906"/>
                  </a:cubicBezTo>
                  <a:cubicBezTo>
                    <a:pt x="6487" y="906"/>
                    <a:pt x="5274" y="1"/>
                    <a:pt x="34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0"/>
            <p:cNvSpPr/>
            <p:nvPr/>
          </p:nvSpPr>
          <p:spPr>
            <a:xfrm>
              <a:off x="4997355" y="3834831"/>
              <a:ext cx="52867" cy="90491"/>
            </a:xfrm>
            <a:custGeom>
              <a:avLst/>
              <a:gdLst/>
              <a:ahLst/>
              <a:cxnLst/>
              <a:rect l="l" t="t" r="r" b="b"/>
              <a:pathLst>
                <a:path w="3621" h="6198" extrusionOk="0">
                  <a:moveTo>
                    <a:pt x="2859" y="1"/>
                  </a:moveTo>
                  <a:cubicBezTo>
                    <a:pt x="2809" y="1"/>
                    <a:pt x="2754" y="17"/>
                    <a:pt x="2699" y="51"/>
                  </a:cubicBezTo>
                  <a:cubicBezTo>
                    <a:pt x="2699" y="51"/>
                    <a:pt x="1298" y="888"/>
                    <a:pt x="649" y="2667"/>
                  </a:cubicBezTo>
                  <a:cubicBezTo>
                    <a:pt x="0" y="4466"/>
                    <a:pt x="523" y="6014"/>
                    <a:pt x="523" y="6014"/>
                  </a:cubicBezTo>
                  <a:cubicBezTo>
                    <a:pt x="567" y="6132"/>
                    <a:pt x="673" y="6198"/>
                    <a:pt x="783" y="6198"/>
                  </a:cubicBezTo>
                  <a:cubicBezTo>
                    <a:pt x="830" y="6198"/>
                    <a:pt x="877" y="6186"/>
                    <a:pt x="921" y="6161"/>
                  </a:cubicBezTo>
                  <a:cubicBezTo>
                    <a:pt x="921" y="6161"/>
                    <a:pt x="2323" y="5303"/>
                    <a:pt x="2971" y="3525"/>
                  </a:cubicBezTo>
                  <a:cubicBezTo>
                    <a:pt x="3620" y="1746"/>
                    <a:pt x="3097" y="198"/>
                    <a:pt x="3097" y="198"/>
                  </a:cubicBezTo>
                  <a:cubicBezTo>
                    <a:pt x="3055" y="71"/>
                    <a:pt x="2965" y="1"/>
                    <a:pt x="28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0"/>
            <p:cNvSpPr/>
            <p:nvPr/>
          </p:nvSpPr>
          <p:spPr>
            <a:xfrm>
              <a:off x="4494226" y="3999253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0"/>
                  </a:moveTo>
                  <a:lnTo>
                    <a:pt x="5691" y="0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0"/>
            <p:cNvSpPr/>
            <p:nvPr/>
          </p:nvSpPr>
          <p:spPr>
            <a:xfrm>
              <a:off x="4494226" y="3433802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1"/>
                  </a:moveTo>
                  <a:lnTo>
                    <a:pt x="5691" y="1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22" name="Google Shape;1022;p40"/>
            <p:cNvGrpSpPr/>
            <p:nvPr/>
          </p:nvGrpSpPr>
          <p:grpSpPr>
            <a:xfrm>
              <a:off x="4349116" y="3496023"/>
              <a:ext cx="446258" cy="414480"/>
              <a:chOff x="10225875" y="2694425"/>
              <a:chExt cx="309300" cy="287275"/>
            </a:xfrm>
          </p:grpSpPr>
          <p:sp>
            <p:nvSpPr>
              <p:cNvPr id="1023" name="Google Shape;1023;p40"/>
              <p:cNvSpPr/>
              <p:nvPr/>
            </p:nvSpPr>
            <p:spPr>
              <a:xfrm>
                <a:off x="10225875" y="2936075"/>
                <a:ext cx="309300" cy="456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1825" extrusionOk="0">
                    <a:moveTo>
                      <a:pt x="1" y="1"/>
                    </a:moveTo>
                    <a:lnTo>
                      <a:pt x="1" y="1825"/>
                    </a:lnTo>
                    <a:lnTo>
                      <a:pt x="12372" y="1825"/>
                    </a:lnTo>
                    <a:lnTo>
                      <a:pt x="1237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40"/>
              <p:cNvSpPr/>
              <p:nvPr/>
            </p:nvSpPr>
            <p:spPr>
              <a:xfrm>
                <a:off x="10255525" y="2793975"/>
                <a:ext cx="3420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68" y="6414"/>
                    </a:lnTo>
                    <a:lnTo>
                      <a:pt x="136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40"/>
              <p:cNvSpPr/>
              <p:nvPr/>
            </p:nvSpPr>
            <p:spPr>
              <a:xfrm>
                <a:off x="10327700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40"/>
              <p:cNvSpPr/>
              <p:nvPr/>
            </p:nvSpPr>
            <p:spPr>
              <a:xfrm>
                <a:off x="10399900" y="2793975"/>
                <a:ext cx="3345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40"/>
              <p:cNvSpPr/>
              <p:nvPr/>
            </p:nvSpPr>
            <p:spPr>
              <a:xfrm>
                <a:off x="10472075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" name="Google Shape;1028;p40"/>
              <p:cNvSpPr/>
              <p:nvPr/>
            </p:nvSpPr>
            <p:spPr>
              <a:xfrm>
                <a:off x="10225875" y="2694425"/>
                <a:ext cx="309300" cy="1444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5777" extrusionOk="0">
                    <a:moveTo>
                      <a:pt x="6201" y="2341"/>
                    </a:moveTo>
                    <a:cubicBezTo>
                      <a:pt x="6657" y="2341"/>
                      <a:pt x="7022" y="2706"/>
                      <a:pt x="7022" y="3162"/>
                    </a:cubicBezTo>
                    <a:cubicBezTo>
                      <a:pt x="7022" y="3618"/>
                      <a:pt x="6657" y="3983"/>
                      <a:pt x="6201" y="3983"/>
                    </a:cubicBezTo>
                    <a:cubicBezTo>
                      <a:pt x="5745" y="3983"/>
                      <a:pt x="5381" y="3618"/>
                      <a:pt x="5381" y="3162"/>
                    </a:cubicBezTo>
                    <a:cubicBezTo>
                      <a:pt x="5381" y="2706"/>
                      <a:pt x="5745" y="2341"/>
                      <a:pt x="6201" y="2341"/>
                    </a:cubicBezTo>
                    <a:close/>
                    <a:moveTo>
                      <a:pt x="6201" y="1"/>
                    </a:moveTo>
                    <a:lnTo>
                      <a:pt x="1" y="3983"/>
                    </a:lnTo>
                    <a:lnTo>
                      <a:pt x="1" y="5776"/>
                    </a:lnTo>
                    <a:lnTo>
                      <a:pt x="12372" y="5776"/>
                    </a:lnTo>
                    <a:lnTo>
                      <a:pt x="12372" y="3983"/>
                    </a:lnTo>
                    <a:lnTo>
                      <a:pt x="62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962913" y="78787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1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1. Ổn định tổ </a:t>
            </a:r>
            <a:r>
              <a:rPr lang="vi-VN" sz="1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chức: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vi-VN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Cô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và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trẻ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cùng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đọc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vi-VN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bài </a:t>
            </a:r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thơ “Bạn mới”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3155727" y="372216"/>
            <a:ext cx="2313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CÁCH TIẾN HÀNH</a:t>
            </a:r>
            <a:r>
              <a:rPr lang="vi-VN" sz="1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:</a:t>
            </a:r>
            <a:endParaRPr lang="vi-VN" sz="1800" dirty="0">
              <a:solidFill>
                <a:srgbClr val="00B0F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484" y="1806736"/>
            <a:ext cx="5240365" cy="3332564"/>
          </a:xfrm>
          <a:prstGeom prst="rect">
            <a:avLst/>
          </a:prstGeom>
        </p:spPr>
      </p:pic>
      <p:grpSp>
        <p:nvGrpSpPr>
          <p:cNvPr id="74" name="Google Shape;437;p33"/>
          <p:cNvGrpSpPr/>
          <p:nvPr/>
        </p:nvGrpSpPr>
        <p:grpSpPr>
          <a:xfrm rot="10800000">
            <a:off x="2591989" y="1532842"/>
            <a:ext cx="6704768" cy="1759640"/>
            <a:chOff x="6629011" y="622806"/>
            <a:chExt cx="5021140" cy="1759640"/>
          </a:xfrm>
        </p:grpSpPr>
        <p:sp>
          <p:nvSpPr>
            <p:cNvPr id="75" name="Google Shape;438;p33"/>
            <p:cNvSpPr/>
            <p:nvPr/>
          </p:nvSpPr>
          <p:spPr>
            <a:xfrm>
              <a:off x="6629011" y="1053075"/>
              <a:ext cx="367156" cy="339297"/>
            </a:xfrm>
            <a:custGeom>
              <a:avLst/>
              <a:gdLst/>
              <a:ahLst/>
              <a:cxnLst/>
              <a:rect l="l" t="t" r="r" b="b"/>
              <a:pathLst>
                <a:path w="8540" h="7892" extrusionOk="0">
                  <a:moveTo>
                    <a:pt x="734" y="0"/>
                  </a:moveTo>
                  <a:cubicBezTo>
                    <a:pt x="734" y="0"/>
                    <a:pt x="1" y="3402"/>
                    <a:pt x="2336" y="5804"/>
                  </a:cubicBezTo>
                  <a:cubicBezTo>
                    <a:pt x="4156" y="7675"/>
                    <a:pt x="6448" y="7892"/>
                    <a:pt x="7412" y="7892"/>
                  </a:cubicBezTo>
                  <a:cubicBezTo>
                    <a:pt x="7703" y="7892"/>
                    <a:pt x="7873" y="7872"/>
                    <a:pt x="7873" y="7872"/>
                  </a:cubicBezTo>
                  <a:cubicBezTo>
                    <a:pt x="7873" y="7872"/>
                    <a:pt x="8540" y="4970"/>
                    <a:pt x="6138" y="2502"/>
                  </a:cubicBezTo>
                  <a:cubicBezTo>
                    <a:pt x="3737" y="0"/>
                    <a:pt x="735" y="0"/>
                    <a:pt x="7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39;p33"/>
            <p:cNvSpPr/>
            <p:nvPr/>
          </p:nvSpPr>
          <p:spPr>
            <a:xfrm>
              <a:off x="7097973" y="915370"/>
              <a:ext cx="259589" cy="451808"/>
            </a:xfrm>
            <a:custGeom>
              <a:avLst/>
              <a:gdLst/>
              <a:ahLst/>
              <a:cxnLst/>
              <a:rect l="l" t="t" r="r" b="b"/>
              <a:pathLst>
                <a:path w="6038" h="10509" extrusionOk="0">
                  <a:moveTo>
                    <a:pt x="3470" y="1"/>
                  </a:moveTo>
                  <a:cubicBezTo>
                    <a:pt x="3470" y="1"/>
                    <a:pt x="1001" y="1735"/>
                    <a:pt x="501" y="5171"/>
                  </a:cubicBezTo>
                  <a:cubicBezTo>
                    <a:pt x="0" y="8574"/>
                    <a:pt x="2235" y="10508"/>
                    <a:pt x="2235" y="10508"/>
                  </a:cubicBezTo>
                  <a:cubicBezTo>
                    <a:pt x="2235" y="10508"/>
                    <a:pt x="5037" y="8974"/>
                    <a:pt x="5538" y="5638"/>
                  </a:cubicBezTo>
                  <a:cubicBezTo>
                    <a:pt x="6038" y="2302"/>
                    <a:pt x="3470" y="1"/>
                    <a:pt x="34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40;p33"/>
            <p:cNvSpPr/>
            <p:nvPr/>
          </p:nvSpPr>
          <p:spPr>
            <a:xfrm>
              <a:off x="7270072" y="1272466"/>
              <a:ext cx="222314" cy="454646"/>
            </a:xfrm>
            <a:custGeom>
              <a:avLst/>
              <a:gdLst/>
              <a:ahLst/>
              <a:cxnLst/>
              <a:rect l="l" t="t" r="r" b="b"/>
              <a:pathLst>
                <a:path w="5171" h="10575" extrusionOk="0">
                  <a:moveTo>
                    <a:pt x="2335" y="1"/>
                  </a:moveTo>
                  <a:cubicBezTo>
                    <a:pt x="2335" y="1"/>
                    <a:pt x="134" y="2035"/>
                    <a:pt x="67" y="5505"/>
                  </a:cubicBezTo>
                  <a:cubicBezTo>
                    <a:pt x="0" y="8974"/>
                    <a:pt x="2502" y="10575"/>
                    <a:pt x="2502" y="10575"/>
                  </a:cubicBezTo>
                  <a:cubicBezTo>
                    <a:pt x="2502" y="10575"/>
                    <a:pt x="5071" y="8707"/>
                    <a:pt x="5104" y="5338"/>
                  </a:cubicBezTo>
                  <a:cubicBezTo>
                    <a:pt x="5171" y="1969"/>
                    <a:pt x="2335" y="1"/>
                    <a:pt x="2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41;p33"/>
            <p:cNvSpPr/>
            <p:nvPr/>
          </p:nvSpPr>
          <p:spPr>
            <a:xfrm>
              <a:off x="7512421" y="1481839"/>
              <a:ext cx="238092" cy="453227"/>
            </a:xfrm>
            <a:custGeom>
              <a:avLst/>
              <a:gdLst/>
              <a:ahLst/>
              <a:cxnLst/>
              <a:rect l="l" t="t" r="r" b="b"/>
              <a:pathLst>
                <a:path w="5538" h="10542" extrusionOk="0">
                  <a:moveTo>
                    <a:pt x="2002" y="1"/>
                  </a:moveTo>
                  <a:cubicBezTo>
                    <a:pt x="2002" y="1"/>
                    <a:pt x="1" y="2236"/>
                    <a:pt x="301" y="5705"/>
                  </a:cubicBezTo>
                  <a:cubicBezTo>
                    <a:pt x="568" y="9141"/>
                    <a:pt x="3170" y="10542"/>
                    <a:pt x="3170" y="10542"/>
                  </a:cubicBezTo>
                  <a:cubicBezTo>
                    <a:pt x="3170" y="10542"/>
                    <a:pt x="5538" y="8407"/>
                    <a:pt x="5304" y="5071"/>
                  </a:cubicBezTo>
                  <a:cubicBezTo>
                    <a:pt x="5038" y="1702"/>
                    <a:pt x="2002" y="1"/>
                    <a:pt x="2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42;p33"/>
            <p:cNvSpPr/>
            <p:nvPr/>
          </p:nvSpPr>
          <p:spPr>
            <a:xfrm>
              <a:off x="7757650" y="1694093"/>
              <a:ext cx="304086" cy="418790"/>
            </a:xfrm>
            <a:custGeom>
              <a:avLst/>
              <a:gdLst/>
              <a:ahLst/>
              <a:cxnLst/>
              <a:rect l="l" t="t" r="r" b="b"/>
              <a:pathLst>
                <a:path w="7073" h="9741" extrusionOk="0">
                  <a:moveTo>
                    <a:pt x="1268" y="1"/>
                  </a:moveTo>
                  <a:cubicBezTo>
                    <a:pt x="1268" y="1"/>
                    <a:pt x="1" y="2736"/>
                    <a:pt x="1235" y="5938"/>
                  </a:cubicBezTo>
                  <a:cubicBezTo>
                    <a:pt x="2502" y="9174"/>
                    <a:pt x="5405" y="9741"/>
                    <a:pt x="5405" y="9741"/>
                  </a:cubicBezTo>
                  <a:cubicBezTo>
                    <a:pt x="5405" y="9741"/>
                    <a:pt x="7072" y="7039"/>
                    <a:pt x="5872" y="3904"/>
                  </a:cubicBezTo>
                  <a:cubicBezTo>
                    <a:pt x="4637" y="735"/>
                    <a:pt x="1268" y="1"/>
                    <a:pt x="12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43;p33"/>
            <p:cNvSpPr/>
            <p:nvPr/>
          </p:nvSpPr>
          <p:spPr>
            <a:xfrm>
              <a:off x="6841265" y="622806"/>
              <a:ext cx="268230" cy="450346"/>
            </a:xfrm>
            <a:custGeom>
              <a:avLst/>
              <a:gdLst/>
              <a:ahLst/>
              <a:cxnLst/>
              <a:rect l="l" t="t" r="r" b="b"/>
              <a:pathLst>
                <a:path w="6239" h="10475" extrusionOk="0">
                  <a:moveTo>
                    <a:pt x="2469" y="1"/>
                  </a:moveTo>
                  <a:cubicBezTo>
                    <a:pt x="2469" y="1"/>
                    <a:pt x="0" y="2403"/>
                    <a:pt x="601" y="5738"/>
                  </a:cubicBezTo>
                  <a:cubicBezTo>
                    <a:pt x="1201" y="9041"/>
                    <a:pt x="4070" y="10475"/>
                    <a:pt x="4070" y="10475"/>
                  </a:cubicBezTo>
                  <a:cubicBezTo>
                    <a:pt x="4070" y="10475"/>
                    <a:pt x="6238" y="8474"/>
                    <a:pt x="5604" y="5071"/>
                  </a:cubicBezTo>
                  <a:cubicBezTo>
                    <a:pt x="5004" y="1669"/>
                    <a:pt x="2469" y="1"/>
                    <a:pt x="24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44;p33"/>
            <p:cNvSpPr/>
            <p:nvPr/>
          </p:nvSpPr>
          <p:spPr>
            <a:xfrm>
              <a:off x="6700722" y="1428400"/>
              <a:ext cx="391533" cy="263888"/>
            </a:xfrm>
            <a:custGeom>
              <a:avLst/>
              <a:gdLst/>
              <a:ahLst/>
              <a:cxnLst/>
              <a:rect l="l" t="t" r="r" b="b"/>
              <a:pathLst>
                <a:path w="9107" h="6138" extrusionOk="0">
                  <a:moveTo>
                    <a:pt x="1942" y="0"/>
                  </a:moveTo>
                  <a:cubicBezTo>
                    <a:pt x="774" y="0"/>
                    <a:pt x="0" y="243"/>
                    <a:pt x="0" y="243"/>
                  </a:cubicBezTo>
                  <a:cubicBezTo>
                    <a:pt x="0" y="243"/>
                    <a:pt x="301" y="3712"/>
                    <a:pt x="3236" y="5313"/>
                  </a:cubicBezTo>
                  <a:cubicBezTo>
                    <a:pt x="4382" y="5944"/>
                    <a:pt x="5517" y="6138"/>
                    <a:pt x="6480" y="6138"/>
                  </a:cubicBezTo>
                  <a:cubicBezTo>
                    <a:pt x="8012" y="6138"/>
                    <a:pt x="9107" y="5647"/>
                    <a:pt x="9107" y="5647"/>
                  </a:cubicBezTo>
                  <a:cubicBezTo>
                    <a:pt x="9107" y="5647"/>
                    <a:pt x="8940" y="2678"/>
                    <a:pt x="5905" y="1010"/>
                  </a:cubicBezTo>
                  <a:cubicBezTo>
                    <a:pt x="4445" y="208"/>
                    <a:pt x="3024" y="0"/>
                    <a:pt x="19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45;p33"/>
            <p:cNvSpPr/>
            <p:nvPr/>
          </p:nvSpPr>
          <p:spPr>
            <a:xfrm>
              <a:off x="6878539" y="1741170"/>
              <a:ext cx="434568" cy="229365"/>
            </a:xfrm>
            <a:custGeom>
              <a:avLst/>
              <a:gdLst/>
              <a:ahLst/>
              <a:cxnLst/>
              <a:rect l="l" t="t" r="r" b="b"/>
              <a:pathLst>
                <a:path w="10108" h="5335" extrusionOk="0">
                  <a:moveTo>
                    <a:pt x="3713" y="1"/>
                  </a:moveTo>
                  <a:cubicBezTo>
                    <a:pt x="1514" y="1"/>
                    <a:pt x="1" y="874"/>
                    <a:pt x="1" y="874"/>
                  </a:cubicBezTo>
                  <a:cubicBezTo>
                    <a:pt x="1" y="874"/>
                    <a:pt x="1068" y="4176"/>
                    <a:pt x="4304" y="5077"/>
                  </a:cubicBezTo>
                  <a:cubicBezTo>
                    <a:pt x="4942" y="5261"/>
                    <a:pt x="5554" y="5335"/>
                    <a:pt x="6125" y="5335"/>
                  </a:cubicBezTo>
                  <a:cubicBezTo>
                    <a:pt x="8453" y="5335"/>
                    <a:pt x="10108" y="4109"/>
                    <a:pt x="10108" y="4109"/>
                  </a:cubicBezTo>
                  <a:cubicBezTo>
                    <a:pt x="10108" y="4109"/>
                    <a:pt x="9274" y="1274"/>
                    <a:pt x="5938" y="307"/>
                  </a:cubicBezTo>
                  <a:cubicBezTo>
                    <a:pt x="5147" y="85"/>
                    <a:pt x="4397" y="1"/>
                    <a:pt x="37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446;p33"/>
            <p:cNvSpPr/>
            <p:nvPr/>
          </p:nvSpPr>
          <p:spPr>
            <a:xfrm>
              <a:off x="7102272" y="1990828"/>
              <a:ext cx="456064" cy="218273"/>
            </a:xfrm>
            <a:custGeom>
              <a:avLst/>
              <a:gdLst/>
              <a:ahLst/>
              <a:cxnLst/>
              <a:rect l="l" t="t" r="r" b="b"/>
              <a:pathLst>
                <a:path w="10608" h="5077" extrusionOk="0">
                  <a:moveTo>
                    <a:pt x="5709" y="1"/>
                  </a:moveTo>
                  <a:cubicBezTo>
                    <a:pt x="5642" y="1"/>
                    <a:pt x="5573" y="2"/>
                    <a:pt x="5504" y="4"/>
                  </a:cubicBezTo>
                  <a:cubicBezTo>
                    <a:pt x="2035" y="104"/>
                    <a:pt x="0" y="2339"/>
                    <a:pt x="0" y="2339"/>
                  </a:cubicBezTo>
                  <a:cubicBezTo>
                    <a:pt x="0" y="2339"/>
                    <a:pt x="1965" y="5077"/>
                    <a:pt x="5199" y="5077"/>
                  </a:cubicBezTo>
                  <a:cubicBezTo>
                    <a:pt x="5256" y="5077"/>
                    <a:pt x="5313" y="5076"/>
                    <a:pt x="5371" y="5074"/>
                  </a:cubicBezTo>
                  <a:cubicBezTo>
                    <a:pt x="8773" y="4974"/>
                    <a:pt x="10608" y="2372"/>
                    <a:pt x="10608" y="2372"/>
                  </a:cubicBezTo>
                  <a:cubicBezTo>
                    <a:pt x="10608" y="2372"/>
                    <a:pt x="9038" y="1"/>
                    <a:pt x="57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447;p33"/>
            <p:cNvSpPr/>
            <p:nvPr/>
          </p:nvSpPr>
          <p:spPr>
            <a:xfrm>
              <a:off x="7440709" y="2160949"/>
              <a:ext cx="453227" cy="221497"/>
            </a:xfrm>
            <a:custGeom>
              <a:avLst/>
              <a:gdLst/>
              <a:ahLst/>
              <a:cxnLst/>
              <a:rect l="l" t="t" r="r" b="b"/>
              <a:pathLst>
                <a:path w="10542" h="5152" extrusionOk="0">
                  <a:moveTo>
                    <a:pt x="6243" y="1"/>
                  </a:moveTo>
                  <a:cubicBezTo>
                    <a:pt x="5914" y="1"/>
                    <a:pt x="5567" y="26"/>
                    <a:pt x="5204" y="83"/>
                  </a:cubicBezTo>
                  <a:cubicBezTo>
                    <a:pt x="1769" y="583"/>
                    <a:pt x="1" y="3018"/>
                    <a:pt x="1" y="3018"/>
                  </a:cubicBezTo>
                  <a:cubicBezTo>
                    <a:pt x="1" y="3018"/>
                    <a:pt x="1940" y="5151"/>
                    <a:pt x="4808" y="5151"/>
                  </a:cubicBezTo>
                  <a:cubicBezTo>
                    <a:pt x="5087" y="5151"/>
                    <a:pt x="5375" y="5131"/>
                    <a:pt x="5671" y="5086"/>
                  </a:cubicBezTo>
                  <a:cubicBezTo>
                    <a:pt x="9007" y="4586"/>
                    <a:pt x="10542" y="1784"/>
                    <a:pt x="10542" y="1784"/>
                  </a:cubicBezTo>
                  <a:cubicBezTo>
                    <a:pt x="10542" y="1784"/>
                    <a:pt x="8998" y="1"/>
                    <a:pt x="6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448;p33"/>
            <p:cNvSpPr/>
            <p:nvPr/>
          </p:nvSpPr>
          <p:spPr>
            <a:xfrm>
              <a:off x="6998113" y="1133852"/>
              <a:ext cx="1181735" cy="1118665"/>
            </a:xfrm>
            <a:custGeom>
              <a:avLst/>
              <a:gdLst/>
              <a:ahLst/>
              <a:cxnLst/>
              <a:rect l="l" t="t" r="r" b="b"/>
              <a:pathLst>
                <a:path w="27487" h="26020" extrusionOk="0">
                  <a:moveTo>
                    <a:pt x="334" y="1"/>
                  </a:moveTo>
                  <a:cubicBezTo>
                    <a:pt x="334" y="201"/>
                    <a:pt x="1" y="18080"/>
                    <a:pt x="27020" y="26019"/>
                  </a:cubicBezTo>
                  <a:lnTo>
                    <a:pt x="27487" y="24418"/>
                  </a:lnTo>
                  <a:cubicBezTo>
                    <a:pt x="1769" y="16879"/>
                    <a:pt x="1969" y="734"/>
                    <a:pt x="1969" y="67"/>
                  </a:cubicBezTo>
                  <a:lnTo>
                    <a:pt x="3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449;p33"/>
            <p:cNvSpPr/>
            <p:nvPr/>
          </p:nvSpPr>
          <p:spPr>
            <a:xfrm>
              <a:off x="11282952" y="1053075"/>
              <a:ext cx="367199" cy="339297"/>
            </a:xfrm>
            <a:custGeom>
              <a:avLst/>
              <a:gdLst/>
              <a:ahLst/>
              <a:cxnLst/>
              <a:rect l="l" t="t" r="r" b="b"/>
              <a:pathLst>
                <a:path w="8541" h="7892" extrusionOk="0">
                  <a:moveTo>
                    <a:pt x="7807" y="0"/>
                  </a:moveTo>
                  <a:cubicBezTo>
                    <a:pt x="7806" y="0"/>
                    <a:pt x="4804" y="0"/>
                    <a:pt x="2403" y="2502"/>
                  </a:cubicBezTo>
                  <a:cubicBezTo>
                    <a:pt x="1" y="4970"/>
                    <a:pt x="701" y="7872"/>
                    <a:pt x="701" y="7872"/>
                  </a:cubicBezTo>
                  <a:cubicBezTo>
                    <a:pt x="701" y="7872"/>
                    <a:pt x="871" y="7892"/>
                    <a:pt x="1162" y="7892"/>
                  </a:cubicBezTo>
                  <a:cubicBezTo>
                    <a:pt x="2124" y="7892"/>
                    <a:pt x="4411" y="7675"/>
                    <a:pt x="6205" y="5804"/>
                  </a:cubicBezTo>
                  <a:cubicBezTo>
                    <a:pt x="8540" y="3402"/>
                    <a:pt x="7807" y="0"/>
                    <a:pt x="78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450;p33"/>
            <p:cNvSpPr/>
            <p:nvPr/>
          </p:nvSpPr>
          <p:spPr>
            <a:xfrm>
              <a:off x="10923018" y="913952"/>
              <a:ext cx="259589" cy="453227"/>
            </a:xfrm>
            <a:custGeom>
              <a:avLst/>
              <a:gdLst/>
              <a:ahLst/>
              <a:cxnLst/>
              <a:rect l="l" t="t" r="r" b="b"/>
              <a:pathLst>
                <a:path w="6038" h="10542" extrusionOk="0">
                  <a:moveTo>
                    <a:pt x="2569" y="0"/>
                  </a:moveTo>
                  <a:cubicBezTo>
                    <a:pt x="2569" y="0"/>
                    <a:pt x="0" y="2335"/>
                    <a:pt x="501" y="5671"/>
                  </a:cubicBezTo>
                  <a:cubicBezTo>
                    <a:pt x="1001" y="9007"/>
                    <a:pt x="3770" y="10541"/>
                    <a:pt x="3770" y="10541"/>
                  </a:cubicBezTo>
                  <a:cubicBezTo>
                    <a:pt x="3770" y="10541"/>
                    <a:pt x="6038" y="8607"/>
                    <a:pt x="5504" y="5204"/>
                  </a:cubicBezTo>
                  <a:cubicBezTo>
                    <a:pt x="5004" y="1768"/>
                    <a:pt x="2569" y="0"/>
                    <a:pt x="25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451;p33"/>
            <p:cNvSpPr/>
            <p:nvPr/>
          </p:nvSpPr>
          <p:spPr>
            <a:xfrm>
              <a:off x="10786775" y="1271047"/>
              <a:ext cx="222314" cy="456064"/>
            </a:xfrm>
            <a:custGeom>
              <a:avLst/>
              <a:gdLst/>
              <a:ahLst/>
              <a:cxnLst/>
              <a:rect l="l" t="t" r="r" b="b"/>
              <a:pathLst>
                <a:path w="5171" h="10608" extrusionOk="0">
                  <a:moveTo>
                    <a:pt x="2869" y="0"/>
                  </a:moveTo>
                  <a:cubicBezTo>
                    <a:pt x="2869" y="0"/>
                    <a:pt x="0" y="2002"/>
                    <a:pt x="67" y="5371"/>
                  </a:cubicBezTo>
                  <a:cubicBezTo>
                    <a:pt x="134" y="8740"/>
                    <a:pt x="2702" y="10608"/>
                    <a:pt x="2702" y="10608"/>
                  </a:cubicBezTo>
                  <a:cubicBezTo>
                    <a:pt x="2702" y="10608"/>
                    <a:pt x="5171" y="9007"/>
                    <a:pt x="5137" y="5538"/>
                  </a:cubicBezTo>
                  <a:cubicBezTo>
                    <a:pt x="5071" y="2068"/>
                    <a:pt x="2869" y="0"/>
                    <a:pt x="28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452;p33"/>
            <p:cNvSpPr/>
            <p:nvPr/>
          </p:nvSpPr>
          <p:spPr>
            <a:xfrm>
              <a:off x="10528648" y="1481839"/>
              <a:ext cx="238092" cy="453227"/>
            </a:xfrm>
            <a:custGeom>
              <a:avLst/>
              <a:gdLst/>
              <a:ahLst/>
              <a:cxnLst/>
              <a:rect l="l" t="t" r="r" b="b"/>
              <a:pathLst>
                <a:path w="5538" h="10542" extrusionOk="0">
                  <a:moveTo>
                    <a:pt x="3536" y="1"/>
                  </a:moveTo>
                  <a:cubicBezTo>
                    <a:pt x="3536" y="1"/>
                    <a:pt x="500" y="1702"/>
                    <a:pt x="267" y="5071"/>
                  </a:cubicBezTo>
                  <a:cubicBezTo>
                    <a:pt x="0" y="8407"/>
                    <a:pt x="2368" y="10542"/>
                    <a:pt x="2368" y="10542"/>
                  </a:cubicBezTo>
                  <a:cubicBezTo>
                    <a:pt x="2368" y="10542"/>
                    <a:pt x="5004" y="9141"/>
                    <a:pt x="5271" y="5705"/>
                  </a:cubicBezTo>
                  <a:cubicBezTo>
                    <a:pt x="5537" y="2269"/>
                    <a:pt x="3536" y="1"/>
                    <a:pt x="3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453;p33"/>
            <p:cNvSpPr/>
            <p:nvPr/>
          </p:nvSpPr>
          <p:spPr>
            <a:xfrm>
              <a:off x="10217425" y="1694093"/>
              <a:ext cx="304086" cy="418790"/>
            </a:xfrm>
            <a:custGeom>
              <a:avLst/>
              <a:gdLst/>
              <a:ahLst/>
              <a:cxnLst/>
              <a:rect l="l" t="t" r="r" b="b"/>
              <a:pathLst>
                <a:path w="7073" h="9741" extrusionOk="0">
                  <a:moveTo>
                    <a:pt x="5805" y="1"/>
                  </a:moveTo>
                  <a:cubicBezTo>
                    <a:pt x="5805" y="1"/>
                    <a:pt x="2436" y="735"/>
                    <a:pt x="1235" y="3904"/>
                  </a:cubicBezTo>
                  <a:cubicBezTo>
                    <a:pt x="1" y="7039"/>
                    <a:pt x="1668" y="9741"/>
                    <a:pt x="1668" y="9741"/>
                  </a:cubicBezTo>
                  <a:cubicBezTo>
                    <a:pt x="1668" y="9741"/>
                    <a:pt x="4571" y="9174"/>
                    <a:pt x="5838" y="5972"/>
                  </a:cubicBezTo>
                  <a:cubicBezTo>
                    <a:pt x="7072" y="2736"/>
                    <a:pt x="5805" y="1"/>
                    <a:pt x="58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454;p33"/>
            <p:cNvSpPr/>
            <p:nvPr/>
          </p:nvSpPr>
          <p:spPr>
            <a:xfrm>
              <a:off x="11171128" y="622806"/>
              <a:ext cx="268187" cy="450346"/>
            </a:xfrm>
            <a:custGeom>
              <a:avLst/>
              <a:gdLst/>
              <a:ahLst/>
              <a:cxnLst/>
              <a:rect l="l" t="t" r="r" b="b"/>
              <a:pathLst>
                <a:path w="6238" h="10475" extrusionOk="0">
                  <a:moveTo>
                    <a:pt x="3736" y="1"/>
                  </a:moveTo>
                  <a:cubicBezTo>
                    <a:pt x="3736" y="1"/>
                    <a:pt x="1234" y="1669"/>
                    <a:pt x="601" y="5071"/>
                  </a:cubicBezTo>
                  <a:cubicBezTo>
                    <a:pt x="0" y="8474"/>
                    <a:pt x="2168" y="10475"/>
                    <a:pt x="2168" y="10475"/>
                  </a:cubicBezTo>
                  <a:cubicBezTo>
                    <a:pt x="2168" y="10475"/>
                    <a:pt x="5004" y="9041"/>
                    <a:pt x="5604" y="5738"/>
                  </a:cubicBezTo>
                  <a:cubicBezTo>
                    <a:pt x="6238" y="2403"/>
                    <a:pt x="3736" y="1"/>
                    <a:pt x="37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55;p33"/>
            <p:cNvSpPr/>
            <p:nvPr/>
          </p:nvSpPr>
          <p:spPr>
            <a:xfrm>
              <a:off x="11186906" y="1428400"/>
              <a:ext cx="392951" cy="263888"/>
            </a:xfrm>
            <a:custGeom>
              <a:avLst/>
              <a:gdLst/>
              <a:ahLst/>
              <a:cxnLst/>
              <a:rect l="l" t="t" r="r" b="b"/>
              <a:pathLst>
                <a:path w="9140" h="6138" extrusionOk="0">
                  <a:moveTo>
                    <a:pt x="7180" y="0"/>
                  </a:moveTo>
                  <a:cubicBezTo>
                    <a:pt x="6090" y="0"/>
                    <a:pt x="4662" y="208"/>
                    <a:pt x="3202" y="1010"/>
                  </a:cubicBezTo>
                  <a:cubicBezTo>
                    <a:pt x="200" y="2678"/>
                    <a:pt x="0" y="5647"/>
                    <a:pt x="0" y="5647"/>
                  </a:cubicBezTo>
                  <a:cubicBezTo>
                    <a:pt x="0" y="5647"/>
                    <a:pt x="1095" y="6138"/>
                    <a:pt x="2627" y="6138"/>
                  </a:cubicBezTo>
                  <a:cubicBezTo>
                    <a:pt x="3590" y="6138"/>
                    <a:pt x="4725" y="5944"/>
                    <a:pt x="5871" y="5313"/>
                  </a:cubicBezTo>
                  <a:cubicBezTo>
                    <a:pt x="8840" y="3679"/>
                    <a:pt x="9140" y="243"/>
                    <a:pt x="9140" y="243"/>
                  </a:cubicBezTo>
                  <a:cubicBezTo>
                    <a:pt x="9140" y="243"/>
                    <a:pt x="8358" y="0"/>
                    <a:pt x="71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56;p33"/>
            <p:cNvSpPr/>
            <p:nvPr/>
          </p:nvSpPr>
          <p:spPr>
            <a:xfrm>
              <a:off x="10967473" y="1740353"/>
              <a:ext cx="433149" cy="230182"/>
            </a:xfrm>
            <a:custGeom>
              <a:avLst/>
              <a:gdLst/>
              <a:ahLst/>
              <a:cxnLst/>
              <a:rect l="l" t="t" r="r" b="b"/>
              <a:pathLst>
                <a:path w="10075" h="5354" extrusionOk="0">
                  <a:moveTo>
                    <a:pt x="6418" y="1"/>
                  </a:moveTo>
                  <a:cubicBezTo>
                    <a:pt x="5719" y="1"/>
                    <a:pt x="4950" y="90"/>
                    <a:pt x="4137" y="326"/>
                  </a:cubicBezTo>
                  <a:cubicBezTo>
                    <a:pt x="834" y="1260"/>
                    <a:pt x="0" y="4128"/>
                    <a:pt x="0" y="4128"/>
                  </a:cubicBezTo>
                  <a:cubicBezTo>
                    <a:pt x="0" y="4128"/>
                    <a:pt x="1634" y="5354"/>
                    <a:pt x="3953" y="5354"/>
                  </a:cubicBezTo>
                  <a:cubicBezTo>
                    <a:pt x="4522" y="5354"/>
                    <a:pt x="5133" y="5280"/>
                    <a:pt x="5771" y="5096"/>
                  </a:cubicBezTo>
                  <a:cubicBezTo>
                    <a:pt x="9040" y="4162"/>
                    <a:pt x="10074" y="859"/>
                    <a:pt x="10074" y="859"/>
                  </a:cubicBezTo>
                  <a:cubicBezTo>
                    <a:pt x="10074" y="859"/>
                    <a:pt x="8586" y="1"/>
                    <a:pt x="6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457;p33"/>
            <p:cNvSpPr/>
            <p:nvPr/>
          </p:nvSpPr>
          <p:spPr>
            <a:xfrm>
              <a:off x="10720782" y="1990828"/>
              <a:ext cx="456107" cy="218230"/>
            </a:xfrm>
            <a:custGeom>
              <a:avLst/>
              <a:gdLst/>
              <a:ahLst/>
              <a:cxnLst/>
              <a:rect l="l" t="t" r="r" b="b"/>
              <a:pathLst>
                <a:path w="10609" h="5076" extrusionOk="0">
                  <a:moveTo>
                    <a:pt x="4902" y="1"/>
                  </a:moveTo>
                  <a:cubicBezTo>
                    <a:pt x="1603" y="1"/>
                    <a:pt x="1" y="2372"/>
                    <a:pt x="1" y="2372"/>
                  </a:cubicBezTo>
                  <a:cubicBezTo>
                    <a:pt x="1" y="2372"/>
                    <a:pt x="1869" y="4974"/>
                    <a:pt x="5238" y="5074"/>
                  </a:cubicBezTo>
                  <a:cubicBezTo>
                    <a:pt x="5278" y="5075"/>
                    <a:pt x="5317" y="5075"/>
                    <a:pt x="5356" y="5075"/>
                  </a:cubicBezTo>
                  <a:cubicBezTo>
                    <a:pt x="8654" y="5075"/>
                    <a:pt x="10609" y="2339"/>
                    <a:pt x="10609" y="2339"/>
                  </a:cubicBezTo>
                  <a:cubicBezTo>
                    <a:pt x="10609" y="2339"/>
                    <a:pt x="8574" y="104"/>
                    <a:pt x="5105" y="4"/>
                  </a:cubicBezTo>
                  <a:cubicBezTo>
                    <a:pt x="5036" y="2"/>
                    <a:pt x="4969" y="1"/>
                    <a:pt x="49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458;p33"/>
            <p:cNvSpPr/>
            <p:nvPr/>
          </p:nvSpPr>
          <p:spPr>
            <a:xfrm>
              <a:off x="10385225" y="2160949"/>
              <a:ext cx="453227" cy="221497"/>
            </a:xfrm>
            <a:custGeom>
              <a:avLst/>
              <a:gdLst/>
              <a:ahLst/>
              <a:cxnLst/>
              <a:rect l="l" t="t" r="r" b="b"/>
              <a:pathLst>
                <a:path w="10542" h="5152" extrusionOk="0">
                  <a:moveTo>
                    <a:pt x="4323" y="1"/>
                  </a:moveTo>
                  <a:cubicBezTo>
                    <a:pt x="1544" y="1"/>
                    <a:pt x="0" y="1784"/>
                    <a:pt x="0" y="1784"/>
                  </a:cubicBezTo>
                  <a:cubicBezTo>
                    <a:pt x="0" y="1784"/>
                    <a:pt x="1535" y="4586"/>
                    <a:pt x="4871" y="5086"/>
                  </a:cubicBezTo>
                  <a:cubicBezTo>
                    <a:pt x="5167" y="5131"/>
                    <a:pt x="5455" y="5151"/>
                    <a:pt x="5734" y="5151"/>
                  </a:cubicBezTo>
                  <a:cubicBezTo>
                    <a:pt x="8602" y="5151"/>
                    <a:pt x="10541" y="3018"/>
                    <a:pt x="10541" y="3018"/>
                  </a:cubicBezTo>
                  <a:cubicBezTo>
                    <a:pt x="10541" y="3018"/>
                    <a:pt x="8773" y="583"/>
                    <a:pt x="5371" y="83"/>
                  </a:cubicBezTo>
                  <a:cubicBezTo>
                    <a:pt x="5004" y="26"/>
                    <a:pt x="4655" y="1"/>
                    <a:pt x="43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459;p33"/>
            <p:cNvSpPr/>
            <p:nvPr/>
          </p:nvSpPr>
          <p:spPr>
            <a:xfrm>
              <a:off x="10118457" y="1143402"/>
              <a:ext cx="1181778" cy="1118665"/>
            </a:xfrm>
            <a:custGeom>
              <a:avLst/>
              <a:gdLst/>
              <a:ahLst/>
              <a:cxnLst/>
              <a:rect l="l" t="t" r="r" b="b"/>
              <a:pathLst>
                <a:path w="27488" h="26020" extrusionOk="0">
                  <a:moveTo>
                    <a:pt x="27154" y="1"/>
                  </a:moveTo>
                  <a:lnTo>
                    <a:pt x="25519" y="67"/>
                  </a:lnTo>
                  <a:cubicBezTo>
                    <a:pt x="25553" y="734"/>
                    <a:pt x="25753" y="16879"/>
                    <a:pt x="1" y="24418"/>
                  </a:cubicBezTo>
                  <a:lnTo>
                    <a:pt x="468" y="26019"/>
                  </a:lnTo>
                  <a:cubicBezTo>
                    <a:pt x="27487" y="18080"/>
                    <a:pt x="27187" y="201"/>
                    <a:pt x="27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Google Shape;1344;p44"/>
          <p:cNvSpPr/>
          <p:nvPr/>
        </p:nvSpPr>
        <p:spPr>
          <a:xfrm>
            <a:off x="7345975" y="140722"/>
            <a:ext cx="738050" cy="433175"/>
          </a:xfrm>
          <a:custGeom>
            <a:avLst/>
            <a:gdLst/>
            <a:ahLst/>
            <a:cxnLst/>
            <a:rect l="l" t="t" r="r" b="b"/>
            <a:pathLst>
              <a:path w="29522" h="17327" extrusionOk="0">
                <a:moveTo>
                  <a:pt x="18624" y="1"/>
                </a:moveTo>
                <a:cubicBezTo>
                  <a:pt x="15615" y="1"/>
                  <a:pt x="12646" y="2321"/>
                  <a:pt x="12109" y="5337"/>
                </a:cubicBezTo>
                <a:cubicBezTo>
                  <a:pt x="11713" y="4149"/>
                  <a:pt x="10407" y="3393"/>
                  <a:pt x="9145" y="3393"/>
                </a:cubicBezTo>
                <a:cubicBezTo>
                  <a:pt x="8918" y="3393"/>
                  <a:pt x="8692" y="3418"/>
                  <a:pt x="8473" y="3469"/>
                </a:cubicBezTo>
                <a:cubicBezTo>
                  <a:pt x="7005" y="3802"/>
                  <a:pt x="5838" y="5036"/>
                  <a:pt x="5337" y="6437"/>
                </a:cubicBezTo>
                <a:cubicBezTo>
                  <a:pt x="5065" y="6337"/>
                  <a:pt x="4775" y="6288"/>
                  <a:pt x="4484" y="6288"/>
                </a:cubicBezTo>
                <a:cubicBezTo>
                  <a:pt x="3811" y="6288"/>
                  <a:pt x="3134" y="6549"/>
                  <a:pt x="2669" y="7038"/>
                </a:cubicBezTo>
                <a:cubicBezTo>
                  <a:pt x="2002" y="7738"/>
                  <a:pt x="1802" y="8839"/>
                  <a:pt x="2202" y="9706"/>
                </a:cubicBezTo>
                <a:cubicBezTo>
                  <a:pt x="2109" y="9689"/>
                  <a:pt x="2017" y="9681"/>
                  <a:pt x="1925" y="9681"/>
                </a:cubicBezTo>
                <a:cubicBezTo>
                  <a:pt x="962" y="9681"/>
                  <a:pt x="97" y="10600"/>
                  <a:pt x="67" y="11574"/>
                </a:cubicBezTo>
                <a:cubicBezTo>
                  <a:pt x="0" y="12642"/>
                  <a:pt x="801" y="13609"/>
                  <a:pt x="1802" y="13976"/>
                </a:cubicBezTo>
                <a:cubicBezTo>
                  <a:pt x="2190" y="14132"/>
                  <a:pt x="2599" y="14201"/>
                  <a:pt x="3012" y="14201"/>
                </a:cubicBezTo>
                <a:cubicBezTo>
                  <a:pt x="3663" y="14201"/>
                  <a:pt x="4325" y="14028"/>
                  <a:pt x="4937" y="13743"/>
                </a:cubicBezTo>
                <a:cubicBezTo>
                  <a:pt x="5938" y="15177"/>
                  <a:pt x="7239" y="16445"/>
                  <a:pt x="8873" y="17045"/>
                </a:cubicBezTo>
                <a:cubicBezTo>
                  <a:pt x="9408" y="17230"/>
                  <a:pt x="9982" y="17327"/>
                  <a:pt x="10553" y="17327"/>
                </a:cubicBezTo>
                <a:cubicBezTo>
                  <a:pt x="11728" y="17327"/>
                  <a:pt x="12891" y="16920"/>
                  <a:pt x="13677" y="16044"/>
                </a:cubicBezTo>
                <a:cubicBezTo>
                  <a:pt x="13910" y="15777"/>
                  <a:pt x="14110" y="15444"/>
                  <a:pt x="14444" y="15310"/>
                </a:cubicBezTo>
                <a:cubicBezTo>
                  <a:pt x="14557" y="15268"/>
                  <a:pt x="14672" y="15250"/>
                  <a:pt x="14789" y="15250"/>
                </a:cubicBezTo>
                <a:cubicBezTo>
                  <a:pt x="15225" y="15250"/>
                  <a:pt x="15677" y="15507"/>
                  <a:pt x="16045" y="15744"/>
                </a:cubicBezTo>
                <a:cubicBezTo>
                  <a:pt x="17466" y="16614"/>
                  <a:pt x="19088" y="17257"/>
                  <a:pt x="20715" y="17257"/>
                </a:cubicBezTo>
                <a:cubicBezTo>
                  <a:pt x="20960" y="17257"/>
                  <a:pt x="21205" y="17242"/>
                  <a:pt x="21449" y="17212"/>
                </a:cubicBezTo>
                <a:cubicBezTo>
                  <a:pt x="23350" y="16978"/>
                  <a:pt x="25185" y="15644"/>
                  <a:pt x="25585" y="13776"/>
                </a:cubicBezTo>
                <a:cubicBezTo>
                  <a:pt x="27620" y="13743"/>
                  <a:pt x="29521" y="11908"/>
                  <a:pt x="29321" y="9906"/>
                </a:cubicBezTo>
                <a:cubicBezTo>
                  <a:pt x="29173" y="8426"/>
                  <a:pt x="27675" y="7274"/>
                  <a:pt x="26243" y="7274"/>
                </a:cubicBezTo>
                <a:cubicBezTo>
                  <a:pt x="25739" y="7274"/>
                  <a:pt x="25244" y="7417"/>
                  <a:pt x="24818" y="7738"/>
                </a:cubicBezTo>
                <a:cubicBezTo>
                  <a:pt x="25518" y="4403"/>
                  <a:pt x="23050" y="733"/>
                  <a:pt x="19681" y="99"/>
                </a:cubicBezTo>
                <a:cubicBezTo>
                  <a:pt x="19331" y="33"/>
                  <a:pt x="18977" y="1"/>
                  <a:pt x="1862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44"/>
          <p:cNvSpPr/>
          <p:nvPr/>
        </p:nvSpPr>
        <p:spPr>
          <a:xfrm>
            <a:off x="8120300" y="560122"/>
            <a:ext cx="527075" cy="246725"/>
          </a:xfrm>
          <a:custGeom>
            <a:avLst/>
            <a:gdLst/>
            <a:ahLst/>
            <a:cxnLst/>
            <a:rect l="l" t="t" r="r" b="b"/>
            <a:pathLst>
              <a:path w="21083" h="9869" extrusionOk="0">
                <a:moveTo>
                  <a:pt x="13464" y="1"/>
                </a:moveTo>
                <a:cubicBezTo>
                  <a:pt x="12157" y="1"/>
                  <a:pt x="10883" y="771"/>
                  <a:pt x="10274" y="1958"/>
                </a:cubicBezTo>
                <a:cubicBezTo>
                  <a:pt x="9933" y="1064"/>
                  <a:pt x="8970" y="584"/>
                  <a:pt x="8006" y="584"/>
                </a:cubicBezTo>
                <a:cubicBezTo>
                  <a:pt x="7746" y="584"/>
                  <a:pt x="7487" y="619"/>
                  <a:pt x="7239" y="690"/>
                </a:cubicBezTo>
                <a:cubicBezTo>
                  <a:pt x="6105" y="1024"/>
                  <a:pt x="5171" y="1891"/>
                  <a:pt x="4437" y="2825"/>
                </a:cubicBezTo>
                <a:cubicBezTo>
                  <a:pt x="4303" y="2958"/>
                  <a:pt x="4203" y="3125"/>
                  <a:pt x="4237" y="3325"/>
                </a:cubicBezTo>
                <a:cubicBezTo>
                  <a:pt x="4268" y="3452"/>
                  <a:pt x="2467" y="5141"/>
                  <a:pt x="2284" y="5141"/>
                </a:cubicBezTo>
                <a:cubicBezTo>
                  <a:pt x="2274" y="5141"/>
                  <a:pt x="2269" y="5137"/>
                  <a:pt x="2269" y="5126"/>
                </a:cubicBezTo>
                <a:cubicBezTo>
                  <a:pt x="2082" y="5011"/>
                  <a:pt x="1876" y="4960"/>
                  <a:pt x="1668" y="4960"/>
                </a:cubicBezTo>
                <a:cubicBezTo>
                  <a:pt x="911" y="4960"/>
                  <a:pt x="119" y="5642"/>
                  <a:pt x="67" y="6427"/>
                </a:cubicBezTo>
                <a:cubicBezTo>
                  <a:pt x="0" y="7461"/>
                  <a:pt x="868" y="8395"/>
                  <a:pt x="1902" y="8596"/>
                </a:cubicBezTo>
                <a:cubicBezTo>
                  <a:pt x="2089" y="8633"/>
                  <a:pt x="2277" y="8651"/>
                  <a:pt x="2464" y="8651"/>
                </a:cubicBezTo>
                <a:cubicBezTo>
                  <a:pt x="3282" y="8651"/>
                  <a:pt x="4092" y="8317"/>
                  <a:pt x="4770" y="7828"/>
                </a:cubicBezTo>
                <a:cubicBezTo>
                  <a:pt x="5204" y="9029"/>
                  <a:pt x="6472" y="9796"/>
                  <a:pt x="7773" y="9863"/>
                </a:cubicBezTo>
                <a:cubicBezTo>
                  <a:pt x="7840" y="9867"/>
                  <a:pt x="7908" y="9869"/>
                  <a:pt x="7976" y="9869"/>
                </a:cubicBezTo>
                <a:cubicBezTo>
                  <a:pt x="9172" y="9869"/>
                  <a:pt x="10328" y="9320"/>
                  <a:pt x="11275" y="8562"/>
                </a:cubicBezTo>
                <a:cubicBezTo>
                  <a:pt x="11475" y="8395"/>
                  <a:pt x="11709" y="8195"/>
                  <a:pt x="12009" y="8129"/>
                </a:cubicBezTo>
                <a:cubicBezTo>
                  <a:pt x="12059" y="8119"/>
                  <a:pt x="12109" y="8115"/>
                  <a:pt x="12158" y="8115"/>
                </a:cubicBezTo>
                <a:cubicBezTo>
                  <a:pt x="12631" y="8115"/>
                  <a:pt x="13057" y="8521"/>
                  <a:pt x="13510" y="8762"/>
                </a:cubicBezTo>
                <a:cubicBezTo>
                  <a:pt x="14010" y="9075"/>
                  <a:pt x="14570" y="9205"/>
                  <a:pt x="15149" y="9205"/>
                </a:cubicBezTo>
                <a:cubicBezTo>
                  <a:pt x="16117" y="9205"/>
                  <a:pt x="17137" y="8842"/>
                  <a:pt x="18013" y="8362"/>
                </a:cubicBezTo>
                <a:cubicBezTo>
                  <a:pt x="18414" y="8162"/>
                  <a:pt x="18780" y="7928"/>
                  <a:pt x="19014" y="7562"/>
                </a:cubicBezTo>
                <a:cubicBezTo>
                  <a:pt x="19247" y="7195"/>
                  <a:pt x="19247" y="6661"/>
                  <a:pt x="18947" y="6361"/>
                </a:cubicBezTo>
                <a:cubicBezTo>
                  <a:pt x="20282" y="6094"/>
                  <a:pt x="21082" y="4359"/>
                  <a:pt x="20415" y="3158"/>
                </a:cubicBezTo>
                <a:cubicBezTo>
                  <a:pt x="20023" y="2453"/>
                  <a:pt x="19217" y="2070"/>
                  <a:pt x="18422" y="2070"/>
                </a:cubicBezTo>
                <a:cubicBezTo>
                  <a:pt x="17864" y="2070"/>
                  <a:pt x="17312" y="2259"/>
                  <a:pt x="16912" y="2658"/>
                </a:cubicBezTo>
                <a:cubicBezTo>
                  <a:pt x="16579" y="1290"/>
                  <a:pt x="15278" y="156"/>
                  <a:pt x="13844" y="23"/>
                </a:cubicBezTo>
                <a:cubicBezTo>
                  <a:pt x="13717" y="8"/>
                  <a:pt x="13591" y="1"/>
                  <a:pt x="1346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6" name="Google Shape;1346;p44"/>
          <p:cNvGrpSpPr/>
          <p:nvPr/>
        </p:nvGrpSpPr>
        <p:grpSpPr>
          <a:xfrm>
            <a:off x="7230111" y="2604227"/>
            <a:ext cx="1706019" cy="2441464"/>
            <a:chOff x="33733425" y="498875"/>
            <a:chExt cx="1170850" cy="2755600"/>
          </a:xfrm>
        </p:grpSpPr>
        <p:sp>
          <p:nvSpPr>
            <p:cNvPr id="1347" name="Google Shape;1347;p44"/>
            <p:cNvSpPr/>
            <p:nvPr/>
          </p:nvSpPr>
          <p:spPr>
            <a:xfrm>
              <a:off x="33733425" y="1900125"/>
              <a:ext cx="315250" cy="320275"/>
            </a:xfrm>
            <a:custGeom>
              <a:avLst/>
              <a:gdLst/>
              <a:ahLst/>
              <a:cxnLst/>
              <a:rect l="l" t="t" r="r" b="b"/>
              <a:pathLst>
                <a:path w="12610" h="12811" fill="none" extrusionOk="0">
                  <a:moveTo>
                    <a:pt x="12610" y="12610"/>
                  </a:moveTo>
                  <a:cubicBezTo>
                    <a:pt x="12610" y="12610"/>
                    <a:pt x="1" y="12810"/>
                    <a:pt x="1202" y="1"/>
                  </a:cubicBezTo>
                </a:path>
              </a:pathLst>
            </a:custGeom>
            <a:noFill/>
            <a:ln w="126750" cap="rnd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44"/>
            <p:cNvSpPr/>
            <p:nvPr/>
          </p:nvSpPr>
          <p:spPr>
            <a:xfrm>
              <a:off x="33973600" y="2127800"/>
              <a:ext cx="138450" cy="155050"/>
            </a:xfrm>
            <a:custGeom>
              <a:avLst/>
              <a:gdLst/>
              <a:ahLst/>
              <a:cxnLst/>
              <a:rect l="l" t="t" r="r" b="b"/>
              <a:pathLst>
                <a:path w="5538" h="6202" extrusionOk="0">
                  <a:moveTo>
                    <a:pt x="401" y="0"/>
                  </a:moveTo>
                  <a:lnTo>
                    <a:pt x="1" y="6038"/>
                  </a:lnTo>
                  <a:cubicBezTo>
                    <a:pt x="568" y="6160"/>
                    <a:pt x="1053" y="6201"/>
                    <a:pt x="1460" y="6201"/>
                  </a:cubicBezTo>
                  <a:cubicBezTo>
                    <a:pt x="2273" y="6201"/>
                    <a:pt x="2769" y="6038"/>
                    <a:pt x="2969" y="6038"/>
                  </a:cubicBezTo>
                  <a:lnTo>
                    <a:pt x="3036" y="6038"/>
                  </a:lnTo>
                  <a:cubicBezTo>
                    <a:pt x="4437" y="6005"/>
                    <a:pt x="5538" y="4871"/>
                    <a:pt x="5538" y="3470"/>
                  </a:cubicBezTo>
                  <a:cubicBezTo>
                    <a:pt x="5504" y="2069"/>
                    <a:pt x="4370" y="968"/>
                    <a:pt x="3003" y="968"/>
                  </a:cubicBezTo>
                  <a:lnTo>
                    <a:pt x="2969" y="968"/>
                  </a:lnTo>
                  <a:cubicBezTo>
                    <a:pt x="2936" y="968"/>
                    <a:pt x="2169" y="534"/>
                    <a:pt x="401" y="0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44"/>
            <p:cNvSpPr/>
            <p:nvPr/>
          </p:nvSpPr>
          <p:spPr>
            <a:xfrm>
              <a:off x="34309675" y="1968150"/>
              <a:ext cx="594600" cy="777250"/>
            </a:xfrm>
            <a:custGeom>
              <a:avLst/>
              <a:gdLst/>
              <a:ahLst/>
              <a:cxnLst/>
              <a:rect l="l" t="t" r="r" b="b"/>
              <a:pathLst>
                <a:path w="23784" h="31090" extrusionOk="0">
                  <a:moveTo>
                    <a:pt x="11044" y="1"/>
                  </a:moveTo>
                  <a:cubicBezTo>
                    <a:pt x="10755" y="1"/>
                    <a:pt x="10465" y="16"/>
                    <a:pt x="10174" y="49"/>
                  </a:cubicBezTo>
                  <a:cubicBezTo>
                    <a:pt x="4103" y="716"/>
                    <a:pt x="0" y="8188"/>
                    <a:pt x="934" y="16761"/>
                  </a:cubicBezTo>
                  <a:cubicBezTo>
                    <a:pt x="1853" y="24903"/>
                    <a:pt x="7015" y="31090"/>
                    <a:pt x="12705" y="31090"/>
                  </a:cubicBezTo>
                  <a:cubicBezTo>
                    <a:pt x="13005" y="31090"/>
                    <a:pt x="13307" y="31073"/>
                    <a:pt x="13610" y="31037"/>
                  </a:cubicBezTo>
                  <a:cubicBezTo>
                    <a:pt x="19648" y="30370"/>
                    <a:pt x="23784" y="22898"/>
                    <a:pt x="22850" y="14325"/>
                  </a:cubicBezTo>
                  <a:cubicBezTo>
                    <a:pt x="21929" y="6166"/>
                    <a:pt x="16748" y="1"/>
                    <a:pt x="11044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44"/>
            <p:cNvSpPr/>
            <p:nvPr/>
          </p:nvSpPr>
          <p:spPr>
            <a:xfrm>
              <a:off x="34093675" y="855225"/>
              <a:ext cx="597125" cy="1565300"/>
            </a:xfrm>
            <a:custGeom>
              <a:avLst/>
              <a:gdLst/>
              <a:ahLst/>
              <a:cxnLst/>
              <a:rect l="l" t="t" r="r" b="b"/>
              <a:pathLst>
                <a:path w="23885" h="62612" fill="none" extrusionOk="0">
                  <a:moveTo>
                    <a:pt x="7573" y="0"/>
                  </a:moveTo>
                  <a:cubicBezTo>
                    <a:pt x="7573" y="0"/>
                    <a:pt x="23885" y="1335"/>
                    <a:pt x="23885" y="18881"/>
                  </a:cubicBezTo>
                  <a:cubicBezTo>
                    <a:pt x="23885" y="33224"/>
                    <a:pt x="1" y="32457"/>
                    <a:pt x="802" y="62612"/>
                  </a:cubicBezTo>
                </a:path>
              </a:pathLst>
            </a:custGeom>
            <a:noFill/>
            <a:ln w="224325" cap="flat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44"/>
            <p:cNvSpPr/>
            <p:nvPr/>
          </p:nvSpPr>
          <p:spPr>
            <a:xfrm>
              <a:off x="34354700" y="540000"/>
              <a:ext cx="99275" cy="145950"/>
            </a:xfrm>
            <a:custGeom>
              <a:avLst/>
              <a:gdLst/>
              <a:ahLst/>
              <a:cxnLst/>
              <a:rect l="l" t="t" r="r" b="b"/>
              <a:pathLst>
                <a:path w="3971" h="5838" extrusionOk="0">
                  <a:moveTo>
                    <a:pt x="2869" y="0"/>
                  </a:moveTo>
                  <a:lnTo>
                    <a:pt x="1" y="5137"/>
                  </a:lnTo>
                  <a:lnTo>
                    <a:pt x="1635" y="5838"/>
                  </a:lnTo>
                  <a:lnTo>
                    <a:pt x="3970" y="467"/>
                  </a:lnTo>
                  <a:lnTo>
                    <a:pt x="2869" y="0"/>
                  </a:ln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44"/>
            <p:cNvSpPr/>
            <p:nvPr/>
          </p:nvSpPr>
          <p:spPr>
            <a:xfrm>
              <a:off x="34403075" y="498875"/>
              <a:ext cx="83425" cy="73575"/>
            </a:xfrm>
            <a:custGeom>
              <a:avLst/>
              <a:gdLst/>
              <a:ahLst/>
              <a:cxnLst/>
              <a:rect l="l" t="t" r="r" b="b"/>
              <a:pathLst>
                <a:path w="3337" h="2943" extrusionOk="0">
                  <a:moveTo>
                    <a:pt x="1675" y="1"/>
                  </a:moveTo>
                  <a:cubicBezTo>
                    <a:pt x="1104" y="1"/>
                    <a:pt x="551" y="326"/>
                    <a:pt x="301" y="878"/>
                  </a:cubicBezTo>
                  <a:cubicBezTo>
                    <a:pt x="0" y="1645"/>
                    <a:pt x="334" y="2513"/>
                    <a:pt x="1068" y="2813"/>
                  </a:cubicBezTo>
                  <a:cubicBezTo>
                    <a:pt x="1262" y="2901"/>
                    <a:pt x="1465" y="2942"/>
                    <a:pt x="1665" y="2942"/>
                  </a:cubicBezTo>
                  <a:cubicBezTo>
                    <a:pt x="2222" y="2942"/>
                    <a:pt x="2757" y="2619"/>
                    <a:pt x="3003" y="2079"/>
                  </a:cubicBezTo>
                  <a:cubicBezTo>
                    <a:pt x="3336" y="1312"/>
                    <a:pt x="3003" y="444"/>
                    <a:pt x="2235" y="111"/>
                  </a:cubicBezTo>
                  <a:cubicBezTo>
                    <a:pt x="2053" y="36"/>
                    <a:pt x="1863" y="1"/>
                    <a:pt x="1675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44"/>
            <p:cNvSpPr/>
            <p:nvPr/>
          </p:nvSpPr>
          <p:spPr>
            <a:xfrm>
              <a:off x="34417250" y="699275"/>
              <a:ext cx="245200" cy="136800"/>
            </a:xfrm>
            <a:custGeom>
              <a:avLst/>
              <a:gdLst/>
              <a:ahLst/>
              <a:cxnLst/>
              <a:rect l="l" t="t" r="r" b="b"/>
              <a:pathLst>
                <a:path w="9808" h="5472" extrusionOk="0">
                  <a:moveTo>
                    <a:pt x="4904" y="1"/>
                  </a:moveTo>
                  <a:cubicBezTo>
                    <a:pt x="2202" y="1"/>
                    <a:pt x="1" y="2736"/>
                    <a:pt x="1" y="2736"/>
                  </a:cubicBezTo>
                  <a:cubicBezTo>
                    <a:pt x="1" y="2736"/>
                    <a:pt x="2202" y="5471"/>
                    <a:pt x="4904" y="5471"/>
                  </a:cubicBezTo>
                  <a:cubicBezTo>
                    <a:pt x="7606" y="5471"/>
                    <a:pt x="9808" y="2736"/>
                    <a:pt x="9808" y="2736"/>
                  </a:cubicBezTo>
                  <a:cubicBezTo>
                    <a:pt x="9808" y="2736"/>
                    <a:pt x="7606" y="1"/>
                    <a:pt x="4904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44"/>
            <p:cNvSpPr/>
            <p:nvPr/>
          </p:nvSpPr>
          <p:spPr>
            <a:xfrm>
              <a:off x="34473125" y="730125"/>
              <a:ext cx="133450" cy="74250"/>
            </a:xfrm>
            <a:custGeom>
              <a:avLst/>
              <a:gdLst/>
              <a:ahLst/>
              <a:cxnLst/>
              <a:rect l="l" t="t" r="r" b="b"/>
              <a:pathLst>
                <a:path w="5338" h="2970" extrusionOk="0">
                  <a:moveTo>
                    <a:pt x="2669" y="1"/>
                  </a:moveTo>
                  <a:cubicBezTo>
                    <a:pt x="1168" y="1"/>
                    <a:pt x="0" y="1502"/>
                    <a:pt x="0" y="1502"/>
                  </a:cubicBezTo>
                  <a:cubicBezTo>
                    <a:pt x="0" y="1502"/>
                    <a:pt x="1201" y="2970"/>
                    <a:pt x="2669" y="2970"/>
                  </a:cubicBezTo>
                  <a:cubicBezTo>
                    <a:pt x="4137" y="2970"/>
                    <a:pt x="5338" y="1502"/>
                    <a:pt x="5338" y="1502"/>
                  </a:cubicBezTo>
                  <a:cubicBezTo>
                    <a:pt x="5338" y="1502"/>
                    <a:pt x="4137" y="1"/>
                    <a:pt x="266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44"/>
            <p:cNvSpPr/>
            <p:nvPr/>
          </p:nvSpPr>
          <p:spPr>
            <a:xfrm>
              <a:off x="34031975" y="628400"/>
              <a:ext cx="457850" cy="703850"/>
            </a:xfrm>
            <a:custGeom>
              <a:avLst/>
              <a:gdLst/>
              <a:ahLst/>
              <a:cxnLst/>
              <a:rect l="l" t="t" r="r" b="b"/>
              <a:pathLst>
                <a:path w="18314" h="28154" extrusionOk="0">
                  <a:moveTo>
                    <a:pt x="9174" y="0"/>
                  </a:moveTo>
                  <a:cubicBezTo>
                    <a:pt x="4103" y="0"/>
                    <a:pt x="1" y="4136"/>
                    <a:pt x="1" y="9173"/>
                  </a:cubicBezTo>
                  <a:cubicBezTo>
                    <a:pt x="1" y="14244"/>
                    <a:pt x="9174" y="28154"/>
                    <a:pt x="9174" y="28154"/>
                  </a:cubicBezTo>
                  <a:cubicBezTo>
                    <a:pt x="9174" y="28154"/>
                    <a:pt x="18314" y="14244"/>
                    <a:pt x="18314" y="9173"/>
                  </a:cubicBezTo>
                  <a:cubicBezTo>
                    <a:pt x="18314" y="4103"/>
                    <a:pt x="14211" y="0"/>
                    <a:pt x="9174" y="0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44"/>
            <p:cNvSpPr/>
            <p:nvPr/>
          </p:nvSpPr>
          <p:spPr>
            <a:xfrm>
              <a:off x="34031975" y="628400"/>
              <a:ext cx="457850" cy="703850"/>
            </a:xfrm>
            <a:custGeom>
              <a:avLst/>
              <a:gdLst/>
              <a:ahLst/>
              <a:cxnLst/>
              <a:rect l="l" t="t" r="r" b="b"/>
              <a:pathLst>
                <a:path w="18314" h="28154" extrusionOk="0">
                  <a:moveTo>
                    <a:pt x="9174" y="0"/>
                  </a:moveTo>
                  <a:cubicBezTo>
                    <a:pt x="4137" y="0"/>
                    <a:pt x="67" y="4036"/>
                    <a:pt x="1" y="9040"/>
                  </a:cubicBezTo>
                  <a:cubicBezTo>
                    <a:pt x="101" y="9040"/>
                    <a:pt x="201" y="9007"/>
                    <a:pt x="267" y="9007"/>
                  </a:cubicBezTo>
                  <a:cubicBezTo>
                    <a:pt x="357" y="9001"/>
                    <a:pt x="446" y="8998"/>
                    <a:pt x="535" y="8998"/>
                  </a:cubicBezTo>
                  <a:cubicBezTo>
                    <a:pt x="3896" y="8998"/>
                    <a:pt x="6882" y="13254"/>
                    <a:pt x="7272" y="18714"/>
                  </a:cubicBezTo>
                  <a:cubicBezTo>
                    <a:pt x="7473" y="21616"/>
                    <a:pt x="6905" y="24284"/>
                    <a:pt x="5838" y="26186"/>
                  </a:cubicBezTo>
                  <a:cubicBezTo>
                    <a:pt x="6872" y="27420"/>
                    <a:pt x="7973" y="28154"/>
                    <a:pt x="9140" y="28154"/>
                  </a:cubicBezTo>
                  <a:cubicBezTo>
                    <a:pt x="10308" y="28154"/>
                    <a:pt x="11442" y="27420"/>
                    <a:pt x="12443" y="26219"/>
                  </a:cubicBezTo>
                  <a:cubicBezTo>
                    <a:pt x="11409" y="24284"/>
                    <a:pt x="10808" y="21616"/>
                    <a:pt x="11042" y="18714"/>
                  </a:cubicBezTo>
                  <a:cubicBezTo>
                    <a:pt x="11399" y="13254"/>
                    <a:pt x="14384" y="8998"/>
                    <a:pt x="17746" y="8998"/>
                  </a:cubicBezTo>
                  <a:cubicBezTo>
                    <a:pt x="17835" y="8998"/>
                    <a:pt x="17924" y="9001"/>
                    <a:pt x="18013" y="9007"/>
                  </a:cubicBezTo>
                  <a:cubicBezTo>
                    <a:pt x="18113" y="9007"/>
                    <a:pt x="18214" y="9040"/>
                    <a:pt x="18314" y="9040"/>
                  </a:cubicBezTo>
                  <a:cubicBezTo>
                    <a:pt x="18247" y="4036"/>
                    <a:pt x="14177" y="0"/>
                    <a:pt x="9174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44"/>
            <p:cNvSpPr/>
            <p:nvPr/>
          </p:nvSpPr>
          <p:spPr>
            <a:xfrm>
              <a:off x="34168750" y="1102075"/>
              <a:ext cx="184300" cy="188475"/>
            </a:xfrm>
            <a:custGeom>
              <a:avLst/>
              <a:gdLst/>
              <a:ahLst/>
              <a:cxnLst/>
              <a:rect l="l" t="t" r="r" b="b"/>
              <a:pathLst>
                <a:path w="7372" h="7539" extrusionOk="0">
                  <a:moveTo>
                    <a:pt x="1868" y="0"/>
                  </a:moveTo>
                  <a:cubicBezTo>
                    <a:pt x="834" y="0"/>
                    <a:pt x="0" y="834"/>
                    <a:pt x="0" y="1868"/>
                  </a:cubicBezTo>
                  <a:lnTo>
                    <a:pt x="0" y="6538"/>
                  </a:lnTo>
                  <a:cubicBezTo>
                    <a:pt x="0" y="7072"/>
                    <a:pt x="434" y="7539"/>
                    <a:pt x="967" y="7539"/>
                  </a:cubicBezTo>
                  <a:lnTo>
                    <a:pt x="6405" y="7539"/>
                  </a:lnTo>
                  <a:cubicBezTo>
                    <a:pt x="6938" y="7539"/>
                    <a:pt x="7372" y="7072"/>
                    <a:pt x="7372" y="6538"/>
                  </a:cubicBezTo>
                  <a:lnTo>
                    <a:pt x="7372" y="1868"/>
                  </a:lnTo>
                  <a:cubicBezTo>
                    <a:pt x="7372" y="834"/>
                    <a:pt x="6538" y="0"/>
                    <a:pt x="5504" y="0"/>
                  </a:cubicBezTo>
                  <a:cubicBezTo>
                    <a:pt x="4603" y="0"/>
                    <a:pt x="3870" y="667"/>
                    <a:pt x="3703" y="1535"/>
                  </a:cubicBezTo>
                  <a:cubicBezTo>
                    <a:pt x="3536" y="667"/>
                    <a:pt x="2769" y="0"/>
                    <a:pt x="1868" y="0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44"/>
            <p:cNvSpPr/>
            <p:nvPr/>
          </p:nvSpPr>
          <p:spPr>
            <a:xfrm>
              <a:off x="34191250" y="1129575"/>
              <a:ext cx="47550" cy="23375"/>
            </a:xfrm>
            <a:custGeom>
              <a:avLst/>
              <a:gdLst/>
              <a:ahLst/>
              <a:cxnLst/>
              <a:rect l="l" t="t" r="r" b="b"/>
              <a:pathLst>
                <a:path w="1902" h="935" extrusionOk="0">
                  <a:moveTo>
                    <a:pt x="968" y="1"/>
                  </a:moveTo>
                  <a:cubicBezTo>
                    <a:pt x="434" y="1"/>
                    <a:pt x="1" y="435"/>
                    <a:pt x="1" y="935"/>
                  </a:cubicBezTo>
                  <a:lnTo>
                    <a:pt x="1902" y="935"/>
                  </a:lnTo>
                  <a:cubicBezTo>
                    <a:pt x="1902" y="435"/>
                    <a:pt x="1468" y="1"/>
                    <a:pt x="968" y="1"/>
                  </a:cubicBez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44"/>
            <p:cNvSpPr/>
            <p:nvPr/>
          </p:nvSpPr>
          <p:spPr>
            <a:xfrm>
              <a:off x="34283000" y="1129575"/>
              <a:ext cx="47550" cy="23375"/>
            </a:xfrm>
            <a:custGeom>
              <a:avLst/>
              <a:gdLst/>
              <a:ahLst/>
              <a:cxnLst/>
              <a:rect l="l" t="t" r="r" b="b"/>
              <a:pathLst>
                <a:path w="1902" h="935" extrusionOk="0">
                  <a:moveTo>
                    <a:pt x="934" y="1"/>
                  </a:moveTo>
                  <a:cubicBezTo>
                    <a:pt x="434" y="1"/>
                    <a:pt x="0" y="435"/>
                    <a:pt x="0" y="935"/>
                  </a:cubicBezTo>
                  <a:lnTo>
                    <a:pt x="1901" y="935"/>
                  </a:lnTo>
                  <a:cubicBezTo>
                    <a:pt x="1901" y="435"/>
                    <a:pt x="1468" y="1"/>
                    <a:pt x="934" y="1"/>
                  </a:cubicBez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44"/>
            <p:cNvSpPr/>
            <p:nvPr/>
          </p:nvSpPr>
          <p:spPr>
            <a:xfrm>
              <a:off x="34067825" y="540000"/>
              <a:ext cx="99275" cy="145950"/>
            </a:xfrm>
            <a:custGeom>
              <a:avLst/>
              <a:gdLst/>
              <a:ahLst/>
              <a:cxnLst/>
              <a:rect l="l" t="t" r="r" b="b"/>
              <a:pathLst>
                <a:path w="3971" h="5838" extrusionOk="0">
                  <a:moveTo>
                    <a:pt x="1068" y="0"/>
                  </a:moveTo>
                  <a:lnTo>
                    <a:pt x="1" y="467"/>
                  </a:lnTo>
                  <a:lnTo>
                    <a:pt x="2336" y="5838"/>
                  </a:lnTo>
                  <a:lnTo>
                    <a:pt x="3970" y="5137"/>
                  </a:lnTo>
                  <a:lnTo>
                    <a:pt x="1068" y="0"/>
                  </a:ln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44"/>
            <p:cNvSpPr/>
            <p:nvPr/>
          </p:nvSpPr>
          <p:spPr>
            <a:xfrm>
              <a:off x="34035300" y="498875"/>
              <a:ext cx="83425" cy="73575"/>
            </a:xfrm>
            <a:custGeom>
              <a:avLst/>
              <a:gdLst/>
              <a:ahLst/>
              <a:cxnLst/>
              <a:rect l="l" t="t" r="r" b="b"/>
              <a:pathLst>
                <a:path w="3337" h="2943" extrusionOk="0">
                  <a:moveTo>
                    <a:pt x="1648" y="1"/>
                  </a:moveTo>
                  <a:cubicBezTo>
                    <a:pt x="1455" y="1"/>
                    <a:pt x="1259" y="36"/>
                    <a:pt x="1068" y="111"/>
                  </a:cubicBezTo>
                  <a:cubicBezTo>
                    <a:pt x="335" y="444"/>
                    <a:pt x="1" y="1312"/>
                    <a:pt x="335" y="2079"/>
                  </a:cubicBezTo>
                  <a:cubicBezTo>
                    <a:pt x="555" y="2619"/>
                    <a:pt x="1084" y="2942"/>
                    <a:pt x="1653" y="2942"/>
                  </a:cubicBezTo>
                  <a:cubicBezTo>
                    <a:pt x="1857" y="2942"/>
                    <a:pt x="2067" y="2901"/>
                    <a:pt x="2269" y="2813"/>
                  </a:cubicBezTo>
                  <a:cubicBezTo>
                    <a:pt x="3003" y="2513"/>
                    <a:pt x="3337" y="1645"/>
                    <a:pt x="3003" y="878"/>
                  </a:cubicBezTo>
                  <a:cubicBezTo>
                    <a:pt x="2777" y="326"/>
                    <a:pt x="2231" y="1"/>
                    <a:pt x="1648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44"/>
            <p:cNvSpPr/>
            <p:nvPr/>
          </p:nvSpPr>
          <p:spPr>
            <a:xfrm>
              <a:off x="33859350" y="699275"/>
              <a:ext cx="245200" cy="136800"/>
            </a:xfrm>
            <a:custGeom>
              <a:avLst/>
              <a:gdLst/>
              <a:ahLst/>
              <a:cxnLst/>
              <a:rect l="l" t="t" r="r" b="b"/>
              <a:pathLst>
                <a:path w="9808" h="5472" extrusionOk="0">
                  <a:moveTo>
                    <a:pt x="4904" y="1"/>
                  </a:moveTo>
                  <a:cubicBezTo>
                    <a:pt x="2202" y="1"/>
                    <a:pt x="1" y="2736"/>
                    <a:pt x="1" y="2736"/>
                  </a:cubicBezTo>
                  <a:cubicBezTo>
                    <a:pt x="1" y="2736"/>
                    <a:pt x="2202" y="5471"/>
                    <a:pt x="4904" y="5471"/>
                  </a:cubicBezTo>
                  <a:cubicBezTo>
                    <a:pt x="7606" y="5471"/>
                    <a:pt x="9808" y="2736"/>
                    <a:pt x="9808" y="2736"/>
                  </a:cubicBezTo>
                  <a:cubicBezTo>
                    <a:pt x="9808" y="2736"/>
                    <a:pt x="7606" y="1"/>
                    <a:pt x="4904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44"/>
            <p:cNvSpPr/>
            <p:nvPr/>
          </p:nvSpPr>
          <p:spPr>
            <a:xfrm>
              <a:off x="33915225" y="730125"/>
              <a:ext cx="133450" cy="74250"/>
            </a:xfrm>
            <a:custGeom>
              <a:avLst/>
              <a:gdLst/>
              <a:ahLst/>
              <a:cxnLst/>
              <a:rect l="l" t="t" r="r" b="b"/>
              <a:pathLst>
                <a:path w="5338" h="2970" extrusionOk="0">
                  <a:moveTo>
                    <a:pt x="2669" y="1"/>
                  </a:moveTo>
                  <a:cubicBezTo>
                    <a:pt x="1201" y="1"/>
                    <a:pt x="1" y="1502"/>
                    <a:pt x="1" y="1502"/>
                  </a:cubicBezTo>
                  <a:cubicBezTo>
                    <a:pt x="1" y="1502"/>
                    <a:pt x="1201" y="2970"/>
                    <a:pt x="2669" y="2970"/>
                  </a:cubicBezTo>
                  <a:cubicBezTo>
                    <a:pt x="4137" y="2970"/>
                    <a:pt x="5338" y="1502"/>
                    <a:pt x="5338" y="1502"/>
                  </a:cubicBezTo>
                  <a:cubicBezTo>
                    <a:pt x="5338" y="1502"/>
                    <a:pt x="4137" y="1"/>
                    <a:pt x="266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44"/>
            <p:cNvSpPr/>
            <p:nvPr/>
          </p:nvSpPr>
          <p:spPr>
            <a:xfrm>
              <a:off x="34135375" y="793500"/>
              <a:ext cx="83425" cy="83425"/>
            </a:xfrm>
            <a:custGeom>
              <a:avLst/>
              <a:gdLst/>
              <a:ahLst/>
              <a:cxnLst/>
              <a:rect l="l" t="t" r="r" b="b"/>
              <a:pathLst>
                <a:path w="3337" h="3337" extrusionOk="0">
                  <a:moveTo>
                    <a:pt x="1669" y="1"/>
                  </a:moveTo>
                  <a:cubicBezTo>
                    <a:pt x="735" y="1"/>
                    <a:pt x="1" y="768"/>
                    <a:pt x="1" y="1669"/>
                  </a:cubicBezTo>
                  <a:cubicBezTo>
                    <a:pt x="1" y="2603"/>
                    <a:pt x="735" y="3337"/>
                    <a:pt x="1669" y="3337"/>
                  </a:cubicBezTo>
                  <a:cubicBezTo>
                    <a:pt x="2569" y="3337"/>
                    <a:pt x="3337" y="2603"/>
                    <a:pt x="3337" y="1669"/>
                  </a:cubicBezTo>
                  <a:cubicBezTo>
                    <a:pt x="3337" y="768"/>
                    <a:pt x="2569" y="1"/>
                    <a:pt x="166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44"/>
            <p:cNvSpPr/>
            <p:nvPr/>
          </p:nvSpPr>
          <p:spPr>
            <a:xfrm>
              <a:off x="34218775" y="737625"/>
              <a:ext cx="50050" cy="50075"/>
            </a:xfrm>
            <a:custGeom>
              <a:avLst/>
              <a:gdLst/>
              <a:ahLst/>
              <a:cxnLst/>
              <a:rect l="l" t="t" r="r" b="b"/>
              <a:pathLst>
                <a:path w="2002" h="2003" extrusionOk="0">
                  <a:moveTo>
                    <a:pt x="1001" y="1"/>
                  </a:moveTo>
                  <a:cubicBezTo>
                    <a:pt x="434" y="1"/>
                    <a:pt x="1" y="435"/>
                    <a:pt x="1" y="1002"/>
                  </a:cubicBezTo>
                  <a:cubicBezTo>
                    <a:pt x="1" y="1569"/>
                    <a:pt x="434" y="2002"/>
                    <a:pt x="1001" y="2002"/>
                  </a:cubicBezTo>
                  <a:cubicBezTo>
                    <a:pt x="1535" y="2002"/>
                    <a:pt x="2002" y="1569"/>
                    <a:pt x="2002" y="1002"/>
                  </a:cubicBezTo>
                  <a:cubicBezTo>
                    <a:pt x="2002" y="435"/>
                    <a:pt x="1535" y="1"/>
                    <a:pt x="1001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44"/>
            <p:cNvSpPr/>
            <p:nvPr/>
          </p:nvSpPr>
          <p:spPr>
            <a:xfrm>
              <a:off x="34097025" y="650075"/>
              <a:ext cx="110100" cy="108425"/>
            </a:xfrm>
            <a:custGeom>
              <a:avLst/>
              <a:gdLst/>
              <a:ahLst/>
              <a:cxnLst/>
              <a:rect l="l" t="t" r="r" b="b"/>
              <a:pathLst>
                <a:path w="4404" h="4337" extrusionOk="0">
                  <a:moveTo>
                    <a:pt x="2702" y="0"/>
                  </a:moveTo>
                  <a:cubicBezTo>
                    <a:pt x="1702" y="467"/>
                    <a:pt x="801" y="1101"/>
                    <a:pt x="34" y="1902"/>
                  </a:cubicBezTo>
                  <a:cubicBezTo>
                    <a:pt x="0" y="1969"/>
                    <a:pt x="0" y="2069"/>
                    <a:pt x="0" y="2135"/>
                  </a:cubicBezTo>
                  <a:cubicBezTo>
                    <a:pt x="0" y="3370"/>
                    <a:pt x="1001" y="4337"/>
                    <a:pt x="2202" y="4337"/>
                  </a:cubicBezTo>
                  <a:cubicBezTo>
                    <a:pt x="3436" y="4337"/>
                    <a:pt x="4404" y="3370"/>
                    <a:pt x="4404" y="2135"/>
                  </a:cubicBezTo>
                  <a:cubicBezTo>
                    <a:pt x="4404" y="1101"/>
                    <a:pt x="3670" y="234"/>
                    <a:pt x="2702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44"/>
            <p:cNvSpPr/>
            <p:nvPr/>
          </p:nvSpPr>
          <p:spPr>
            <a:xfrm>
              <a:off x="34342200" y="775175"/>
              <a:ext cx="60050" cy="60050"/>
            </a:xfrm>
            <a:custGeom>
              <a:avLst/>
              <a:gdLst/>
              <a:ahLst/>
              <a:cxnLst/>
              <a:rect l="l" t="t" r="r" b="b"/>
              <a:pathLst>
                <a:path w="2402" h="2402" extrusionOk="0">
                  <a:moveTo>
                    <a:pt x="1201" y="0"/>
                  </a:moveTo>
                  <a:cubicBezTo>
                    <a:pt x="534" y="0"/>
                    <a:pt x="0" y="567"/>
                    <a:pt x="0" y="1201"/>
                  </a:cubicBezTo>
                  <a:cubicBezTo>
                    <a:pt x="0" y="1868"/>
                    <a:pt x="534" y="2402"/>
                    <a:pt x="1201" y="2402"/>
                  </a:cubicBezTo>
                  <a:cubicBezTo>
                    <a:pt x="1868" y="2402"/>
                    <a:pt x="2402" y="1868"/>
                    <a:pt x="2402" y="1201"/>
                  </a:cubicBezTo>
                  <a:cubicBezTo>
                    <a:pt x="2402" y="567"/>
                    <a:pt x="1868" y="33"/>
                    <a:pt x="1201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44"/>
            <p:cNvSpPr/>
            <p:nvPr/>
          </p:nvSpPr>
          <p:spPr>
            <a:xfrm>
              <a:off x="34261300" y="855225"/>
              <a:ext cx="92600" cy="93425"/>
            </a:xfrm>
            <a:custGeom>
              <a:avLst/>
              <a:gdLst/>
              <a:ahLst/>
              <a:cxnLst/>
              <a:rect l="l" t="t" r="r" b="b"/>
              <a:pathLst>
                <a:path w="3704" h="3737" extrusionOk="0">
                  <a:moveTo>
                    <a:pt x="1869" y="0"/>
                  </a:moveTo>
                  <a:cubicBezTo>
                    <a:pt x="835" y="0"/>
                    <a:pt x="1" y="834"/>
                    <a:pt x="1" y="1868"/>
                  </a:cubicBezTo>
                  <a:cubicBezTo>
                    <a:pt x="1" y="2902"/>
                    <a:pt x="835" y="3736"/>
                    <a:pt x="1869" y="3736"/>
                  </a:cubicBezTo>
                  <a:cubicBezTo>
                    <a:pt x="2869" y="3736"/>
                    <a:pt x="3703" y="2902"/>
                    <a:pt x="3703" y="1868"/>
                  </a:cubicBezTo>
                  <a:cubicBezTo>
                    <a:pt x="3703" y="834"/>
                    <a:pt x="2869" y="0"/>
                    <a:pt x="1869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44"/>
            <p:cNvSpPr/>
            <p:nvPr/>
          </p:nvSpPr>
          <p:spPr>
            <a:xfrm>
              <a:off x="34295500" y="656750"/>
              <a:ext cx="93425" cy="93425"/>
            </a:xfrm>
            <a:custGeom>
              <a:avLst/>
              <a:gdLst/>
              <a:ahLst/>
              <a:cxnLst/>
              <a:rect l="l" t="t" r="r" b="b"/>
              <a:pathLst>
                <a:path w="3737" h="3737" extrusionOk="0">
                  <a:moveTo>
                    <a:pt x="1868" y="0"/>
                  </a:moveTo>
                  <a:cubicBezTo>
                    <a:pt x="834" y="0"/>
                    <a:pt x="0" y="834"/>
                    <a:pt x="0" y="1868"/>
                  </a:cubicBezTo>
                  <a:cubicBezTo>
                    <a:pt x="0" y="2902"/>
                    <a:pt x="834" y="3736"/>
                    <a:pt x="1868" y="3736"/>
                  </a:cubicBezTo>
                  <a:cubicBezTo>
                    <a:pt x="2902" y="3736"/>
                    <a:pt x="3736" y="2902"/>
                    <a:pt x="3736" y="1868"/>
                  </a:cubicBezTo>
                  <a:cubicBezTo>
                    <a:pt x="3736" y="834"/>
                    <a:pt x="2902" y="0"/>
                    <a:pt x="1868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44"/>
            <p:cNvSpPr/>
            <p:nvPr/>
          </p:nvSpPr>
          <p:spPr>
            <a:xfrm>
              <a:off x="33996125" y="1948425"/>
              <a:ext cx="692175" cy="1080875"/>
            </a:xfrm>
            <a:custGeom>
              <a:avLst/>
              <a:gdLst/>
              <a:ahLst/>
              <a:cxnLst/>
              <a:rect l="l" t="t" r="r" b="b"/>
              <a:pathLst>
                <a:path w="27687" h="43235" extrusionOk="0">
                  <a:moveTo>
                    <a:pt x="12491" y="1"/>
                  </a:moveTo>
                  <a:cubicBezTo>
                    <a:pt x="5485" y="1"/>
                    <a:pt x="0" y="738"/>
                    <a:pt x="0" y="25422"/>
                  </a:cubicBezTo>
                  <a:cubicBezTo>
                    <a:pt x="0" y="37364"/>
                    <a:pt x="6205" y="43235"/>
                    <a:pt x="13843" y="43235"/>
                  </a:cubicBezTo>
                  <a:cubicBezTo>
                    <a:pt x="21482" y="43235"/>
                    <a:pt x="27687" y="37364"/>
                    <a:pt x="27687" y="25422"/>
                  </a:cubicBezTo>
                  <a:cubicBezTo>
                    <a:pt x="27687" y="13513"/>
                    <a:pt x="21482" y="4"/>
                    <a:pt x="13843" y="4"/>
                  </a:cubicBezTo>
                  <a:cubicBezTo>
                    <a:pt x="13387" y="4"/>
                    <a:pt x="12936" y="1"/>
                    <a:pt x="12491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44"/>
            <p:cNvSpPr/>
            <p:nvPr/>
          </p:nvSpPr>
          <p:spPr>
            <a:xfrm>
              <a:off x="34017800" y="2091050"/>
              <a:ext cx="347775" cy="658050"/>
            </a:xfrm>
            <a:custGeom>
              <a:avLst/>
              <a:gdLst/>
              <a:ahLst/>
              <a:cxnLst/>
              <a:rect l="l" t="t" r="r" b="b"/>
              <a:pathLst>
                <a:path w="13911" h="26322" extrusionOk="0">
                  <a:moveTo>
                    <a:pt x="6256" y="1"/>
                  </a:moveTo>
                  <a:cubicBezTo>
                    <a:pt x="2727" y="1"/>
                    <a:pt x="0" y="470"/>
                    <a:pt x="0" y="15480"/>
                  </a:cubicBezTo>
                  <a:cubicBezTo>
                    <a:pt x="0" y="22752"/>
                    <a:pt x="3103" y="26322"/>
                    <a:pt x="6972" y="26322"/>
                  </a:cubicBezTo>
                  <a:cubicBezTo>
                    <a:pt x="10808" y="26322"/>
                    <a:pt x="13910" y="22752"/>
                    <a:pt x="13910" y="15480"/>
                  </a:cubicBezTo>
                  <a:cubicBezTo>
                    <a:pt x="13910" y="8209"/>
                    <a:pt x="10808" y="3"/>
                    <a:pt x="6972" y="3"/>
                  </a:cubicBezTo>
                  <a:cubicBezTo>
                    <a:pt x="6730" y="3"/>
                    <a:pt x="6491" y="1"/>
                    <a:pt x="6256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44"/>
            <p:cNvSpPr/>
            <p:nvPr/>
          </p:nvSpPr>
          <p:spPr>
            <a:xfrm>
              <a:off x="33996125" y="1948500"/>
              <a:ext cx="692175" cy="633825"/>
            </a:xfrm>
            <a:custGeom>
              <a:avLst/>
              <a:gdLst/>
              <a:ahLst/>
              <a:cxnLst/>
              <a:rect l="l" t="t" r="r" b="b"/>
              <a:pathLst>
                <a:path w="27687" h="25353" extrusionOk="0">
                  <a:moveTo>
                    <a:pt x="13843" y="1"/>
                  </a:moveTo>
                  <a:cubicBezTo>
                    <a:pt x="12649" y="1067"/>
                    <a:pt x="9297" y="2435"/>
                    <a:pt x="6610" y="2435"/>
                  </a:cubicBezTo>
                  <a:cubicBezTo>
                    <a:pt x="5095" y="2435"/>
                    <a:pt x="3791" y="2001"/>
                    <a:pt x="3202" y="835"/>
                  </a:cubicBezTo>
                  <a:cubicBezTo>
                    <a:pt x="634" y="3837"/>
                    <a:pt x="34" y="12009"/>
                    <a:pt x="0" y="25352"/>
                  </a:cubicBezTo>
                  <a:cubicBezTo>
                    <a:pt x="1968" y="25119"/>
                    <a:pt x="3903" y="24852"/>
                    <a:pt x="5838" y="24618"/>
                  </a:cubicBezTo>
                  <a:cubicBezTo>
                    <a:pt x="9559" y="24170"/>
                    <a:pt x="13369" y="23829"/>
                    <a:pt x="17163" y="23829"/>
                  </a:cubicBezTo>
                  <a:cubicBezTo>
                    <a:pt x="20714" y="23829"/>
                    <a:pt x="24251" y="24128"/>
                    <a:pt x="27687" y="24918"/>
                  </a:cubicBezTo>
                  <a:cubicBezTo>
                    <a:pt x="27520" y="13110"/>
                    <a:pt x="21382" y="1"/>
                    <a:pt x="13843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44"/>
            <p:cNvSpPr/>
            <p:nvPr/>
          </p:nvSpPr>
          <p:spPr>
            <a:xfrm>
              <a:off x="34261300" y="2981750"/>
              <a:ext cx="25" cy="272725"/>
            </a:xfrm>
            <a:custGeom>
              <a:avLst/>
              <a:gdLst/>
              <a:ahLst/>
              <a:cxnLst/>
              <a:rect l="l" t="t" r="r" b="b"/>
              <a:pathLst>
                <a:path w="1" h="10909" fill="none" extrusionOk="0">
                  <a:moveTo>
                    <a:pt x="1" y="0"/>
                  </a:moveTo>
                  <a:lnTo>
                    <a:pt x="1" y="10908"/>
                  </a:lnTo>
                </a:path>
              </a:pathLst>
            </a:custGeom>
            <a:noFill/>
            <a:ln w="126750" cap="rnd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44"/>
            <p:cNvSpPr/>
            <p:nvPr/>
          </p:nvSpPr>
          <p:spPr>
            <a:xfrm>
              <a:off x="34460625" y="2981750"/>
              <a:ext cx="0" cy="272725"/>
            </a:xfrm>
            <a:custGeom>
              <a:avLst/>
              <a:gdLst/>
              <a:ahLst/>
              <a:cxnLst/>
              <a:rect l="l" t="t" r="r" b="b"/>
              <a:pathLst>
                <a:path h="10909" fill="none" extrusionOk="0">
                  <a:moveTo>
                    <a:pt x="0" y="0"/>
                  </a:moveTo>
                  <a:lnTo>
                    <a:pt x="0" y="10908"/>
                  </a:lnTo>
                </a:path>
              </a:pathLst>
            </a:custGeom>
            <a:noFill/>
            <a:ln w="126750" cap="rnd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44"/>
            <p:cNvSpPr/>
            <p:nvPr/>
          </p:nvSpPr>
          <p:spPr>
            <a:xfrm>
              <a:off x="34292150" y="2016050"/>
              <a:ext cx="425325" cy="522900"/>
            </a:xfrm>
            <a:custGeom>
              <a:avLst/>
              <a:gdLst/>
              <a:ahLst/>
              <a:cxnLst/>
              <a:rect l="l" t="t" r="r" b="b"/>
              <a:pathLst>
                <a:path w="17013" h="20916" fill="none" extrusionOk="0">
                  <a:moveTo>
                    <a:pt x="9908" y="1"/>
                  </a:moveTo>
                  <a:cubicBezTo>
                    <a:pt x="9908" y="1"/>
                    <a:pt x="1" y="1468"/>
                    <a:pt x="1535" y="10675"/>
                  </a:cubicBezTo>
                  <a:cubicBezTo>
                    <a:pt x="3203" y="20916"/>
                    <a:pt x="17013" y="18914"/>
                    <a:pt x="17013" y="18914"/>
                  </a:cubicBezTo>
                </a:path>
              </a:pathLst>
            </a:custGeom>
            <a:noFill/>
            <a:ln w="77550" cap="flat" cmpd="sng">
              <a:solidFill>
                <a:srgbClr val="F5AFA5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44"/>
            <p:cNvSpPr/>
            <p:nvPr/>
          </p:nvSpPr>
          <p:spPr>
            <a:xfrm>
              <a:off x="34117025" y="2191175"/>
              <a:ext cx="356125" cy="412825"/>
            </a:xfrm>
            <a:custGeom>
              <a:avLst/>
              <a:gdLst/>
              <a:ahLst/>
              <a:cxnLst/>
              <a:rect l="l" t="t" r="r" b="b"/>
              <a:pathLst>
                <a:path w="14245" h="16513" fill="none" extrusionOk="0">
                  <a:moveTo>
                    <a:pt x="14244" y="1"/>
                  </a:moveTo>
                  <a:cubicBezTo>
                    <a:pt x="14244" y="1"/>
                    <a:pt x="13177" y="16512"/>
                    <a:pt x="1" y="13177"/>
                  </a:cubicBezTo>
                </a:path>
              </a:pathLst>
            </a:custGeom>
            <a:noFill/>
            <a:ln w="126750" cap="rnd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44"/>
            <p:cNvSpPr/>
            <p:nvPr/>
          </p:nvSpPr>
          <p:spPr>
            <a:xfrm>
              <a:off x="34368050" y="2111800"/>
              <a:ext cx="181825" cy="260375"/>
            </a:xfrm>
            <a:custGeom>
              <a:avLst/>
              <a:gdLst/>
              <a:ahLst/>
              <a:cxnLst/>
              <a:rect l="l" t="t" r="r" b="b"/>
              <a:pathLst>
                <a:path w="7273" h="10415" extrusionOk="0">
                  <a:moveTo>
                    <a:pt x="4284" y="1"/>
                  </a:moveTo>
                  <a:cubicBezTo>
                    <a:pt x="2764" y="1"/>
                    <a:pt x="1498" y="1170"/>
                    <a:pt x="1401" y="2709"/>
                  </a:cubicBezTo>
                  <a:cubicBezTo>
                    <a:pt x="1401" y="2742"/>
                    <a:pt x="1168" y="5711"/>
                    <a:pt x="0" y="8780"/>
                  </a:cubicBezTo>
                  <a:lnTo>
                    <a:pt x="5538" y="10414"/>
                  </a:lnTo>
                  <a:cubicBezTo>
                    <a:pt x="6905" y="6645"/>
                    <a:pt x="7139" y="3309"/>
                    <a:pt x="7139" y="3042"/>
                  </a:cubicBezTo>
                  <a:cubicBezTo>
                    <a:pt x="7272" y="1474"/>
                    <a:pt x="6038" y="107"/>
                    <a:pt x="4470" y="7"/>
                  </a:cubicBezTo>
                  <a:cubicBezTo>
                    <a:pt x="4408" y="3"/>
                    <a:pt x="4346" y="1"/>
                    <a:pt x="4284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44"/>
            <p:cNvSpPr/>
            <p:nvPr/>
          </p:nvSpPr>
          <p:spPr>
            <a:xfrm>
              <a:off x="34086175" y="956950"/>
              <a:ext cx="59225" cy="23375"/>
            </a:xfrm>
            <a:custGeom>
              <a:avLst/>
              <a:gdLst/>
              <a:ahLst/>
              <a:cxnLst/>
              <a:rect l="l" t="t" r="r" b="b"/>
              <a:pathLst>
                <a:path w="2369" h="935" fill="none" extrusionOk="0">
                  <a:moveTo>
                    <a:pt x="1" y="935"/>
                  </a:moveTo>
                  <a:cubicBezTo>
                    <a:pt x="1" y="435"/>
                    <a:pt x="534" y="1"/>
                    <a:pt x="1202" y="1"/>
                  </a:cubicBezTo>
                  <a:cubicBezTo>
                    <a:pt x="1835" y="1"/>
                    <a:pt x="2369" y="435"/>
                    <a:pt x="2369" y="935"/>
                  </a:cubicBezTo>
                </a:path>
              </a:pathLst>
            </a:custGeom>
            <a:noFill/>
            <a:ln w="1085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44"/>
            <p:cNvSpPr/>
            <p:nvPr/>
          </p:nvSpPr>
          <p:spPr>
            <a:xfrm>
              <a:off x="34359700" y="956950"/>
              <a:ext cx="59250" cy="23375"/>
            </a:xfrm>
            <a:custGeom>
              <a:avLst/>
              <a:gdLst/>
              <a:ahLst/>
              <a:cxnLst/>
              <a:rect l="l" t="t" r="r" b="b"/>
              <a:pathLst>
                <a:path w="2370" h="935" fill="none" extrusionOk="0">
                  <a:moveTo>
                    <a:pt x="1" y="935"/>
                  </a:moveTo>
                  <a:cubicBezTo>
                    <a:pt x="1" y="435"/>
                    <a:pt x="535" y="1"/>
                    <a:pt x="1168" y="1"/>
                  </a:cubicBezTo>
                  <a:cubicBezTo>
                    <a:pt x="1836" y="1"/>
                    <a:pt x="2369" y="435"/>
                    <a:pt x="2369" y="935"/>
                  </a:cubicBezTo>
                </a:path>
              </a:pathLst>
            </a:custGeom>
            <a:noFill/>
            <a:ln w="1085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44"/>
            <p:cNvSpPr/>
            <p:nvPr/>
          </p:nvSpPr>
          <p:spPr>
            <a:xfrm>
              <a:off x="34006950" y="931100"/>
              <a:ext cx="231850" cy="97600"/>
            </a:xfrm>
            <a:custGeom>
              <a:avLst/>
              <a:gdLst/>
              <a:ahLst/>
              <a:cxnLst/>
              <a:rect l="l" t="t" r="r" b="b"/>
              <a:pathLst>
                <a:path w="9274" h="3904" fill="none" extrusionOk="0">
                  <a:moveTo>
                    <a:pt x="8407" y="3904"/>
                  </a:moveTo>
                  <a:lnTo>
                    <a:pt x="868" y="3904"/>
                  </a:lnTo>
                  <a:cubicBezTo>
                    <a:pt x="401" y="3904"/>
                    <a:pt x="1" y="3503"/>
                    <a:pt x="1" y="3036"/>
                  </a:cubicBezTo>
                  <a:lnTo>
                    <a:pt x="1" y="868"/>
                  </a:lnTo>
                  <a:cubicBezTo>
                    <a:pt x="1" y="401"/>
                    <a:pt x="401" y="1"/>
                    <a:pt x="868" y="1"/>
                  </a:cubicBezTo>
                  <a:lnTo>
                    <a:pt x="8407" y="1"/>
                  </a:lnTo>
                  <a:cubicBezTo>
                    <a:pt x="8874" y="1"/>
                    <a:pt x="9274" y="401"/>
                    <a:pt x="9274" y="868"/>
                  </a:cubicBezTo>
                  <a:lnTo>
                    <a:pt x="9274" y="3036"/>
                  </a:lnTo>
                  <a:cubicBezTo>
                    <a:pt x="9274" y="3503"/>
                    <a:pt x="8874" y="3904"/>
                    <a:pt x="8407" y="3904"/>
                  </a:cubicBezTo>
                  <a:close/>
                </a:path>
              </a:pathLst>
            </a:custGeom>
            <a:noFill/>
            <a:ln w="20850" cap="flat" cmpd="sng">
              <a:solidFill>
                <a:srgbClr val="9DD4D6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44"/>
            <p:cNvSpPr/>
            <p:nvPr/>
          </p:nvSpPr>
          <p:spPr>
            <a:xfrm>
              <a:off x="34293825" y="931100"/>
              <a:ext cx="231025" cy="97600"/>
            </a:xfrm>
            <a:custGeom>
              <a:avLst/>
              <a:gdLst/>
              <a:ahLst/>
              <a:cxnLst/>
              <a:rect l="l" t="t" r="r" b="b"/>
              <a:pathLst>
                <a:path w="9241" h="3904" fill="none" extrusionOk="0">
                  <a:moveTo>
                    <a:pt x="8373" y="3904"/>
                  </a:moveTo>
                  <a:lnTo>
                    <a:pt x="868" y="3904"/>
                  </a:lnTo>
                  <a:cubicBezTo>
                    <a:pt x="368" y="3904"/>
                    <a:pt x="1" y="3503"/>
                    <a:pt x="1" y="3036"/>
                  </a:cubicBezTo>
                  <a:lnTo>
                    <a:pt x="1" y="868"/>
                  </a:lnTo>
                  <a:cubicBezTo>
                    <a:pt x="1" y="401"/>
                    <a:pt x="368" y="1"/>
                    <a:pt x="868" y="1"/>
                  </a:cubicBezTo>
                  <a:lnTo>
                    <a:pt x="8373" y="1"/>
                  </a:lnTo>
                  <a:cubicBezTo>
                    <a:pt x="8874" y="1"/>
                    <a:pt x="9241" y="401"/>
                    <a:pt x="9241" y="868"/>
                  </a:cubicBezTo>
                  <a:lnTo>
                    <a:pt x="9241" y="3036"/>
                  </a:lnTo>
                  <a:cubicBezTo>
                    <a:pt x="9241" y="3503"/>
                    <a:pt x="8874" y="3904"/>
                    <a:pt x="8373" y="3904"/>
                  </a:cubicBezTo>
                  <a:close/>
                </a:path>
              </a:pathLst>
            </a:custGeom>
            <a:noFill/>
            <a:ln w="20850" cap="flat" cmpd="sng">
              <a:solidFill>
                <a:srgbClr val="9DD4D6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44"/>
            <p:cNvSpPr/>
            <p:nvPr/>
          </p:nvSpPr>
          <p:spPr>
            <a:xfrm>
              <a:off x="34238800" y="950300"/>
              <a:ext cx="55050" cy="22525"/>
            </a:xfrm>
            <a:custGeom>
              <a:avLst/>
              <a:gdLst/>
              <a:ahLst/>
              <a:cxnLst/>
              <a:rect l="l" t="t" r="r" b="b"/>
              <a:pathLst>
                <a:path w="2202" h="901" fill="none" extrusionOk="0">
                  <a:moveTo>
                    <a:pt x="0" y="901"/>
                  </a:moveTo>
                  <a:cubicBezTo>
                    <a:pt x="0" y="901"/>
                    <a:pt x="1134" y="0"/>
                    <a:pt x="2202" y="901"/>
                  </a:cubicBezTo>
                </a:path>
              </a:pathLst>
            </a:custGeom>
            <a:noFill/>
            <a:ln w="20850" cap="flat" cmpd="sng">
              <a:solidFill>
                <a:srgbClr val="9DD4D6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3" name="Google Shape;1383;p44"/>
          <p:cNvGrpSpPr/>
          <p:nvPr/>
        </p:nvGrpSpPr>
        <p:grpSpPr>
          <a:xfrm>
            <a:off x="334948" y="3277356"/>
            <a:ext cx="1557226" cy="1698761"/>
            <a:chOff x="32536375" y="807550"/>
            <a:chExt cx="961075" cy="1296925"/>
          </a:xfrm>
        </p:grpSpPr>
        <p:sp>
          <p:nvSpPr>
            <p:cNvPr id="1384" name="Google Shape;1384;p44"/>
            <p:cNvSpPr/>
            <p:nvPr/>
          </p:nvSpPr>
          <p:spPr>
            <a:xfrm>
              <a:off x="32844450" y="1051200"/>
              <a:ext cx="653000" cy="716375"/>
            </a:xfrm>
            <a:custGeom>
              <a:avLst/>
              <a:gdLst/>
              <a:ahLst/>
              <a:cxnLst/>
              <a:rect l="l" t="t" r="r" b="b"/>
              <a:pathLst>
                <a:path w="26120" h="28655" extrusionOk="0">
                  <a:moveTo>
                    <a:pt x="13978" y="0"/>
                  </a:moveTo>
                  <a:cubicBezTo>
                    <a:pt x="6272" y="0"/>
                    <a:pt x="1" y="6438"/>
                    <a:pt x="1" y="14344"/>
                  </a:cubicBezTo>
                  <a:cubicBezTo>
                    <a:pt x="1" y="22250"/>
                    <a:pt x="6239" y="28654"/>
                    <a:pt x="13978" y="28654"/>
                  </a:cubicBezTo>
                  <a:cubicBezTo>
                    <a:pt x="21683" y="28654"/>
                    <a:pt x="26120" y="22049"/>
                    <a:pt x="26120" y="14144"/>
                  </a:cubicBezTo>
                  <a:cubicBezTo>
                    <a:pt x="26120" y="6205"/>
                    <a:pt x="21683" y="0"/>
                    <a:pt x="13978" y="0"/>
                  </a:cubicBez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44"/>
            <p:cNvSpPr/>
            <p:nvPr/>
          </p:nvSpPr>
          <p:spPr>
            <a:xfrm>
              <a:off x="33043775" y="21044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44"/>
            <p:cNvSpPr/>
            <p:nvPr/>
          </p:nvSpPr>
          <p:spPr>
            <a:xfrm>
              <a:off x="32662675" y="858550"/>
              <a:ext cx="762225" cy="1208400"/>
            </a:xfrm>
            <a:custGeom>
              <a:avLst/>
              <a:gdLst/>
              <a:ahLst/>
              <a:cxnLst/>
              <a:rect l="l" t="t" r="r" b="b"/>
              <a:pathLst>
                <a:path w="30489" h="48336" extrusionOk="0">
                  <a:moveTo>
                    <a:pt x="15244" y="1"/>
                  </a:moveTo>
                  <a:cubicBezTo>
                    <a:pt x="6838" y="1"/>
                    <a:pt x="0" y="19348"/>
                    <a:pt x="0" y="32924"/>
                  </a:cubicBezTo>
                  <a:cubicBezTo>
                    <a:pt x="0" y="46501"/>
                    <a:pt x="6838" y="48335"/>
                    <a:pt x="15244" y="48335"/>
                  </a:cubicBezTo>
                  <a:cubicBezTo>
                    <a:pt x="23650" y="48335"/>
                    <a:pt x="30489" y="46501"/>
                    <a:pt x="30489" y="32924"/>
                  </a:cubicBezTo>
                  <a:cubicBezTo>
                    <a:pt x="30489" y="19315"/>
                    <a:pt x="23650" y="1"/>
                    <a:pt x="15244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44"/>
            <p:cNvSpPr/>
            <p:nvPr/>
          </p:nvSpPr>
          <p:spPr>
            <a:xfrm>
              <a:off x="33078800" y="995325"/>
              <a:ext cx="59225" cy="24200"/>
            </a:xfrm>
            <a:custGeom>
              <a:avLst/>
              <a:gdLst/>
              <a:ahLst/>
              <a:cxnLst/>
              <a:rect l="l" t="t" r="r" b="b"/>
              <a:pathLst>
                <a:path w="2369" h="968" fill="none" extrusionOk="0">
                  <a:moveTo>
                    <a:pt x="0" y="968"/>
                  </a:moveTo>
                  <a:cubicBezTo>
                    <a:pt x="0" y="434"/>
                    <a:pt x="534" y="0"/>
                    <a:pt x="1201" y="0"/>
                  </a:cubicBezTo>
                  <a:cubicBezTo>
                    <a:pt x="1835" y="0"/>
                    <a:pt x="2369" y="434"/>
                    <a:pt x="2369" y="968"/>
                  </a:cubicBezTo>
                </a:path>
              </a:pathLst>
            </a:custGeom>
            <a:noFill/>
            <a:ln w="1085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44"/>
            <p:cNvSpPr/>
            <p:nvPr/>
          </p:nvSpPr>
          <p:spPr>
            <a:xfrm>
              <a:off x="32917000" y="995325"/>
              <a:ext cx="59250" cy="24200"/>
            </a:xfrm>
            <a:custGeom>
              <a:avLst/>
              <a:gdLst/>
              <a:ahLst/>
              <a:cxnLst/>
              <a:rect l="l" t="t" r="r" b="b"/>
              <a:pathLst>
                <a:path w="2370" h="968" fill="none" extrusionOk="0">
                  <a:moveTo>
                    <a:pt x="1" y="968"/>
                  </a:moveTo>
                  <a:cubicBezTo>
                    <a:pt x="1" y="434"/>
                    <a:pt x="535" y="0"/>
                    <a:pt x="1202" y="0"/>
                  </a:cubicBezTo>
                  <a:cubicBezTo>
                    <a:pt x="1836" y="0"/>
                    <a:pt x="2369" y="434"/>
                    <a:pt x="2369" y="968"/>
                  </a:cubicBezTo>
                </a:path>
              </a:pathLst>
            </a:custGeom>
            <a:noFill/>
            <a:ln w="1085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44"/>
            <p:cNvSpPr/>
            <p:nvPr/>
          </p:nvSpPr>
          <p:spPr>
            <a:xfrm>
              <a:off x="32797750" y="1210475"/>
              <a:ext cx="492050" cy="779750"/>
            </a:xfrm>
            <a:custGeom>
              <a:avLst/>
              <a:gdLst/>
              <a:ahLst/>
              <a:cxnLst/>
              <a:rect l="l" t="t" r="r" b="b"/>
              <a:pathLst>
                <a:path w="19682" h="31190" extrusionOk="0">
                  <a:moveTo>
                    <a:pt x="9841" y="1"/>
                  </a:moveTo>
                  <a:cubicBezTo>
                    <a:pt x="4404" y="1"/>
                    <a:pt x="1" y="12476"/>
                    <a:pt x="1" y="21249"/>
                  </a:cubicBezTo>
                  <a:cubicBezTo>
                    <a:pt x="1" y="29989"/>
                    <a:pt x="4404" y="31190"/>
                    <a:pt x="9841" y="31190"/>
                  </a:cubicBezTo>
                  <a:cubicBezTo>
                    <a:pt x="15278" y="31190"/>
                    <a:pt x="19682" y="29989"/>
                    <a:pt x="19682" y="21249"/>
                  </a:cubicBezTo>
                  <a:cubicBezTo>
                    <a:pt x="19682" y="12476"/>
                    <a:pt x="15278" y="1"/>
                    <a:pt x="98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44"/>
            <p:cNvSpPr/>
            <p:nvPr/>
          </p:nvSpPr>
          <p:spPr>
            <a:xfrm>
              <a:off x="32961200" y="807550"/>
              <a:ext cx="146800" cy="72725"/>
            </a:xfrm>
            <a:custGeom>
              <a:avLst/>
              <a:gdLst/>
              <a:ahLst/>
              <a:cxnLst/>
              <a:rect l="l" t="t" r="r" b="b"/>
              <a:pathLst>
                <a:path w="5872" h="2909" extrusionOk="0">
                  <a:moveTo>
                    <a:pt x="1631" y="0"/>
                  </a:moveTo>
                  <a:cubicBezTo>
                    <a:pt x="1590" y="0"/>
                    <a:pt x="1546" y="2"/>
                    <a:pt x="1502" y="6"/>
                  </a:cubicBezTo>
                  <a:cubicBezTo>
                    <a:pt x="1" y="106"/>
                    <a:pt x="2569" y="2408"/>
                    <a:pt x="2569" y="2408"/>
                  </a:cubicBezTo>
                  <a:lnTo>
                    <a:pt x="2836" y="2908"/>
                  </a:lnTo>
                  <a:cubicBezTo>
                    <a:pt x="2836" y="2908"/>
                    <a:pt x="5872" y="1474"/>
                    <a:pt x="5338" y="873"/>
                  </a:cubicBezTo>
                  <a:cubicBezTo>
                    <a:pt x="5270" y="796"/>
                    <a:pt x="5177" y="763"/>
                    <a:pt x="5066" y="763"/>
                  </a:cubicBezTo>
                  <a:cubicBezTo>
                    <a:pt x="4364" y="763"/>
                    <a:pt x="2970" y="2107"/>
                    <a:pt x="2970" y="2107"/>
                  </a:cubicBezTo>
                  <a:cubicBezTo>
                    <a:pt x="2970" y="2107"/>
                    <a:pt x="3033" y="0"/>
                    <a:pt x="1631" y="0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44"/>
            <p:cNvSpPr/>
            <p:nvPr/>
          </p:nvSpPr>
          <p:spPr>
            <a:xfrm>
              <a:off x="32649325" y="1271350"/>
              <a:ext cx="788925" cy="542075"/>
            </a:xfrm>
            <a:custGeom>
              <a:avLst/>
              <a:gdLst/>
              <a:ahLst/>
              <a:cxnLst/>
              <a:rect l="l" t="t" r="r" b="b"/>
              <a:pathLst>
                <a:path w="31557" h="21683" extrusionOk="0">
                  <a:moveTo>
                    <a:pt x="2569" y="1"/>
                  </a:moveTo>
                  <a:cubicBezTo>
                    <a:pt x="934" y="5471"/>
                    <a:pt x="0" y="11442"/>
                    <a:pt x="0" y="16579"/>
                  </a:cubicBezTo>
                  <a:cubicBezTo>
                    <a:pt x="0" y="18514"/>
                    <a:pt x="134" y="20182"/>
                    <a:pt x="367" y="21683"/>
                  </a:cubicBezTo>
                  <a:lnTo>
                    <a:pt x="31189" y="21683"/>
                  </a:lnTo>
                  <a:cubicBezTo>
                    <a:pt x="31423" y="20182"/>
                    <a:pt x="31556" y="18514"/>
                    <a:pt x="31556" y="16579"/>
                  </a:cubicBezTo>
                  <a:cubicBezTo>
                    <a:pt x="31556" y="11442"/>
                    <a:pt x="30622" y="5471"/>
                    <a:pt x="28988" y="1"/>
                  </a:cubicBezTo>
                  <a:cubicBezTo>
                    <a:pt x="24324" y="596"/>
                    <a:pt x="19738" y="914"/>
                    <a:pt x="15244" y="914"/>
                  </a:cubicBezTo>
                  <a:cubicBezTo>
                    <a:pt x="10931" y="914"/>
                    <a:pt x="6702" y="621"/>
                    <a:pt x="2569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44"/>
            <p:cNvSpPr/>
            <p:nvPr/>
          </p:nvSpPr>
          <p:spPr>
            <a:xfrm>
              <a:off x="32932025" y="1069550"/>
              <a:ext cx="174300" cy="80075"/>
            </a:xfrm>
            <a:custGeom>
              <a:avLst/>
              <a:gdLst/>
              <a:ahLst/>
              <a:cxnLst/>
              <a:rect l="l" t="t" r="r" b="b"/>
              <a:pathLst>
                <a:path w="6972" h="3203" extrusionOk="0">
                  <a:moveTo>
                    <a:pt x="3503" y="0"/>
                  </a:moveTo>
                  <a:cubicBezTo>
                    <a:pt x="1568" y="0"/>
                    <a:pt x="0" y="734"/>
                    <a:pt x="0" y="1601"/>
                  </a:cubicBezTo>
                  <a:cubicBezTo>
                    <a:pt x="0" y="2502"/>
                    <a:pt x="1568" y="3202"/>
                    <a:pt x="3503" y="3202"/>
                  </a:cubicBezTo>
                  <a:cubicBezTo>
                    <a:pt x="5404" y="3202"/>
                    <a:pt x="6972" y="2502"/>
                    <a:pt x="6972" y="1601"/>
                  </a:cubicBezTo>
                  <a:cubicBezTo>
                    <a:pt x="6972" y="734"/>
                    <a:pt x="5404" y="0"/>
                    <a:pt x="35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44"/>
            <p:cNvSpPr/>
            <p:nvPr/>
          </p:nvSpPr>
          <p:spPr>
            <a:xfrm>
              <a:off x="32899500" y="1028675"/>
              <a:ext cx="206825" cy="96500"/>
            </a:xfrm>
            <a:custGeom>
              <a:avLst/>
              <a:gdLst/>
              <a:ahLst/>
              <a:cxnLst/>
              <a:rect l="l" t="t" r="r" b="b"/>
              <a:pathLst>
                <a:path w="8273" h="3860" extrusionOk="0">
                  <a:moveTo>
                    <a:pt x="4637" y="1"/>
                  </a:moveTo>
                  <a:cubicBezTo>
                    <a:pt x="3303" y="1"/>
                    <a:pt x="1502" y="1435"/>
                    <a:pt x="434" y="2369"/>
                  </a:cubicBezTo>
                  <a:cubicBezTo>
                    <a:pt x="0" y="2736"/>
                    <a:pt x="134" y="3436"/>
                    <a:pt x="668" y="3637"/>
                  </a:cubicBezTo>
                  <a:cubicBezTo>
                    <a:pt x="1128" y="3807"/>
                    <a:pt x="1701" y="3859"/>
                    <a:pt x="2305" y="3859"/>
                  </a:cubicBezTo>
                  <a:cubicBezTo>
                    <a:pt x="3235" y="3859"/>
                    <a:pt x="4236" y="3737"/>
                    <a:pt x="5004" y="3737"/>
                  </a:cubicBezTo>
                  <a:cubicBezTo>
                    <a:pt x="6972" y="3737"/>
                    <a:pt x="8273" y="3570"/>
                    <a:pt x="8273" y="2569"/>
                  </a:cubicBezTo>
                  <a:cubicBezTo>
                    <a:pt x="8273" y="801"/>
                    <a:pt x="6605" y="1"/>
                    <a:pt x="4637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44"/>
            <p:cNvSpPr/>
            <p:nvPr/>
          </p:nvSpPr>
          <p:spPr>
            <a:xfrm>
              <a:off x="33141350" y="1210475"/>
              <a:ext cx="296900" cy="375300"/>
            </a:xfrm>
            <a:custGeom>
              <a:avLst/>
              <a:gdLst/>
              <a:ahLst/>
              <a:cxnLst/>
              <a:rect l="l" t="t" r="r" b="b"/>
              <a:pathLst>
                <a:path w="11876" h="15012" fill="none" extrusionOk="0">
                  <a:moveTo>
                    <a:pt x="9107" y="1"/>
                  </a:moveTo>
                  <a:cubicBezTo>
                    <a:pt x="9107" y="1"/>
                    <a:pt x="0" y="10308"/>
                    <a:pt x="11875" y="15011"/>
                  </a:cubicBezTo>
                </a:path>
              </a:pathLst>
            </a:custGeom>
            <a:noFill/>
            <a:ln w="3170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44"/>
            <p:cNvSpPr/>
            <p:nvPr/>
          </p:nvSpPr>
          <p:spPr>
            <a:xfrm>
              <a:off x="32536375" y="1294850"/>
              <a:ext cx="355650" cy="362625"/>
            </a:xfrm>
            <a:custGeom>
              <a:avLst/>
              <a:gdLst/>
              <a:ahLst/>
              <a:cxnLst/>
              <a:rect l="l" t="t" r="r" b="b"/>
              <a:pathLst>
                <a:path w="14226" h="14505" extrusionOk="0">
                  <a:moveTo>
                    <a:pt x="8815" y="1"/>
                  </a:moveTo>
                  <a:cubicBezTo>
                    <a:pt x="6880" y="1"/>
                    <a:pt x="4506" y="530"/>
                    <a:pt x="3651" y="1362"/>
                  </a:cubicBezTo>
                  <a:cubicBezTo>
                    <a:pt x="0" y="4953"/>
                    <a:pt x="27" y="14505"/>
                    <a:pt x="6454" y="14505"/>
                  </a:cubicBezTo>
                  <a:cubicBezTo>
                    <a:pt x="7191" y="14505"/>
                    <a:pt x="8012" y="14379"/>
                    <a:pt x="8921" y="14105"/>
                  </a:cubicBezTo>
                  <a:cubicBezTo>
                    <a:pt x="8921" y="14105"/>
                    <a:pt x="14225" y="2063"/>
                    <a:pt x="11090" y="395"/>
                  </a:cubicBezTo>
                  <a:cubicBezTo>
                    <a:pt x="10580" y="124"/>
                    <a:pt x="9748" y="1"/>
                    <a:pt x="8815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44"/>
            <p:cNvSpPr/>
            <p:nvPr/>
          </p:nvSpPr>
          <p:spPr>
            <a:xfrm>
              <a:off x="32551750" y="1272175"/>
              <a:ext cx="466200" cy="113450"/>
            </a:xfrm>
            <a:custGeom>
              <a:avLst/>
              <a:gdLst/>
              <a:ahLst/>
              <a:cxnLst/>
              <a:rect l="l" t="t" r="r" b="b"/>
              <a:pathLst>
                <a:path w="18648" h="4538" extrusionOk="0">
                  <a:moveTo>
                    <a:pt x="2269" y="1"/>
                  </a:moveTo>
                  <a:cubicBezTo>
                    <a:pt x="1001" y="1"/>
                    <a:pt x="1" y="1035"/>
                    <a:pt x="1" y="2269"/>
                  </a:cubicBezTo>
                  <a:cubicBezTo>
                    <a:pt x="1" y="3537"/>
                    <a:pt x="1001" y="4538"/>
                    <a:pt x="2269" y="4538"/>
                  </a:cubicBezTo>
                  <a:lnTo>
                    <a:pt x="18647" y="4538"/>
                  </a:lnTo>
                  <a:lnTo>
                    <a:pt x="18647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44"/>
            <p:cNvSpPr/>
            <p:nvPr/>
          </p:nvSpPr>
          <p:spPr>
            <a:xfrm>
              <a:off x="32565100" y="1365575"/>
              <a:ext cx="464525" cy="20050"/>
            </a:xfrm>
            <a:custGeom>
              <a:avLst/>
              <a:gdLst/>
              <a:ahLst/>
              <a:cxnLst/>
              <a:rect l="l" t="t" r="r" b="b"/>
              <a:pathLst>
                <a:path w="18581" h="802" extrusionOk="0">
                  <a:moveTo>
                    <a:pt x="0" y="1"/>
                  </a:moveTo>
                  <a:cubicBezTo>
                    <a:pt x="401" y="501"/>
                    <a:pt x="1034" y="802"/>
                    <a:pt x="1735" y="802"/>
                  </a:cubicBezTo>
                  <a:lnTo>
                    <a:pt x="18580" y="802"/>
                  </a:lnTo>
                  <a:lnTo>
                    <a:pt x="18580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44"/>
            <p:cNvSpPr/>
            <p:nvPr/>
          </p:nvSpPr>
          <p:spPr>
            <a:xfrm>
              <a:off x="32701850" y="1272175"/>
              <a:ext cx="349450" cy="113450"/>
            </a:xfrm>
            <a:custGeom>
              <a:avLst/>
              <a:gdLst/>
              <a:ahLst/>
              <a:cxnLst/>
              <a:rect l="l" t="t" r="r" b="b"/>
              <a:pathLst>
                <a:path w="13978" h="4538" extrusionOk="0">
                  <a:moveTo>
                    <a:pt x="2269" y="1"/>
                  </a:moveTo>
                  <a:cubicBezTo>
                    <a:pt x="1035" y="1"/>
                    <a:pt x="1" y="1035"/>
                    <a:pt x="1" y="2269"/>
                  </a:cubicBezTo>
                  <a:cubicBezTo>
                    <a:pt x="1" y="3537"/>
                    <a:pt x="1002" y="4538"/>
                    <a:pt x="2269" y="4538"/>
                  </a:cubicBezTo>
                  <a:lnTo>
                    <a:pt x="13544" y="4538"/>
                  </a:lnTo>
                  <a:cubicBezTo>
                    <a:pt x="13777" y="4538"/>
                    <a:pt x="13977" y="4371"/>
                    <a:pt x="13977" y="4137"/>
                  </a:cubicBezTo>
                  <a:cubicBezTo>
                    <a:pt x="13977" y="3904"/>
                    <a:pt x="13777" y="3704"/>
                    <a:pt x="13544" y="3704"/>
                  </a:cubicBezTo>
                  <a:lnTo>
                    <a:pt x="12043" y="3704"/>
                  </a:lnTo>
                  <a:lnTo>
                    <a:pt x="12043" y="868"/>
                  </a:lnTo>
                  <a:lnTo>
                    <a:pt x="13544" y="868"/>
                  </a:lnTo>
                  <a:cubicBezTo>
                    <a:pt x="13777" y="868"/>
                    <a:pt x="13977" y="668"/>
                    <a:pt x="13977" y="435"/>
                  </a:cubicBezTo>
                  <a:cubicBezTo>
                    <a:pt x="13977" y="201"/>
                    <a:pt x="13777" y="1"/>
                    <a:pt x="13544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44"/>
            <p:cNvSpPr/>
            <p:nvPr/>
          </p:nvSpPr>
          <p:spPr>
            <a:xfrm>
              <a:off x="32724375" y="1293875"/>
              <a:ext cx="305250" cy="70900"/>
            </a:xfrm>
            <a:custGeom>
              <a:avLst/>
              <a:gdLst/>
              <a:ahLst/>
              <a:cxnLst/>
              <a:rect l="l" t="t" r="r" b="b"/>
              <a:pathLst>
                <a:path w="12210" h="2836" extrusionOk="0">
                  <a:moveTo>
                    <a:pt x="1435" y="0"/>
                  </a:moveTo>
                  <a:cubicBezTo>
                    <a:pt x="634" y="0"/>
                    <a:pt x="0" y="634"/>
                    <a:pt x="0" y="1401"/>
                  </a:cubicBezTo>
                  <a:cubicBezTo>
                    <a:pt x="0" y="2202"/>
                    <a:pt x="634" y="2836"/>
                    <a:pt x="1435" y="2836"/>
                  </a:cubicBezTo>
                  <a:lnTo>
                    <a:pt x="12209" y="2836"/>
                  </a:lnTo>
                  <a:lnTo>
                    <a:pt x="12209" y="2736"/>
                  </a:lnTo>
                  <a:cubicBezTo>
                    <a:pt x="12042" y="2335"/>
                    <a:pt x="11942" y="1902"/>
                    <a:pt x="11909" y="1435"/>
                  </a:cubicBezTo>
                  <a:cubicBezTo>
                    <a:pt x="11876" y="934"/>
                    <a:pt x="12009" y="434"/>
                    <a:pt x="122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44"/>
            <p:cNvSpPr/>
            <p:nvPr/>
          </p:nvSpPr>
          <p:spPr>
            <a:xfrm>
              <a:off x="32727700" y="1293875"/>
              <a:ext cx="301925" cy="21700"/>
            </a:xfrm>
            <a:custGeom>
              <a:avLst/>
              <a:gdLst/>
              <a:ahLst/>
              <a:cxnLst/>
              <a:rect l="l" t="t" r="r" b="b"/>
              <a:pathLst>
                <a:path w="12077" h="868" extrusionOk="0">
                  <a:moveTo>
                    <a:pt x="1302" y="0"/>
                  </a:moveTo>
                  <a:cubicBezTo>
                    <a:pt x="701" y="0"/>
                    <a:pt x="201" y="367"/>
                    <a:pt x="1" y="868"/>
                  </a:cubicBezTo>
                  <a:lnTo>
                    <a:pt x="11809" y="868"/>
                  </a:lnTo>
                  <a:cubicBezTo>
                    <a:pt x="11843" y="567"/>
                    <a:pt x="11943" y="267"/>
                    <a:pt x="12076" y="0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44"/>
            <p:cNvSpPr/>
            <p:nvPr/>
          </p:nvSpPr>
          <p:spPr>
            <a:xfrm>
              <a:off x="32649325" y="1385600"/>
              <a:ext cx="466175" cy="113450"/>
            </a:xfrm>
            <a:custGeom>
              <a:avLst/>
              <a:gdLst/>
              <a:ahLst/>
              <a:cxnLst/>
              <a:rect l="l" t="t" r="r" b="b"/>
              <a:pathLst>
                <a:path w="18647" h="4538" extrusionOk="0">
                  <a:moveTo>
                    <a:pt x="0" y="1"/>
                  </a:moveTo>
                  <a:lnTo>
                    <a:pt x="0" y="4537"/>
                  </a:lnTo>
                  <a:lnTo>
                    <a:pt x="16379" y="4537"/>
                  </a:lnTo>
                  <a:cubicBezTo>
                    <a:pt x="17613" y="4537"/>
                    <a:pt x="18647" y="3536"/>
                    <a:pt x="18647" y="2269"/>
                  </a:cubicBezTo>
                  <a:cubicBezTo>
                    <a:pt x="18647" y="1035"/>
                    <a:pt x="17613" y="1"/>
                    <a:pt x="1637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44"/>
            <p:cNvSpPr/>
            <p:nvPr/>
          </p:nvSpPr>
          <p:spPr>
            <a:xfrm>
              <a:off x="32636800" y="1479000"/>
              <a:ext cx="465375" cy="20050"/>
            </a:xfrm>
            <a:custGeom>
              <a:avLst/>
              <a:gdLst/>
              <a:ahLst/>
              <a:cxnLst/>
              <a:rect l="l" t="t" r="r" b="b"/>
              <a:pathLst>
                <a:path w="18615" h="802" extrusionOk="0">
                  <a:moveTo>
                    <a:pt x="1" y="1"/>
                  </a:moveTo>
                  <a:lnTo>
                    <a:pt x="1" y="801"/>
                  </a:lnTo>
                  <a:lnTo>
                    <a:pt x="16880" y="801"/>
                  </a:lnTo>
                  <a:cubicBezTo>
                    <a:pt x="17580" y="801"/>
                    <a:pt x="18181" y="501"/>
                    <a:pt x="18614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44"/>
            <p:cNvSpPr/>
            <p:nvPr/>
          </p:nvSpPr>
          <p:spPr>
            <a:xfrm>
              <a:off x="32615975" y="1385600"/>
              <a:ext cx="349425" cy="113450"/>
            </a:xfrm>
            <a:custGeom>
              <a:avLst/>
              <a:gdLst/>
              <a:ahLst/>
              <a:cxnLst/>
              <a:rect l="l" t="t" r="r" b="b"/>
              <a:pathLst>
                <a:path w="13977" h="4538" extrusionOk="0">
                  <a:moveTo>
                    <a:pt x="434" y="1"/>
                  </a:moveTo>
                  <a:cubicBezTo>
                    <a:pt x="167" y="1"/>
                    <a:pt x="0" y="201"/>
                    <a:pt x="0" y="434"/>
                  </a:cubicBezTo>
                  <a:cubicBezTo>
                    <a:pt x="0" y="668"/>
                    <a:pt x="167" y="868"/>
                    <a:pt x="434" y="868"/>
                  </a:cubicBezTo>
                  <a:lnTo>
                    <a:pt x="1935" y="868"/>
                  </a:lnTo>
                  <a:lnTo>
                    <a:pt x="1935" y="3703"/>
                  </a:lnTo>
                  <a:lnTo>
                    <a:pt x="434" y="3703"/>
                  </a:lnTo>
                  <a:cubicBezTo>
                    <a:pt x="167" y="3703"/>
                    <a:pt x="0" y="3903"/>
                    <a:pt x="0" y="4137"/>
                  </a:cubicBezTo>
                  <a:cubicBezTo>
                    <a:pt x="0" y="4370"/>
                    <a:pt x="167" y="4537"/>
                    <a:pt x="434" y="4537"/>
                  </a:cubicBezTo>
                  <a:lnTo>
                    <a:pt x="11708" y="4537"/>
                  </a:lnTo>
                  <a:cubicBezTo>
                    <a:pt x="12943" y="4537"/>
                    <a:pt x="13977" y="3536"/>
                    <a:pt x="13977" y="2269"/>
                  </a:cubicBezTo>
                  <a:cubicBezTo>
                    <a:pt x="13977" y="1035"/>
                    <a:pt x="12943" y="1"/>
                    <a:pt x="11708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44"/>
            <p:cNvSpPr/>
            <p:nvPr/>
          </p:nvSpPr>
          <p:spPr>
            <a:xfrm>
              <a:off x="32636800" y="1407275"/>
              <a:ext cx="305250" cy="70925"/>
            </a:xfrm>
            <a:custGeom>
              <a:avLst/>
              <a:gdLst/>
              <a:ahLst/>
              <a:cxnLst/>
              <a:rect l="l" t="t" r="r" b="b"/>
              <a:pathLst>
                <a:path w="12210" h="2837" extrusionOk="0">
                  <a:moveTo>
                    <a:pt x="1" y="1"/>
                  </a:moveTo>
                  <a:cubicBezTo>
                    <a:pt x="234" y="434"/>
                    <a:pt x="335" y="935"/>
                    <a:pt x="335" y="1435"/>
                  </a:cubicBezTo>
                  <a:cubicBezTo>
                    <a:pt x="301" y="1902"/>
                    <a:pt x="201" y="2336"/>
                    <a:pt x="1" y="2736"/>
                  </a:cubicBezTo>
                  <a:lnTo>
                    <a:pt x="1" y="2836"/>
                  </a:lnTo>
                  <a:lnTo>
                    <a:pt x="10809" y="2836"/>
                  </a:lnTo>
                  <a:cubicBezTo>
                    <a:pt x="11576" y="2836"/>
                    <a:pt x="12210" y="2202"/>
                    <a:pt x="12210" y="1402"/>
                  </a:cubicBezTo>
                  <a:cubicBezTo>
                    <a:pt x="12210" y="635"/>
                    <a:pt x="11576" y="1"/>
                    <a:pt x="108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44"/>
            <p:cNvSpPr/>
            <p:nvPr/>
          </p:nvSpPr>
          <p:spPr>
            <a:xfrm>
              <a:off x="32636800" y="1407275"/>
              <a:ext cx="302750" cy="21725"/>
            </a:xfrm>
            <a:custGeom>
              <a:avLst/>
              <a:gdLst/>
              <a:ahLst/>
              <a:cxnLst/>
              <a:rect l="l" t="t" r="r" b="b"/>
              <a:pathLst>
                <a:path w="12110" h="869" extrusionOk="0">
                  <a:moveTo>
                    <a:pt x="1" y="1"/>
                  </a:moveTo>
                  <a:cubicBezTo>
                    <a:pt x="134" y="268"/>
                    <a:pt x="234" y="568"/>
                    <a:pt x="301" y="868"/>
                  </a:cubicBezTo>
                  <a:lnTo>
                    <a:pt x="12110" y="868"/>
                  </a:lnTo>
                  <a:cubicBezTo>
                    <a:pt x="11876" y="368"/>
                    <a:pt x="11376" y="1"/>
                    <a:pt x="10809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44"/>
            <p:cNvSpPr/>
            <p:nvPr/>
          </p:nvSpPr>
          <p:spPr>
            <a:xfrm>
              <a:off x="32538400" y="1499025"/>
              <a:ext cx="553750" cy="120925"/>
            </a:xfrm>
            <a:custGeom>
              <a:avLst/>
              <a:gdLst/>
              <a:ahLst/>
              <a:cxnLst/>
              <a:rect l="l" t="t" r="r" b="b"/>
              <a:pathLst>
                <a:path w="22150" h="4837" extrusionOk="0">
                  <a:moveTo>
                    <a:pt x="2403" y="0"/>
                  </a:moveTo>
                  <a:cubicBezTo>
                    <a:pt x="1068" y="0"/>
                    <a:pt x="1" y="1101"/>
                    <a:pt x="1" y="2435"/>
                  </a:cubicBezTo>
                  <a:cubicBezTo>
                    <a:pt x="1" y="3736"/>
                    <a:pt x="1068" y="4837"/>
                    <a:pt x="2403" y="4837"/>
                  </a:cubicBezTo>
                  <a:lnTo>
                    <a:pt x="21750" y="4837"/>
                  </a:lnTo>
                  <a:cubicBezTo>
                    <a:pt x="21950" y="4837"/>
                    <a:pt x="22150" y="4637"/>
                    <a:pt x="22150" y="4403"/>
                  </a:cubicBezTo>
                  <a:lnTo>
                    <a:pt x="22150" y="4337"/>
                  </a:lnTo>
                  <a:cubicBezTo>
                    <a:pt x="22150" y="4136"/>
                    <a:pt x="21950" y="3936"/>
                    <a:pt x="21750" y="3936"/>
                  </a:cubicBezTo>
                  <a:lnTo>
                    <a:pt x="21116" y="3936"/>
                  </a:lnTo>
                  <a:lnTo>
                    <a:pt x="21116" y="834"/>
                  </a:lnTo>
                  <a:lnTo>
                    <a:pt x="21750" y="834"/>
                  </a:lnTo>
                  <a:cubicBezTo>
                    <a:pt x="21950" y="834"/>
                    <a:pt x="22150" y="634"/>
                    <a:pt x="22150" y="434"/>
                  </a:cubicBezTo>
                  <a:cubicBezTo>
                    <a:pt x="22150" y="200"/>
                    <a:pt x="21950" y="0"/>
                    <a:pt x="21750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44"/>
            <p:cNvSpPr/>
            <p:nvPr/>
          </p:nvSpPr>
          <p:spPr>
            <a:xfrm>
              <a:off x="32538400" y="1499025"/>
              <a:ext cx="130950" cy="120925"/>
            </a:xfrm>
            <a:custGeom>
              <a:avLst/>
              <a:gdLst/>
              <a:ahLst/>
              <a:cxnLst/>
              <a:rect l="l" t="t" r="r" b="b"/>
              <a:pathLst>
                <a:path w="5238" h="4837" extrusionOk="0">
                  <a:moveTo>
                    <a:pt x="2403" y="0"/>
                  </a:moveTo>
                  <a:cubicBezTo>
                    <a:pt x="1068" y="0"/>
                    <a:pt x="1" y="1101"/>
                    <a:pt x="1" y="2435"/>
                  </a:cubicBezTo>
                  <a:cubicBezTo>
                    <a:pt x="1" y="3769"/>
                    <a:pt x="1068" y="4837"/>
                    <a:pt x="2403" y="4837"/>
                  </a:cubicBezTo>
                  <a:lnTo>
                    <a:pt x="5238" y="4837"/>
                  </a:lnTo>
                  <a:lnTo>
                    <a:pt x="5238" y="0"/>
                  </a:ln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44"/>
            <p:cNvSpPr/>
            <p:nvPr/>
          </p:nvSpPr>
          <p:spPr>
            <a:xfrm>
              <a:off x="32560925" y="1519875"/>
              <a:ext cx="505375" cy="78400"/>
            </a:xfrm>
            <a:custGeom>
              <a:avLst/>
              <a:gdLst/>
              <a:ahLst/>
              <a:cxnLst/>
              <a:rect l="l" t="t" r="r" b="b"/>
              <a:pathLst>
                <a:path w="20215" h="3136" extrusionOk="0">
                  <a:moveTo>
                    <a:pt x="1568" y="0"/>
                  </a:moveTo>
                  <a:cubicBezTo>
                    <a:pt x="701" y="0"/>
                    <a:pt x="0" y="701"/>
                    <a:pt x="0" y="1568"/>
                  </a:cubicBezTo>
                  <a:cubicBezTo>
                    <a:pt x="0" y="2435"/>
                    <a:pt x="701" y="3136"/>
                    <a:pt x="1568" y="3136"/>
                  </a:cubicBezTo>
                  <a:lnTo>
                    <a:pt x="20215" y="3136"/>
                  </a:lnTo>
                  <a:lnTo>
                    <a:pt x="202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44"/>
            <p:cNvSpPr/>
            <p:nvPr/>
          </p:nvSpPr>
          <p:spPr>
            <a:xfrm>
              <a:off x="32569275" y="1519875"/>
              <a:ext cx="497025" cy="15025"/>
            </a:xfrm>
            <a:custGeom>
              <a:avLst/>
              <a:gdLst/>
              <a:ahLst/>
              <a:cxnLst/>
              <a:rect l="l" t="t" r="r" b="b"/>
              <a:pathLst>
                <a:path w="19881" h="601" extrusionOk="0">
                  <a:moveTo>
                    <a:pt x="1234" y="0"/>
                  </a:moveTo>
                  <a:cubicBezTo>
                    <a:pt x="734" y="0"/>
                    <a:pt x="300" y="234"/>
                    <a:pt x="0" y="600"/>
                  </a:cubicBezTo>
                  <a:lnTo>
                    <a:pt x="19881" y="600"/>
                  </a:lnTo>
                  <a:lnTo>
                    <a:pt x="19881" y="0"/>
                  </a:ln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44"/>
            <p:cNvSpPr/>
            <p:nvPr/>
          </p:nvSpPr>
          <p:spPr>
            <a:xfrm>
              <a:off x="32585100" y="1177125"/>
              <a:ext cx="440350" cy="95075"/>
            </a:xfrm>
            <a:custGeom>
              <a:avLst/>
              <a:gdLst/>
              <a:ahLst/>
              <a:cxnLst/>
              <a:rect l="l" t="t" r="r" b="b"/>
              <a:pathLst>
                <a:path w="17614" h="3803" extrusionOk="0">
                  <a:moveTo>
                    <a:pt x="1902" y="0"/>
                  </a:moveTo>
                  <a:cubicBezTo>
                    <a:pt x="835" y="0"/>
                    <a:pt x="1" y="834"/>
                    <a:pt x="1" y="1902"/>
                  </a:cubicBezTo>
                  <a:cubicBezTo>
                    <a:pt x="1" y="2969"/>
                    <a:pt x="835" y="3803"/>
                    <a:pt x="1902" y="3803"/>
                  </a:cubicBezTo>
                  <a:lnTo>
                    <a:pt x="17280" y="3803"/>
                  </a:lnTo>
                  <a:cubicBezTo>
                    <a:pt x="17447" y="3803"/>
                    <a:pt x="17613" y="3670"/>
                    <a:pt x="17613" y="3469"/>
                  </a:cubicBezTo>
                  <a:lnTo>
                    <a:pt x="17613" y="3436"/>
                  </a:lnTo>
                  <a:cubicBezTo>
                    <a:pt x="17613" y="3269"/>
                    <a:pt x="17447" y="3102"/>
                    <a:pt x="17280" y="3102"/>
                  </a:cubicBezTo>
                  <a:lnTo>
                    <a:pt x="16779" y="3102"/>
                  </a:lnTo>
                  <a:lnTo>
                    <a:pt x="16779" y="634"/>
                  </a:lnTo>
                  <a:lnTo>
                    <a:pt x="17280" y="634"/>
                  </a:lnTo>
                  <a:cubicBezTo>
                    <a:pt x="17480" y="634"/>
                    <a:pt x="17613" y="501"/>
                    <a:pt x="17613" y="300"/>
                  </a:cubicBezTo>
                  <a:cubicBezTo>
                    <a:pt x="17613" y="134"/>
                    <a:pt x="17447" y="0"/>
                    <a:pt x="17280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44"/>
            <p:cNvSpPr/>
            <p:nvPr/>
          </p:nvSpPr>
          <p:spPr>
            <a:xfrm>
              <a:off x="32585100" y="1176275"/>
              <a:ext cx="104275" cy="95925"/>
            </a:xfrm>
            <a:custGeom>
              <a:avLst/>
              <a:gdLst/>
              <a:ahLst/>
              <a:cxnLst/>
              <a:rect l="l" t="t" r="r" b="b"/>
              <a:pathLst>
                <a:path w="4171" h="3837" extrusionOk="0">
                  <a:moveTo>
                    <a:pt x="1902" y="1"/>
                  </a:moveTo>
                  <a:cubicBezTo>
                    <a:pt x="835" y="1"/>
                    <a:pt x="1" y="868"/>
                    <a:pt x="1" y="1936"/>
                  </a:cubicBezTo>
                  <a:cubicBezTo>
                    <a:pt x="1" y="3003"/>
                    <a:pt x="835" y="3837"/>
                    <a:pt x="1902" y="3837"/>
                  </a:cubicBezTo>
                  <a:lnTo>
                    <a:pt x="4170" y="3837"/>
                  </a:lnTo>
                  <a:lnTo>
                    <a:pt x="4170" y="1"/>
                  </a:ln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4"/>
            <p:cNvSpPr/>
            <p:nvPr/>
          </p:nvSpPr>
          <p:spPr>
            <a:xfrm>
              <a:off x="32603450" y="1192975"/>
              <a:ext cx="401150" cy="61725"/>
            </a:xfrm>
            <a:custGeom>
              <a:avLst/>
              <a:gdLst/>
              <a:ahLst/>
              <a:cxnLst/>
              <a:rect l="l" t="t" r="r" b="b"/>
              <a:pathLst>
                <a:path w="16046" h="2469" extrusionOk="0">
                  <a:moveTo>
                    <a:pt x="1235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35"/>
                    <a:pt x="534" y="2468"/>
                    <a:pt x="1235" y="2468"/>
                  </a:cubicBezTo>
                  <a:lnTo>
                    <a:pt x="16045" y="2468"/>
                  </a:lnTo>
                  <a:lnTo>
                    <a:pt x="1604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4"/>
            <p:cNvSpPr/>
            <p:nvPr/>
          </p:nvSpPr>
          <p:spPr>
            <a:xfrm>
              <a:off x="32610125" y="1192975"/>
              <a:ext cx="394475" cy="11700"/>
            </a:xfrm>
            <a:custGeom>
              <a:avLst/>
              <a:gdLst/>
              <a:ahLst/>
              <a:cxnLst/>
              <a:rect l="l" t="t" r="r" b="b"/>
              <a:pathLst>
                <a:path w="15779" h="468" extrusionOk="0">
                  <a:moveTo>
                    <a:pt x="968" y="0"/>
                  </a:moveTo>
                  <a:cubicBezTo>
                    <a:pt x="568" y="0"/>
                    <a:pt x="234" y="167"/>
                    <a:pt x="1" y="467"/>
                  </a:cubicBezTo>
                  <a:lnTo>
                    <a:pt x="15778" y="467"/>
                  </a:lnTo>
                  <a:lnTo>
                    <a:pt x="15778" y="0"/>
                  </a:ln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44"/>
            <p:cNvSpPr/>
            <p:nvPr/>
          </p:nvSpPr>
          <p:spPr>
            <a:xfrm>
              <a:off x="32965375" y="1401575"/>
              <a:ext cx="424700" cy="247875"/>
            </a:xfrm>
            <a:custGeom>
              <a:avLst/>
              <a:gdLst/>
              <a:ahLst/>
              <a:cxnLst/>
              <a:rect l="l" t="t" r="r" b="b"/>
              <a:pathLst>
                <a:path w="16988" h="9915" extrusionOk="0">
                  <a:moveTo>
                    <a:pt x="14698" y="1"/>
                  </a:moveTo>
                  <a:cubicBezTo>
                    <a:pt x="14408" y="1"/>
                    <a:pt x="14106" y="72"/>
                    <a:pt x="13811" y="229"/>
                  </a:cubicBezTo>
                  <a:cubicBezTo>
                    <a:pt x="10642" y="1930"/>
                    <a:pt x="7506" y="4499"/>
                    <a:pt x="5071" y="6333"/>
                  </a:cubicBezTo>
                  <a:cubicBezTo>
                    <a:pt x="1" y="7868"/>
                    <a:pt x="1" y="9469"/>
                    <a:pt x="1" y="9469"/>
                  </a:cubicBezTo>
                  <a:cubicBezTo>
                    <a:pt x="1682" y="9776"/>
                    <a:pt x="3201" y="9914"/>
                    <a:pt x="4573" y="9914"/>
                  </a:cubicBezTo>
                  <a:cubicBezTo>
                    <a:pt x="11994" y="9914"/>
                    <a:pt x="15123" y="5873"/>
                    <a:pt x="16446" y="2664"/>
                  </a:cubicBezTo>
                  <a:cubicBezTo>
                    <a:pt x="16987" y="1310"/>
                    <a:pt x="15947" y="1"/>
                    <a:pt x="14698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44"/>
            <p:cNvSpPr/>
            <p:nvPr/>
          </p:nvSpPr>
          <p:spPr>
            <a:xfrm>
              <a:off x="32761900" y="2000200"/>
              <a:ext cx="185150" cy="75075"/>
            </a:xfrm>
            <a:custGeom>
              <a:avLst/>
              <a:gdLst/>
              <a:ahLst/>
              <a:cxnLst/>
              <a:rect l="l" t="t" r="r" b="b"/>
              <a:pathLst>
                <a:path w="7406" h="3003" extrusionOk="0">
                  <a:moveTo>
                    <a:pt x="3703" y="1"/>
                  </a:moveTo>
                  <a:cubicBezTo>
                    <a:pt x="1635" y="1"/>
                    <a:pt x="1" y="1335"/>
                    <a:pt x="1" y="2102"/>
                  </a:cubicBezTo>
                  <a:cubicBezTo>
                    <a:pt x="1" y="2870"/>
                    <a:pt x="1635" y="3003"/>
                    <a:pt x="3703" y="3003"/>
                  </a:cubicBezTo>
                  <a:cubicBezTo>
                    <a:pt x="5738" y="3003"/>
                    <a:pt x="7406" y="2870"/>
                    <a:pt x="7406" y="2102"/>
                  </a:cubicBezTo>
                  <a:cubicBezTo>
                    <a:pt x="7406" y="1335"/>
                    <a:pt x="5738" y="1"/>
                    <a:pt x="3703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44"/>
            <p:cNvSpPr/>
            <p:nvPr/>
          </p:nvSpPr>
          <p:spPr>
            <a:xfrm>
              <a:off x="33102150" y="2000200"/>
              <a:ext cx="185150" cy="75075"/>
            </a:xfrm>
            <a:custGeom>
              <a:avLst/>
              <a:gdLst/>
              <a:ahLst/>
              <a:cxnLst/>
              <a:rect l="l" t="t" r="r" b="b"/>
              <a:pathLst>
                <a:path w="7406" h="3003" extrusionOk="0">
                  <a:moveTo>
                    <a:pt x="3703" y="1"/>
                  </a:moveTo>
                  <a:cubicBezTo>
                    <a:pt x="1668" y="1"/>
                    <a:pt x="0" y="1335"/>
                    <a:pt x="0" y="2102"/>
                  </a:cubicBezTo>
                  <a:cubicBezTo>
                    <a:pt x="0" y="2870"/>
                    <a:pt x="1668" y="3003"/>
                    <a:pt x="3703" y="3003"/>
                  </a:cubicBezTo>
                  <a:cubicBezTo>
                    <a:pt x="5738" y="3003"/>
                    <a:pt x="7406" y="2870"/>
                    <a:pt x="7406" y="2102"/>
                  </a:cubicBezTo>
                  <a:cubicBezTo>
                    <a:pt x="7406" y="1335"/>
                    <a:pt x="5738" y="1"/>
                    <a:pt x="3703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1" name="Google Shape;634;p36"/>
          <p:cNvGrpSpPr/>
          <p:nvPr/>
        </p:nvGrpSpPr>
        <p:grpSpPr>
          <a:xfrm flipH="1">
            <a:off x="4009628" y="3185883"/>
            <a:ext cx="1827862" cy="1957617"/>
            <a:chOff x="4989727" y="713479"/>
            <a:chExt cx="2815762" cy="3506375"/>
          </a:xfrm>
        </p:grpSpPr>
        <p:sp>
          <p:nvSpPr>
            <p:cNvPr id="262" name="Google Shape;635;p36"/>
            <p:cNvSpPr/>
            <p:nvPr/>
          </p:nvSpPr>
          <p:spPr>
            <a:xfrm>
              <a:off x="5992231" y="2275064"/>
              <a:ext cx="755552" cy="1701356"/>
            </a:xfrm>
            <a:custGeom>
              <a:avLst/>
              <a:gdLst/>
              <a:ahLst/>
              <a:cxnLst/>
              <a:rect l="l" t="t" r="r" b="b"/>
              <a:pathLst>
                <a:path w="18014" h="40564" extrusionOk="0">
                  <a:moveTo>
                    <a:pt x="18014" y="1"/>
                  </a:moveTo>
                  <a:cubicBezTo>
                    <a:pt x="1" y="1"/>
                    <a:pt x="1535" y="30589"/>
                    <a:pt x="1535" y="32757"/>
                  </a:cubicBezTo>
                  <a:lnTo>
                    <a:pt x="1535" y="36660"/>
                  </a:lnTo>
                  <a:cubicBezTo>
                    <a:pt x="1535" y="38828"/>
                    <a:pt x="8907" y="40563"/>
                    <a:pt x="18014" y="40563"/>
                  </a:cubicBezTo>
                  <a:lnTo>
                    <a:pt x="18014" y="1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36;p36"/>
            <p:cNvSpPr/>
            <p:nvPr/>
          </p:nvSpPr>
          <p:spPr>
            <a:xfrm>
              <a:off x="6747741" y="2275064"/>
              <a:ext cx="755552" cy="1701356"/>
            </a:xfrm>
            <a:custGeom>
              <a:avLst/>
              <a:gdLst/>
              <a:ahLst/>
              <a:cxnLst/>
              <a:rect l="l" t="t" r="r" b="b"/>
              <a:pathLst>
                <a:path w="18014" h="40564" extrusionOk="0">
                  <a:moveTo>
                    <a:pt x="1" y="1"/>
                  </a:moveTo>
                  <a:lnTo>
                    <a:pt x="1" y="40563"/>
                  </a:lnTo>
                  <a:cubicBezTo>
                    <a:pt x="9107" y="40563"/>
                    <a:pt x="16479" y="38828"/>
                    <a:pt x="16479" y="36660"/>
                  </a:cubicBezTo>
                  <a:lnTo>
                    <a:pt x="16479" y="32757"/>
                  </a:lnTo>
                  <a:cubicBezTo>
                    <a:pt x="16479" y="30589"/>
                    <a:pt x="18013" y="1"/>
                    <a:pt x="1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37;p36"/>
            <p:cNvSpPr/>
            <p:nvPr/>
          </p:nvSpPr>
          <p:spPr>
            <a:xfrm>
              <a:off x="5729210" y="2297839"/>
              <a:ext cx="984978" cy="1047891"/>
            </a:xfrm>
            <a:custGeom>
              <a:avLst/>
              <a:gdLst/>
              <a:ahLst/>
              <a:cxnLst/>
              <a:rect l="l" t="t" r="r" b="b"/>
              <a:pathLst>
                <a:path w="23484" h="24984" extrusionOk="0">
                  <a:moveTo>
                    <a:pt x="17693" y="0"/>
                  </a:moveTo>
                  <a:cubicBezTo>
                    <a:pt x="16764" y="0"/>
                    <a:pt x="15824" y="256"/>
                    <a:pt x="14978" y="792"/>
                  </a:cubicBezTo>
                  <a:cubicBezTo>
                    <a:pt x="14978" y="792"/>
                    <a:pt x="14678" y="1025"/>
                    <a:pt x="14077" y="1392"/>
                  </a:cubicBezTo>
                  <a:cubicBezTo>
                    <a:pt x="13944" y="1459"/>
                    <a:pt x="13777" y="1559"/>
                    <a:pt x="13610" y="1693"/>
                  </a:cubicBezTo>
                  <a:cubicBezTo>
                    <a:pt x="13410" y="1826"/>
                    <a:pt x="13177" y="1959"/>
                    <a:pt x="12943" y="2126"/>
                  </a:cubicBezTo>
                  <a:cubicBezTo>
                    <a:pt x="12710" y="2293"/>
                    <a:pt x="12476" y="2460"/>
                    <a:pt x="12209" y="2627"/>
                  </a:cubicBezTo>
                  <a:cubicBezTo>
                    <a:pt x="12076" y="2727"/>
                    <a:pt x="11942" y="2827"/>
                    <a:pt x="11776" y="2927"/>
                  </a:cubicBezTo>
                  <a:cubicBezTo>
                    <a:pt x="11676" y="3027"/>
                    <a:pt x="11542" y="3127"/>
                    <a:pt x="11409" y="3227"/>
                  </a:cubicBezTo>
                  <a:cubicBezTo>
                    <a:pt x="10875" y="3627"/>
                    <a:pt x="10275" y="4061"/>
                    <a:pt x="9708" y="4595"/>
                  </a:cubicBezTo>
                  <a:cubicBezTo>
                    <a:pt x="9441" y="4828"/>
                    <a:pt x="9140" y="5095"/>
                    <a:pt x="8840" y="5362"/>
                  </a:cubicBezTo>
                  <a:cubicBezTo>
                    <a:pt x="8540" y="5629"/>
                    <a:pt x="8240" y="5929"/>
                    <a:pt x="7940" y="6229"/>
                  </a:cubicBezTo>
                  <a:cubicBezTo>
                    <a:pt x="7806" y="6363"/>
                    <a:pt x="7639" y="6496"/>
                    <a:pt x="7506" y="6663"/>
                  </a:cubicBezTo>
                  <a:cubicBezTo>
                    <a:pt x="7373" y="6830"/>
                    <a:pt x="7206" y="6963"/>
                    <a:pt x="7072" y="7130"/>
                  </a:cubicBezTo>
                  <a:cubicBezTo>
                    <a:pt x="6772" y="7463"/>
                    <a:pt x="6472" y="7764"/>
                    <a:pt x="6205" y="8097"/>
                  </a:cubicBezTo>
                  <a:cubicBezTo>
                    <a:pt x="5638" y="8798"/>
                    <a:pt x="5104" y="9465"/>
                    <a:pt x="4604" y="10199"/>
                  </a:cubicBezTo>
                  <a:lnTo>
                    <a:pt x="4204" y="10732"/>
                  </a:lnTo>
                  <a:cubicBezTo>
                    <a:pt x="4070" y="10933"/>
                    <a:pt x="3970" y="11133"/>
                    <a:pt x="3870" y="11299"/>
                  </a:cubicBezTo>
                  <a:cubicBezTo>
                    <a:pt x="3637" y="11700"/>
                    <a:pt x="3370" y="12033"/>
                    <a:pt x="3170" y="12434"/>
                  </a:cubicBezTo>
                  <a:cubicBezTo>
                    <a:pt x="2969" y="12801"/>
                    <a:pt x="2769" y="13201"/>
                    <a:pt x="2569" y="13568"/>
                  </a:cubicBezTo>
                  <a:cubicBezTo>
                    <a:pt x="2369" y="13935"/>
                    <a:pt x="2202" y="14335"/>
                    <a:pt x="2035" y="14702"/>
                  </a:cubicBezTo>
                  <a:cubicBezTo>
                    <a:pt x="1969" y="14902"/>
                    <a:pt x="1869" y="15069"/>
                    <a:pt x="1802" y="15269"/>
                  </a:cubicBezTo>
                  <a:cubicBezTo>
                    <a:pt x="1735" y="15436"/>
                    <a:pt x="1668" y="15636"/>
                    <a:pt x="1568" y="15803"/>
                  </a:cubicBezTo>
                  <a:cubicBezTo>
                    <a:pt x="1435" y="16203"/>
                    <a:pt x="1302" y="16537"/>
                    <a:pt x="1201" y="16903"/>
                  </a:cubicBezTo>
                  <a:cubicBezTo>
                    <a:pt x="968" y="17604"/>
                    <a:pt x="768" y="18271"/>
                    <a:pt x="634" y="18905"/>
                  </a:cubicBezTo>
                  <a:cubicBezTo>
                    <a:pt x="568" y="19238"/>
                    <a:pt x="501" y="19539"/>
                    <a:pt x="434" y="19839"/>
                  </a:cubicBezTo>
                  <a:cubicBezTo>
                    <a:pt x="368" y="20106"/>
                    <a:pt x="334" y="20373"/>
                    <a:pt x="301" y="20639"/>
                  </a:cubicBezTo>
                  <a:cubicBezTo>
                    <a:pt x="234" y="21173"/>
                    <a:pt x="167" y="21607"/>
                    <a:pt x="134" y="21974"/>
                  </a:cubicBezTo>
                  <a:cubicBezTo>
                    <a:pt x="101" y="22708"/>
                    <a:pt x="67" y="23141"/>
                    <a:pt x="67" y="23141"/>
                  </a:cubicBezTo>
                  <a:cubicBezTo>
                    <a:pt x="1" y="23908"/>
                    <a:pt x="468" y="24609"/>
                    <a:pt x="1201" y="24876"/>
                  </a:cubicBezTo>
                  <a:cubicBezTo>
                    <a:pt x="1399" y="24949"/>
                    <a:pt x="1601" y="24984"/>
                    <a:pt x="1800" y="24984"/>
                  </a:cubicBezTo>
                  <a:cubicBezTo>
                    <a:pt x="2507" y="24984"/>
                    <a:pt x="3169" y="24545"/>
                    <a:pt x="3403" y="23842"/>
                  </a:cubicBezTo>
                  <a:lnTo>
                    <a:pt x="3470" y="23675"/>
                  </a:lnTo>
                  <a:cubicBezTo>
                    <a:pt x="3470" y="23675"/>
                    <a:pt x="3570" y="23341"/>
                    <a:pt x="3770" y="22741"/>
                  </a:cubicBezTo>
                  <a:cubicBezTo>
                    <a:pt x="3870" y="22441"/>
                    <a:pt x="4037" y="22107"/>
                    <a:pt x="4204" y="21707"/>
                  </a:cubicBezTo>
                  <a:cubicBezTo>
                    <a:pt x="4304" y="21507"/>
                    <a:pt x="4370" y="21307"/>
                    <a:pt x="4470" y="21106"/>
                  </a:cubicBezTo>
                  <a:cubicBezTo>
                    <a:pt x="4604" y="20873"/>
                    <a:pt x="4704" y="20673"/>
                    <a:pt x="4837" y="20439"/>
                  </a:cubicBezTo>
                  <a:cubicBezTo>
                    <a:pt x="5071" y="19972"/>
                    <a:pt x="5404" y="19505"/>
                    <a:pt x="5705" y="18972"/>
                  </a:cubicBezTo>
                  <a:cubicBezTo>
                    <a:pt x="5871" y="18738"/>
                    <a:pt x="6038" y="18505"/>
                    <a:pt x="6205" y="18238"/>
                  </a:cubicBezTo>
                  <a:cubicBezTo>
                    <a:pt x="6305" y="18104"/>
                    <a:pt x="6405" y="18004"/>
                    <a:pt x="6505" y="17871"/>
                  </a:cubicBezTo>
                  <a:cubicBezTo>
                    <a:pt x="6605" y="17737"/>
                    <a:pt x="6705" y="17604"/>
                    <a:pt x="6805" y="17504"/>
                  </a:cubicBezTo>
                  <a:cubicBezTo>
                    <a:pt x="7006" y="17237"/>
                    <a:pt x="7206" y="16970"/>
                    <a:pt x="7439" y="16737"/>
                  </a:cubicBezTo>
                  <a:cubicBezTo>
                    <a:pt x="7673" y="16503"/>
                    <a:pt x="7873" y="16270"/>
                    <a:pt x="8106" y="16036"/>
                  </a:cubicBezTo>
                  <a:cubicBezTo>
                    <a:pt x="8340" y="15769"/>
                    <a:pt x="8607" y="15569"/>
                    <a:pt x="8840" y="15336"/>
                  </a:cubicBezTo>
                  <a:cubicBezTo>
                    <a:pt x="8974" y="15202"/>
                    <a:pt x="9107" y="15102"/>
                    <a:pt x="9207" y="15002"/>
                  </a:cubicBezTo>
                  <a:lnTo>
                    <a:pt x="9607" y="14669"/>
                  </a:lnTo>
                  <a:cubicBezTo>
                    <a:pt x="10141" y="14235"/>
                    <a:pt x="10675" y="13835"/>
                    <a:pt x="11209" y="13468"/>
                  </a:cubicBezTo>
                  <a:cubicBezTo>
                    <a:pt x="11475" y="13268"/>
                    <a:pt x="11776" y="13101"/>
                    <a:pt x="12043" y="12934"/>
                  </a:cubicBezTo>
                  <a:cubicBezTo>
                    <a:pt x="12176" y="12834"/>
                    <a:pt x="12309" y="12734"/>
                    <a:pt x="12443" y="12667"/>
                  </a:cubicBezTo>
                  <a:cubicBezTo>
                    <a:pt x="12576" y="12567"/>
                    <a:pt x="12743" y="12500"/>
                    <a:pt x="12876" y="12434"/>
                  </a:cubicBezTo>
                  <a:cubicBezTo>
                    <a:pt x="13143" y="12267"/>
                    <a:pt x="13410" y="12133"/>
                    <a:pt x="13677" y="12000"/>
                  </a:cubicBezTo>
                  <a:cubicBezTo>
                    <a:pt x="13944" y="11867"/>
                    <a:pt x="14211" y="11733"/>
                    <a:pt x="14478" y="11600"/>
                  </a:cubicBezTo>
                  <a:cubicBezTo>
                    <a:pt x="14978" y="11333"/>
                    <a:pt x="15512" y="11166"/>
                    <a:pt x="15979" y="10966"/>
                  </a:cubicBezTo>
                  <a:cubicBezTo>
                    <a:pt x="16079" y="10899"/>
                    <a:pt x="16179" y="10866"/>
                    <a:pt x="16312" y="10799"/>
                  </a:cubicBezTo>
                  <a:cubicBezTo>
                    <a:pt x="16412" y="10766"/>
                    <a:pt x="16512" y="10732"/>
                    <a:pt x="16612" y="10699"/>
                  </a:cubicBezTo>
                  <a:cubicBezTo>
                    <a:pt x="16813" y="10632"/>
                    <a:pt x="17013" y="10566"/>
                    <a:pt x="17180" y="10532"/>
                  </a:cubicBezTo>
                  <a:cubicBezTo>
                    <a:pt x="17346" y="10466"/>
                    <a:pt x="17513" y="10399"/>
                    <a:pt x="17680" y="10332"/>
                  </a:cubicBezTo>
                  <a:cubicBezTo>
                    <a:pt x="17880" y="10265"/>
                    <a:pt x="18047" y="10232"/>
                    <a:pt x="18214" y="10165"/>
                  </a:cubicBezTo>
                  <a:cubicBezTo>
                    <a:pt x="18881" y="9965"/>
                    <a:pt x="19248" y="9832"/>
                    <a:pt x="19248" y="9832"/>
                  </a:cubicBezTo>
                  <a:cubicBezTo>
                    <a:pt x="19648" y="9698"/>
                    <a:pt x="20082" y="9532"/>
                    <a:pt x="20449" y="9298"/>
                  </a:cubicBezTo>
                  <a:cubicBezTo>
                    <a:pt x="22784" y="7797"/>
                    <a:pt x="23484" y="4661"/>
                    <a:pt x="21983" y="2326"/>
                  </a:cubicBezTo>
                  <a:cubicBezTo>
                    <a:pt x="20997" y="826"/>
                    <a:pt x="19363" y="0"/>
                    <a:pt x="17693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38;p36"/>
            <p:cNvSpPr/>
            <p:nvPr/>
          </p:nvSpPr>
          <p:spPr>
            <a:xfrm>
              <a:off x="6095787" y="3179219"/>
              <a:ext cx="457509" cy="1040216"/>
            </a:xfrm>
            <a:custGeom>
              <a:avLst/>
              <a:gdLst/>
              <a:ahLst/>
              <a:cxnLst/>
              <a:rect l="l" t="t" r="r" b="b"/>
              <a:pathLst>
                <a:path w="10908" h="24801" extrusionOk="0">
                  <a:moveTo>
                    <a:pt x="5653" y="0"/>
                  </a:moveTo>
                  <a:cubicBezTo>
                    <a:pt x="5395" y="0"/>
                    <a:pt x="5134" y="19"/>
                    <a:pt x="4870" y="59"/>
                  </a:cubicBezTo>
                  <a:cubicBezTo>
                    <a:pt x="2002" y="459"/>
                    <a:pt x="0" y="3128"/>
                    <a:pt x="400" y="6030"/>
                  </a:cubicBezTo>
                  <a:lnTo>
                    <a:pt x="400" y="6063"/>
                  </a:lnTo>
                  <a:cubicBezTo>
                    <a:pt x="400" y="6063"/>
                    <a:pt x="467" y="6330"/>
                    <a:pt x="534" y="6831"/>
                  </a:cubicBezTo>
                  <a:cubicBezTo>
                    <a:pt x="601" y="7331"/>
                    <a:pt x="701" y="7998"/>
                    <a:pt x="867" y="8832"/>
                  </a:cubicBezTo>
                  <a:cubicBezTo>
                    <a:pt x="1168" y="10467"/>
                    <a:pt x="1635" y="12601"/>
                    <a:pt x="2168" y="14736"/>
                  </a:cubicBezTo>
                  <a:cubicBezTo>
                    <a:pt x="2735" y="16838"/>
                    <a:pt x="3403" y="18939"/>
                    <a:pt x="3970" y="20474"/>
                  </a:cubicBezTo>
                  <a:cubicBezTo>
                    <a:pt x="4103" y="20874"/>
                    <a:pt x="4237" y="21241"/>
                    <a:pt x="4370" y="21575"/>
                  </a:cubicBezTo>
                  <a:cubicBezTo>
                    <a:pt x="4503" y="21875"/>
                    <a:pt x="4603" y="22175"/>
                    <a:pt x="4704" y="22375"/>
                  </a:cubicBezTo>
                  <a:cubicBezTo>
                    <a:pt x="4870" y="22809"/>
                    <a:pt x="4970" y="23042"/>
                    <a:pt x="4970" y="23042"/>
                  </a:cubicBezTo>
                  <a:cubicBezTo>
                    <a:pt x="5423" y="24099"/>
                    <a:pt x="6477" y="24800"/>
                    <a:pt x="7638" y="24800"/>
                  </a:cubicBezTo>
                  <a:cubicBezTo>
                    <a:pt x="7760" y="24800"/>
                    <a:pt x="7882" y="24793"/>
                    <a:pt x="8006" y="24777"/>
                  </a:cubicBezTo>
                  <a:cubicBezTo>
                    <a:pt x="9607" y="24577"/>
                    <a:pt x="10741" y="23109"/>
                    <a:pt x="10541" y="21541"/>
                  </a:cubicBezTo>
                  <a:cubicBezTo>
                    <a:pt x="10541" y="21541"/>
                    <a:pt x="10508" y="21274"/>
                    <a:pt x="10441" y="20807"/>
                  </a:cubicBezTo>
                  <a:cubicBezTo>
                    <a:pt x="10408" y="20574"/>
                    <a:pt x="10408" y="20340"/>
                    <a:pt x="10374" y="20073"/>
                  </a:cubicBezTo>
                  <a:cubicBezTo>
                    <a:pt x="10341" y="19773"/>
                    <a:pt x="10308" y="19440"/>
                    <a:pt x="10308" y="19106"/>
                  </a:cubicBezTo>
                  <a:cubicBezTo>
                    <a:pt x="10207" y="17638"/>
                    <a:pt x="10141" y="15670"/>
                    <a:pt x="10207" y="13736"/>
                  </a:cubicBezTo>
                  <a:cubicBezTo>
                    <a:pt x="10241" y="11768"/>
                    <a:pt x="10408" y="9799"/>
                    <a:pt x="10541" y="8365"/>
                  </a:cubicBezTo>
                  <a:cubicBezTo>
                    <a:pt x="10608" y="7631"/>
                    <a:pt x="10708" y="7064"/>
                    <a:pt x="10741" y="6631"/>
                  </a:cubicBezTo>
                  <a:lnTo>
                    <a:pt x="10841" y="5997"/>
                  </a:lnTo>
                  <a:cubicBezTo>
                    <a:pt x="10908" y="5530"/>
                    <a:pt x="10908" y="4996"/>
                    <a:pt x="10841" y="4496"/>
                  </a:cubicBezTo>
                  <a:cubicBezTo>
                    <a:pt x="10447" y="1890"/>
                    <a:pt x="8210" y="0"/>
                    <a:pt x="5653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39;p36"/>
            <p:cNvSpPr/>
            <p:nvPr/>
          </p:nvSpPr>
          <p:spPr>
            <a:xfrm>
              <a:off x="6778527" y="2296035"/>
              <a:ext cx="980783" cy="1049443"/>
            </a:xfrm>
            <a:custGeom>
              <a:avLst/>
              <a:gdLst/>
              <a:ahLst/>
              <a:cxnLst/>
              <a:rect l="l" t="t" r="r" b="b"/>
              <a:pathLst>
                <a:path w="23384" h="25021" extrusionOk="0">
                  <a:moveTo>
                    <a:pt x="5650" y="1"/>
                  </a:moveTo>
                  <a:cubicBezTo>
                    <a:pt x="3500" y="1"/>
                    <a:pt x="1510" y="1375"/>
                    <a:pt x="834" y="3537"/>
                  </a:cubicBezTo>
                  <a:cubicBezTo>
                    <a:pt x="0" y="6205"/>
                    <a:pt x="1468" y="9041"/>
                    <a:pt x="4137" y="9875"/>
                  </a:cubicBezTo>
                  <a:cubicBezTo>
                    <a:pt x="4137" y="9875"/>
                    <a:pt x="4504" y="10008"/>
                    <a:pt x="5137" y="10208"/>
                  </a:cubicBezTo>
                  <a:cubicBezTo>
                    <a:pt x="5304" y="10242"/>
                    <a:pt x="5504" y="10308"/>
                    <a:pt x="5671" y="10375"/>
                  </a:cubicBezTo>
                  <a:cubicBezTo>
                    <a:pt x="5838" y="10408"/>
                    <a:pt x="6005" y="10475"/>
                    <a:pt x="6205" y="10542"/>
                  </a:cubicBezTo>
                  <a:cubicBezTo>
                    <a:pt x="6372" y="10609"/>
                    <a:pt x="6572" y="10675"/>
                    <a:pt x="6772" y="10742"/>
                  </a:cubicBezTo>
                  <a:cubicBezTo>
                    <a:pt x="6872" y="10775"/>
                    <a:pt x="6972" y="10809"/>
                    <a:pt x="7072" y="10842"/>
                  </a:cubicBezTo>
                  <a:cubicBezTo>
                    <a:pt x="7172" y="10875"/>
                    <a:pt x="7272" y="10942"/>
                    <a:pt x="7406" y="10976"/>
                  </a:cubicBezTo>
                  <a:cubicBezTo>
                    <a:pt x="7873" y="11176"/>
                    <a:pt x="8373" y="11376"/>
                    <a:pt x="8873" y="11643"/>
                  </a:cubicBezTo>
                  <a:cubicBezTo>
                    <a:pt x="9140" y="11743"/>
                    <a:pt x="9407" y="11876"/>
                    <a:pt x="9674" y="12010"/>
                  </a:cubicBezTo>
                  <a:cubicBezTo>
                    <a:pt x="9941" y="12143"/>
                    <a:pt x="10208" y="12310"/>
                    <a:pt x="10508" y="12443"/>
                  </a:cubicBezTo>
                  <a:cubicBezTo>
                    <a:pt x="10641" y="12543"/>
                    <a:pt x="10775" y="12610"/>
                    <a:pt x="10908" y="12677"/>
                  </a:cubicBezTo>
                  <a:cubicBezTo>
                    <a:pt x="11042" y="12777"/>
                    <a:pt x="11175" y="12877"/>
                    <a:pt x="11309" y="12944"/>
                  </a:cubicBezTo>
                  <a:cubicBezTo>
                    <a:pt x="11575" y="13110"/>
                    <a:pt x="11876" y="13277"/>
                    <a:pt x="12142" y="13477"/>
                  </a:cubicBezTo>
                  <a:cubicBezTo>
                    <a:pt x="12676" y="13878"/>
                    <a:pt x="13243" y="14245"/>
                    <a:pt x="13744" y="14678"/>
                  </a:cubicBezTo>
                  <a:lnTo>
                    <a:pt x="14144" y="15012"/>
                  </a:lnTo>
                  <a:cubicBezTo>
                    <a:pt x="14277" y="15112"/>
                    <a:pt x="14377" y="15245"/>
                    <a:pt x="14511" y="15345"/>
                  </a:cubicBezTo>
                  <a:cubicBezTo>
                    <a:pt x="14744" y="15579"/>
                    <a:pt x="15011" y="15812"/>
                    <a:pt x="15245" y="16046"/>
                  </a:cubicBezTo>
                  <a:cubicBezTo>
                    <a:pt x="15478" y="16279"/>
                    <a:pt x="15712" y="16546"/>
                    <a:pt x="15945" y="16780"/>
                  </a:cubicBezTo>
                  <a:cubicBezTo>
                    <a:pt x="16179" y="17013"/>
                    <a:pt x="16345" y="17280"/>
                    <a:pt x="16579" y="17514"/>
                  </a:cubicBezTo>
                  <a:cubicBezTo>
                    <a:pt x="16679" y="17647"/>
                    <a:pt x="16779" y="17780"/>
                    <a:pt x="16879" y="17880"/>
                  </a:cubicBezTo>
                  <a:cubicBezTo>
                    <a:pt x="16979" y="18014"/>
                    <a:pt x="17046" y="18147"/>
                    <a:pt x="17146" y="18281"/>
                  </a:cubicBezTo>
                  <a:cubicBezTo>
                    <a:pt x="17313" y="18514"/>
                    <a:pt x="17513" y="18748"/>
                    <a:pt x="17680" y="19015"/>
                  </a:cubicBezTo>
                  <a:cubicBezTo>
                    <a:pt x="17980" y="19515"/>
                    <a:pt x="18314" y="19982"/>
                    <a:pt x="18547" y="20449"/>
                  </a:cubicBezTo>
                  <a:cubicBezTo>
                    <a:pt x="18647" y="20682"/>
                    <a:pt x="18781" y="20916"/>
                    <a:pt x="18881" y="21116"/>
                  </a:cubicBezTo>
                  <a:cubicBezTo>
                    <a:pt x="18981" y="21350"/>
                    <a:pt x="19081" y="21550"/>
                    <a:pt x="19147" y="21750"/>
                  </a:cubicBezTo>
                  <a:cubicBezTo>
                    <a:pt x="19348" y="22150"/>
                    <a:pt x="19481" y="22484"/>
                    <a:pt x="19581" y="22784"/>
                  </a:cubicBezTo>
                  <a:cubicBezTo>
                    <a:pt x="19781" y="23351"/>
                    <a:pt x="19915" y="23718"/>
                    <a:pt x="19915" y="23718"/>
                  </a:cubicBezTo>
                  <a:lnTo>
                    <a:pt x="19948" y="23851"/>
                  </a:lnTo>
                  <a:cubicBezTo>
                    <a:pt x="20206" y="24561"/>
                    <a:pt x="20869" y="25021"/>
                    <a:pt x="21636" y="25021"/>
                  </a:cubicBezTo>
                  <a:cubicBezTo>
                    <a:pt x="21662" y="25021"/>
                    <a:pt x="21689" y="25020"/>
                    <a:pt x="21716" y="25019"/>
                  </a:cubicBezTo>
                  <a:cubicBezTo>
                    <a:pt x="22650" y="24952"/>
                    <a:pt x="23384" y="24118"/>
                    <a:pt x="23317" y="23151"/>
                  </a:cubicBezTo>
                  <a:cubicBezTo>
                    <a:pt x="23317" y="23151"/>
                    <a:pt x="23284" y="22751"/>
                    <a:pt x="23217" y="22017"/>
                  </a:cubicBezTo>
                  <a:cubicBezTo>
                    <a:pt x="23217" y="21616"/>
                    <a:pt x="23117" y="21183"/>
                    <a:pt x="23050" y="20682"/>
                  </a:cubicBezTo>
                  <a:cubicBezTo>
                    <a:pt x="23017" y="20416"/>
                    <a:pt x="22984" y="20149"/>
                    <a:pt x="22917" y="19849"/>
                  </a:cubicBezTo>
                  <a:cubicBezTo>
                    <a:pt x="22883" y="19548"/>
                    <a:pt x="22817" y="19248"/>
                    <a:pt x="22750" y="18948"/>
                  </a:cubicBezTo>
                  <a:cubicBezTo>
                    <a:pt x="22617" y="18314"/>
                    <a:pt x="22383" y="17647"/>
                    <a:pt x="22183" y="16913"/>
                  </a:cubicBezTo>
                  <a:cubicBezTo>
                    <a:pt x="22050" y="16580"/>
                    <a:pt x="21916" y="16213"/>
                    <a:pt x="21783" y="15846"/>
                  </a:cubicBezTo>
                  <a:cubicBezTo>
                    <a:pt x="21716" y="15646"/>
                    <a:pt x="21649" y="15479"/>
                    <a:pt x="21583" y="15279"/>
                  </a:cubicBezTo>
                  <a:cubicBezTo>
                    <a:pt x="21482" y="15112"/>
                    <a:pt x="21416" y="14912"/>
                    <a:pt x="21316" y="14712"/>
                  </a:cubicBezTo>
                  <a:cubicBezTo>
                    <a:pt x="21149" y="14345"/>
                    <a:pt x="20982" y="13944"/>
                    <a:pt x="20782" y="13577"/>
                  </a:cubicBezTo>
                  <a:cubicBezTo>
                    <a:pt x="20582" y="13210"/>
                    <a:pt x="20382" y="12844"/>
                    <a:pt x="20182" y="12443"/>
                  </a:cubicBezTo>
                  <a:cubicBezTo>
                    <a:pt x="19981" y="12076"/>
                    <a:pt x="19748" y="11709"/>
                    <a:pt x="19514" y="11342"/>
                  </a:cubicBezTo>
                  <a:cubicBezTo>
                    <a:pt x="19381" y="11142"/>
                    <a:pt x="19281" y="10942"/>
                    <a:pt x="19147" y="10775"/>
                  </a:cubicBezTo>
                  <a:lnTo>
                    <a:pt x="18781" y="10242"/>
                  </a:lnTo>
                  <a:cubicBezTo>
                    <a:pt x="18280" y="9508"/>
                    <a:pt x="17713" y="8807"/>
                    <a:pt x="17146" y="8140"/>
                  </a:cubicBezTo>
                  <a:cubicBezTo>
                    <a:pt x="16879" y="7807"/>
                    <a:pt x="16579" y="7473"/>
                    <a:pt x="16279" y="7173"/>
                  </a:cubicBezTo>
                  <a:cubicBezTo>
                    <a:pt x="16145" y="7006"/>
                    <a:pt x="16012" y="6839"/>
                    <a:pt x="15845" y="6672"/>
                  </a:cubicBezTo>
                  <a:cubicBezTo>
                    <a:pt x="15712" y="6539"/>
                    <a:pt x="15545" y="6406"/>
                    <a:pt x="15411" y="6239"/>
                  </a:cubicBezTo>
                  <a:cubicBezTo>
                    <a:pt x="15111" y="5939"/>
                    <a:pt x="14811" y="5672"/>
                    <a:pt x="14511" y="5372"/>
                  </a:cubicBezTo>
                  <a:cubicBezTo>
                    <a:pt x="14211" y="5105"/>
                    <a:pt x="13944" y="4871"/>
                    <a:pt x="13644" y="4604"/>
                  </a:cubicBezTo>
                  <a:cubicBezTo>
                    <a:pt x="13076" y="4104"/>
                    <a:pt x="12476" y="3670"/>
                    <a:pt x="11976" y="3237"/>
                  </a:cubicBezTo>
                  <a:cubicBezTo>
                    <a:pt x="11842" y="3137"/>
                    <a:pt x="11709" y="3037"/>
                    <a:pt x="11575" y="2936"/>
                  </a:cubicBezTo>
                  <a:cubicBezTo>
                    <a:pt x="11442" y="2836"/>
                    <a:pt x="11309" y="2770"/>
                    <a:pt x="11175" y="2670"/>
                  </a:cubicBezTo>
                  <a:cubicBezTo>
                    <a:pt x="10908" y="2503"/>
                    <a:pt x="10641" y="2303"/>
                    <a:pt x="10408" y="2136"/>
                  </a:cubicBezTo>
                  <a:cubicBezTo>
                    <a:pt x="10174" y="2002"/>
                    <a:pt x="9941" y="1836"/>
                    <a:pt x="9741" y="1702"/>
                  </a:cubicBezTo>
                  <a:cubicBezTo>
                    <a:pt x="9574" y="1602"/>
                    <a:pt x="9407" y="1502"/>
                    <a:pt x="9274" y="1402"/>
                  </a:cubicBezTo>
                  <a:cubicBezTo>
                    <a:pt x="8707" y="1035"/>
                    <a:pt x="8373" y="835"/>
                    <a:pt x="8373" y="835"/>
                  </a:cubicBezTo>
                  <a:cubicBezTo>
                    <a:pt x="8006" y="601"/>
                    <a:pt x="7573" y="401"/>
                    <a:pt x="7172" y="235"/>
                  </a:cubicBezTo>
                  <a:cubicBezTo>
                    <a:pt x="6666" y="76"/>
                    <a:pt x="6153" y="1"/>
                    <a:pt x="5650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40;p36"/>
            <p:cNvSpPr/>
            <p:nvPr/>
          </p:nvSpPr>
          <p:spPr>
            <a:xfrm>
              <a:off x="6919831" y="3179219"/>
              <a:ext cx="457551" cy="1040635"/>
            </a:xfrm>
            <a:custGeom>
              <a:avLst/>
              <a:gdLst/>
              <a:ahLst/>
              <a:cxnLst/>
              <a:rect l="l" t="t" r="r" b="b"/>
              <a:pathLst>
                <a:path w="10909" h="24811" extrusionOk="0">
                  <a:moveTo>
                    <a:pt x="5652" y="1"/>
                  </a:moveTo>
                  <a:cubicBezTo>
                    <a:pt x="5394" y="1"/>
                    <a:pt x="5133" y="20"/>
                    <a:pt x="4871" y="59"/>
                  </a:cubicBezTo>
                  <a:cubicBezTo>
                    <a:pt x="2002" y="459"/>
                    <a:pt x="1" y="3128"/>
                    <a:pt x="401" y="5997"/>
                  </a:cubicBezTo>
                  <a:lnTo>
                    <a:pt x="501" y="6631"/>
                  </a:lnTo>
                  <a:cubicBezTo>
                    <a:pt x="534" y="7064"/>
                    <a:pt x="634" y="7631"/>
                    <a:pt x="701" y="8365"/>
                  </a:cubicBezTo>
                  <a:cubicBezTo>
                    <a:pt x="834" y="9799"/>
                    <a:pt x="1001" y="11768"/>
                    <a:pt x="1035" y="13736"/>
                  </a:cubicBezTo>
                  <a:cubicBezTo>
                    <a:pt x="1101" y="15670"/>
                    <a:pt x="1035" y="17638"/>
                    <a:pt x="935" y="19106"/>
                  </a:cubicBezTo>
                  <a:cubicBezTo>
                    <a:pt x="935" y="19440"/>
                    <a:pt x="901" y="19773"/>
                    <a:pt x="868" y="20073"/>
                  </a:cubicBezTo>
                  <a:cubicBezTo>
                    <a:pt x="868" y="20340"/>
                    <a:pt x="834" y="20574"/>
                    <a:pt x="801" y="20807"/>
                  </a:cubicBezTo>
                  <a:cubicBezTo>
                    <a:pt x="734" y="21274"/>
                    <a:pt x="701" y="21541"/>
                    <a:pt x="701" y="21541"/>
                  </a:cubicBezTo>
                  <a:cubicBezTo>
                    <a:pt x="568" y="22775"/>
                    <a:pt x="1235" y="24043"/>
                    <a:pt x="2436" y="24577"/>
                  </a:cubicBezTo>
                  <a:cubicBezTo>
                    <a:pt x="2804" y="24736"/>
                    <a:pt x="3189" y="24811"/>
                    <a:pt x="3569" y="24811"/>
                  </a:cubicBezTo>
                  <a:cubicBezTo>
                    <a:pt x="4704" y="24811"/>
                    <a:pt x="5797" y="24142"/>
                    <a:pt x="6272" y="23042"/>
                  </a:cubicBezTo>
                  <a:cubicBezTo>
                    <a:pt x="6272" y="23042"/>
                    <a:pt x="6372" y="22809"/>
                    <a:pt x="6539" y="22375"/>
                  </a:cubicBezTo>
                  <a:cubicBezTo>
                    <a:pt x="6639" y="22175"/>
                    <a:pt x="6739" y="21908"/>
                    <a:pt x="6872" y="21575"/>
                  </a:cubicBezTo>
                  <a:cubicBezTo>
                    <a:pt x="7006" y="21241"/>
                    <a:pt x="7139" y="20874"/>
                    <a:pt x="7272" y="20474"/>
                  </a:cubicBezTo>
                  <a:cubicBezTo>
                    <a:pt x="7839" y="18939"/>
                    <a:pt x="8507" y="16838"/>
                    <a:pt x="9040" y="14736"/>
                  </a:cubicBezTo>
                  <a:cubicBezTo>
                    <a:pt x="9607" y="12601"/>
                    <a:pt x="10074" y="10467"/>
                    <a:pt x="10375" y="8832"/>
                  </a:cubicBezTo>
                  <a:cubicBezTo>
                    <a:pt x="10508" y="7998"/>
                    <a:pt x="10641" y="7331"/>
                    <a:pt x="10708" y="6831"/>
                  </a:cubicBezTo>
                  <a:cubicBezTo>
                    <a:pt x="10775" y="6330"/>
                    <a:pt x="10808" y="6063"/>
                    <a:pt x="10808" y="6063"/>
                  </a:cubicBezTo>
                  <a:lnTo>
                    <a:pt x="10842" y="5997"/>
                  </a:lnTo>
                  <a:cubicBezTo>
                    <a:pt x="10908" y="5530"/>
                    <a:pt x="10908" y="5029"/>
                    <a:pt x="10842" y="4529"/>
                  </a:cubicBezTo>
                  <a:cubicBezTo>
                    <a:pt x="10478" y="1920"/>
                    <a:pt x="8237" y="1"/>
                    <a:pt x="5652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41;p36"/>
            <p:cNvSpPr/>
            <p:nvPr/>
          </p:nvSpPr>
          <p:spPr>
            <a:xfrm>
              <a:off x="6066385" y="2219113"/>
              <a:ext cx="1354365" cy="1634164"/>
            </a:xfrm>
            <a:custGeom>
              <a:avLst/>
              <a:gdLst/>
              <a:ahLst/>
              <a:cxnLst/>
              <a:rect l="l" t="t" r="r" b="b"/>
              <a:pathLst>
                <a:path w="32291" h="38962" extrusionOk="0">
                  <a:moveTo>
                    <a:pt x="16146" y="0"/>
                  </a:moveTo>
                  <a:cubicBezTo>
                    <a:pt x="7239" y="0"/>
                    <a:pt x="1" y="7606"/>
                    <a:pt x="1" y="19481"/>
                  </a:cubicBezTo>
                  <a:cubicBezTo>
                    <a:pt x="1" y="34091"/>
                    <a:pt x="5705" y="38962"/>
                    <a:pt x="16146" y="38962"/>
                  </a:cubicBezTo>
                  <a:cubicBezTo>
                    <a:pt x="26586" y="38962"/>
                    <a:pt x="32290" y="34091"/>
                    <a:pt x="32290" y="19481"/>
                  </a:cubicBezTo>
                  <a:cubicBezTo>
                    <a:pt x="32290" y="7606"/>
                    <a:pt x="25052" y="0"/>
                    <a:pt x="16146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42;p36"/>
            <p:cNvSpPr/>
            <p:nvPr/>
          </p:nvSpPr>
          <p:spPr>
            <a:xfrm>
              <a:off x="6260873" y="2307234"/>
              <a:ext cx="964006" cy="1284405"/>
            </a:xfrm>
            <a:custGeom>
              <a:avLst/>
              <a:gdLst/>
              <a:ahLst/>
              <a:cxnLst/>
              <a:rect l="l" t="t" r="r" b="b"/>
              <a:pathLst>
                <a:path w="22984" h="30623" extrusionOk="0">
                  <a:moveTo>
                    <a:pt x="11509" y="1"/>
                  </a:moveTo>
                  <a:cubicBezTo>
                    <a:pt x="5171" y="1"/>
                    <a:pt x="0" y="6872"/>
                    <a:pt x="0" y="15312"/>
                  </a:cubicBezTo>
                  <a:cubicBezTo>
                    <a:pt x="0" y="23785"/>
                    <a:pt x="5171" y="30623"/>
                    <a:pt x="11509" y="30623"/>
                  </a:cubicBezTo>
                  <a:cubicBezTo>
                    <a:pt x="17846" y="30623"/>
                    <a:pt x="22983" y="23785"/>
                    <a:pt x="22983" y="15312"/>
                  </a:cubicBezTo>
                  <a:cubicBezTo>
                    <a:pt x="22983" y="6872"/>
                    <a:pt x="17846" y="1"/>
                    <a:pt x="115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43;p36"/>
            <p:cNvSpPr/>
            <p:nvPr/>
          </p:nvSpPr>
          <p:spPr>
            <a:xfrm>
              <a:off x="5779582" y="2275064"/>
              <a:ext cx="691170" cy="1547427"/>
            </a:xfrm>
            <a:custGeom>
              <a:avLst/>
              <a:gdLst/>
              <a:ahLst/>
              <a:cxnLst/>
              <a:rect l="l" t="t" r="r" b="b"/>
              <a:pathLst>
                <a:path w="16479" h="36894" extrusionOk="0">
                  <a:moveTo>
                    <a:pt x="16479" y="1"/>
                  </a:moveTo>
                  <a:lnTo>
                    <a:pt x="16479" y="1"/>
                  </a:lnTo>
                  <a:cubicBezTo>
                    <a:pt x="9874" y="2969"/>
                    <a:pt x="4103" y="7573"/>
                    <a:pt x="0" y="13177"/>
                  </a:cubicBezTo>
                  <a:cubicBezTo>
                    <a:pt x="167" y="13377"/>
                    <a:pt x="334" y="13610"/>
                    <a:pt x="467" y="13844"/>
                  </a:cubicBezTo>
                  <a:cubicBezTo>
                    <a:pt x="2269" y="17246"/>
                    <a:pt x="3503" y="20982"/>
                    <a:pt x="4037" y="24818"/>
                  </a:cubicBezTo>
                  <a:cubicBezTo>
                    <a:pt x="4370" y="24085"/>
                    <a:pt x="4737" y="23351"/>
                    <a:pt x="5004" y="22517"/>
                  </a:cubicBezTo>
                  <a:cubicBezTo>
                    <a:pt x="5571" y="20816"/>
                    <a:pt x="6238" y="19181"/>
                    <a:pt x="7072" y="17613"/>
                  </a:cubicBezTo>
                  <a:lnTo>
                    <a:pt x="7072" y="17613"/>
                  </a:lnTo>
                  <a:cubicBezTo>
                    <a:pt x="6205" y="23984"/>
                    <a:pt x="6038" y="30489"/>
                    <a:pt x="6605" y="36894"/>
                  </a:cubicBezTo>
                  <a:cubicBezTo>
                    <a:pt x="8673" y="35092"/>
                    <a:pt x="11609" y="33691"/>
                    <a:pt x="14878" y="32991"/>
                  </a:cubicBezTo>
                  <a:cubicBezTo>
                    <a:pt x="14010" y="21950"/>
                    <a:pt x="14578" y="10775"/>
                    <a:pt x="16479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44;p36"/>
            <p:cNvSpPr/>
            <p:nvPr/>
          </p:nvSpPr>
          <p:spPr>
            <a:xfrm>
              <a:off x="7033160" y="2275064"/>
              <a:ext cx="692597" cy="1547427"/>
            </a:xfrm>
            <a:custGeom>
              <a:avLst/>
              <a:gdLst/>
              <a:ahLst/>
              <a:cxnLst/>
              <a:rect l="l" t="t" r="r" b="b"/>
              <a:pathLst>
                <a:path w="16513" h="36894" extrusionOk="0">
                  <a:moveTo>
                    <a:pt x="0" y="1"/>
                  </a:moveTo>
                  <a:cubicBezTo>
                    <a:pt x="1935" y="10775"/>
                    <a:pt x="2502" y="21950"/>
                    <a:pt x="1635" y="32991"/>
                  </a:cubicBezTo>
                  <a:cubicBezTo>
                    <a:pt x="4904" y="33691"/>
                    <a:pt x="7839" y="35092"/>
                    <a:pt x="9908" y="36894"/>
                  </a:cubicBezTo>
                  <a:cubicBezTo>
                    <a:pt x="10475" y="30489"/>
                    <a:pt x="10308" y="23984"/>
                    <a:pt x="9441" y="17613"/>
                  </a:cubicBezTo>
                  <a:lnTo>
                    <a:pt x="9441" y="17613"/>
                  </a:lnTo>
                  <a:cubicBezTo>
                    <a:pt x="10241" y="19181"/>
                    <a:pt x="10942" y="20816"/>
                    <a:pt x="11509" y="22517"/>
                  </a:cubicBezTo>
                  <a:cubicBezTo>
                    <a:pt x="11776" y="23351"/>
                    <a:pt x="12142" y="24085"/>
                    <a:pt x="12476" y="24818"/>
                  </a:cubicBezTo>
                  <a:cubicBezTo>
                    <a:pt x="13010" y="20982"/>
                    <a:pt x="14211" y="17246"/>
                    <a:pt x="16045" y="13844"/>
                  </a:cubicBezTo>
                  <a:cubicBezTo>
                    <a:pt x="16145" y="13610"/>
                    <a:pt x="16312" y="13377"/>
                    <a:pt x="16512" y="13177"/>
                  </a:cubicBezTo>
                  <a:cubicBezTo>
                    <a:pt x="12409" y="7573"/>
                    <a:pt x="6639" y="2969"/>
                    <a:pt x="0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45;p36"/>
            <p:cNvSpPr/>
            <p:nvPr/>
          </p:nvSpPr>
          <p:spPr>
            <a:xfrm>
              <a:off x="7013573" y="1264711"/>
              <a:ext cx="791916" cy="1315527"/>
            </a:xfrm>
            <a:custGeom>
              <a:avLst/>
              <a:gdLst/>
              <a:ahLst/>
              <a:cxnLst/>
              <a:rect l="l" t="t" r="r" b="b"/>
              <a:pathLst>
                <a:path w="18881" h="31365" extrusionOk="0">
                  <a:moveTo>
                    <a:pt x="2833" y="1"/>
                  </a:moveTo>
                  <a:cubicBezTo>
                    <a:pt x="2135" y="1"/>
                    <a:pt x="1444" y="231"/>
                    <a:pt x="1001" y="740"/>
                  </a:cubicBezTo>
                  <a:cubicBezTo>
                    <a:pt x="0" y="1907"/>
                    <a:pt x="568" y="3708"/>
                    <a:pt x="1235" y="5109"/>
                  </a:cubicBezTo>
                  <a:cubicBezTo>
                    <a:pt x="2436" y="7745"/>
                    <a:pt x="3636" y="10413"/>
                    <a:pt x="4837" y="13048"/>
                  </a:cubicBezTo>
                  <a:cubicBezTo>
                    <a:pt x="5738" y="15016"/>
                    <a:pt x="6672" y="17085"/>
                    <a:pt x="6705" y="19253"/>
                  </a:cubicBezTo>
                  <a:cubicBezTo>
                    <a:pt x="6772" y="21521"/>
                    <a:pt x="5871" y="23689"/>
                    <a:pt x="5771" y="25958"/>
                  </a:cubicBezTo>
                  <a:cubicBezTo>
                    <a:pt x="5671" y="27592"/>
                    <a:pt x="6138" y="29393"/>
                    <a:pt x="7506" y="30294"/>
                  </a:cubicBezTo>
                  <a:cubicBezTo>
                    <a:pt x="8273" y="30828"/>
                    <a:pt x="9240" y="30995"/>
                    <a:pt x="10208" y="31128"/>
                  </a:cubicBezTo>
                  <a:cubicBezTo>
                    <a:pt x="11084" y="31253"/>
                    <a:pt x="12022" y="31364"/>
                    <a:pt x="12937" y="31364"/>
                  </a:cubicBezTo>
                  <a:cubicBezTo>
                    <a:pt x="14461" y="31364"/>
                    <a:pt x="15925" y="31057"/>
                    <a:pt x="16946" y="29994"/>
                  </a:cubicBezTo>
                  <a:cubicBezTo>
                    <a:pt x="18881" y="28026"/>
                    <a:pt x="18147" y="24790"/>
                    <a:pt x="17279" y="22188"/>
                  </a:cubicBezTo>
                  <a:cubicBezTo>
                    <a:pt x="14811" y="14816"/>
                    <a:pt x="12142" y="7144"/>
                    <a:pt x="6505" y="1774"/>
                  </a:cubicBezTo>
                  <a:cubicBezTo>
                    <a:pt x="5771" y="1073"/>
                    <a:pt x="4871" y="473"/>
                    <a:pt x="3870" y="173"/>
                  </a:cubicBezTo>
                  <a:cubicBezTo>
                    <a:pt x="3544" y="60"/>
                    <a:pt x="3188" y="1"/>
                    <a:pt x="2833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46;p36"/>
            <p:cNvSpPr/>
            <p:nvPr/>
          </p:nvSpPr>
          <p:spPr>
            <a:xfrm>
              <a:off x="6143350" y="1233506"/>
              <a:ext cx="1312381" cy="1188525"/>
            </a:xfrm>
            <a:custGeom>
              <a:avLst/>
              <a:gdLst/>
              <a:ahLst/>
              <a:cxnLst/>
              <a:rect l="l" t="t" r="r" b="b"/>
              <a:pathLst>
                <a:path w="31290" h="28337" extrusionOk="0">
                  <a:moveTo>
                    <a:pt x="8521" y="0"/>
                  </a:moveTo>
                  <a:cubicBezTo>
                    <a:pt x="6716" y="0"/>
                    <a:pt x="4734" y="396"/>
                    <a:pt x="3469" y="3285"/>
                  </a:cubicBezTo>
                  <a:cubicBezTo>
                    <a:pt x="1535" y="8322"/>
                    <a:pt x="434" y="13659"/>
                    <a:pt x="100" y="19063"/>
                  </a:cubicBezTo>
                  <a:cubicBezTo>
                    <a:pt x="0" y="20998"/>
                    <a:pt x="34" y="23032"/>
                    <a:pt x="1034" y="24667"/>
                  </a:cubicBezTo>
                  <a:cubicBezTo>
                    <a:pt x="2602" y="27269"/>
                    <a:pt x="6005" y="27969"/>
                    <a:pt x="9040" y="28203"/>
                  </a:cubicBezTo>
                  <a:cubicBezTo>
                    <a:pt x="10358" y="28292"/>
                    <a:pt x="11679" y="28337"/>
                    <a:pt x="13000" y="28337"/>
                  </a:cubicBezTo>
                  <a:cubicBezTo>
                    <a:pt x="16126" y="28337"/>
                    <a:pt x="19254" y="28085"/>
                    <a:pt x="22350" y="27569"/>
                  </a:cubicBezTo>
                  <a:cubicBezTo>
                    <a:pt x="24685" y="27202"/>
                    <a:pt x="27153" y="26602"/>
                    <a:pt x="28821" y="24900"/>
                  </a:cubicBezTo>
                  <a:cubicBezTo>
                    <a:pt x="31156" y="22565"/>
                    <a:pt x="31289" y="18729"/>
                    <a:pt x="30355" y="15560"/>
                  </a:cubicBezTo>
                  <a:cubicBezTo>
                    <a:pt x="29455" y="12358"/>
                    <a:pt x="27653" y="9489"/>
                    <a:pt x="26553" y="6354"/>
                  </a:cubicBezTo>
                  <a:cubicBezTo>
                    <a:pt x="25919" y="4486"/>
                    <a:pt x="25352" y="2351"/>
                    <a:pt x="23651" y="1384"/>
                  </a:cubicBezTo>
                  <a:cubicBezTo>
                    <a:pt x="22783" y="850"/>
                    <a:pt x="21749" y="750"/>
                    <a:pt x="20748" y="683"/>
                  </a:cubicBezTo>
                  <a:cubicBezTo>
                    <a:pt x="17179" y="383"/>
                    <a:pt x="13610" y="149"/>
                    <a:pt x="10041" y="49"/>
                  </a:cubicBezTo>
                  <a:cubicBezTo>
                    <a:pt x="9565" y="34"/>
                    <a:pt x="9051" y="0"/>
                    <a:pt x="8521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47;p36"/>
            <p:cNvSpPr/>
            <p:nvPr/>
          </p:nvSpPr>
          <p:spPr>
            <a:xfrm>
              <a:off x="6101365" y="1541951"/>
              <a:ext cx="489721" cy="485526"/>
            </a:xfrm>
            <a:custGeom>
              <a:avLst/>
              <a:gdLst/>
              <a:ahLst/>
              <a:cxnLst/>
              <a:rect l="l" t="t" r="r" b="b"/>
              <a:pathLst>
                <a:path w="11676" h="11576" extrusionOk="0">
                  <a:moveTo>
                    <a:pt x="5838" y="0"/>
                  </a:moveTo>
                  <a:cubicBezTo>
                    <a:pt x="2602" y="0"/>
                    <a:pt x="1" y="2602"/>
                    <a:pt x="1" y="5771"/>
                  </a:cubicBezTo>
                  <a:cubicBezTo>
                    <a:pt x="1" y="8974"/>
                    <a:pt x="2602" y="11575"/>
                    <a:pt x="5838" y="11575"/>
                  </a:cubicBezTo>
                  <a:cubicBezTo>
                    <a:pt x="9040" y="11575"/>
                    <a:pt x="11676" y="8974"/>
                    <a:pt x="11676" y="5771"/>
                  </a:cubicBezTo>
                  <a:cubicBezTo>
                    <a:pt x="11676" y="2602"/>
                    <a:pt x="9040" y="0"/>
                    <a:pt x="58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48;p36"/>
            <p:cNvSpPr/>
            <p:nvPr/>
          </p:nvSpPr>
          <p:spPr>
            <a:xfrm>
              <a:off x="6539287" y="1858156"/>
              <a:ext cx="467323" cy="463129"/>
            </a:xfrm>
            <a:custGeom>
              <a:avLst/>
              <a:gdLst/>
              <a:ahLst/>
              <a:cxnLst/>
              <a:rect l="l" t="t" r="r" b="b"/>
              <a:pathLst>
                <a:path w="11142" h="11042" extrusionOk="0">
                  <a:moveTo>
                    <a:pt x="5571" y="0"/>
                  </a:moveTo>
                  <a:cubicBezTo>
                    <a:pt x="2502" y="0"/>
                    <a:pt x="0" y="2469"/>
                    <a:pt x="0" y="5504"/>
                  </a:cubicBezTo>
                  <a:cubicBezTo>
                    <a:pt x="0" y="8540"/>
                    <a:pt x="2502" y="11041"/>
                    <a:pt x="5571" y="11041"/>
                  </a:cubicBezTo>
                  <a:cubicBezTo>
                    <a:pt x="8640" y="11041"/>
                    <a:pt x="11142" y="8540"/>
                    <a:pt x="11142" y="5504"/>
                  </a:cubicBezTo>
                  <a:cubicBezTo>
                    <a:pt x="11142" y="2469"/>
                    <a:pt x="8640" y="0"/>
                    <a:pt x="55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49;p36"/>
            <p:cNvSpPr/>
            <p:nvPr/>
          </p:nvSpPr>
          <p:spPr>
            <a:xfrm>
              <a:off x="5681647" y="1217148"/>
              <a:ext cx="791916" cy="1316575"/>
            </a:xfrm>
            <a:custGeom>
              <a:avLst/>
              <a:gdLst/>
              <a:ahLst/>
              <a:cxnLst/>
              <a:rect l="l" t="t" r="r" b="b"/>
              <a:pathLst>
                <a:path w="18881" h="31390" extrusionOk="0">
                  <a:moveTo>
                    <a:pt x="16031" y="1"/>
                  </a:moveTo>
                  <a:cubicBezTo>
                    <a:pt x="15675" y="1"/>
                    <a:pt x="15315" y="60"/>
                    <a:pt x="14978" y="172"/>
                  </a:cubicBezTo>
                  <a:cubicBezTo>
                    <a:pt x="14010" y="506"/>
                    <a:pt x="13110" y="1073"/>
                    <a:pt x="12343" y="1774"/>
                  </a:cubicBezTo>
                  <a:cubicBezTo>
                    <a:pt x="6705" y="7144"/>
                    <a:pt x="4070" y="14816"/>
                    <a:pt x="1602" y="22188"/>
                  </a:cubicBezTo>
                  <a:cubicBezTo>
                    <a:pt x="734" y="24823"/>
                    <a:pt x="0" y="28059"/>
                    <a:pt x="1935" y="30027"/>
                  </a:cubicBezTo>
                  <a:cubicBezTo>
                    <a:pt x="2964" y="31076"/>
                    <a:pt x="4398" y="31390"/>
                    <a:pt x="5902" y="31390"/>
                  </a:cubicBezTo>
                  <a:cubicBezTo>
                    <a:pt x="6837" y="31390"/>
                    <a:pt x="7799" y="31269"/>
                    <a:pt x="8707" y="31128"/>
                  </a:cubicBezTo>
                  <a:cubicBezTo>
                    <a:pt x="9641" y="30994"/>
                    <a:pt x="10608" y="30828"/>
                    <a:pt x="11409" y="30294"/>
                  </a:cubicBezTo>
                  <a:cubicBezTo>
                    <a:pt x="12743" y="29393"/>
                    <a:pt x="13210" y="27592"/>
                    <a:pt x="13143" y="25958"/>
                  </a:cubicBezTo>
                  <a:cubicBezTo>
                    <a:pt x="13010" y="23689"/>
                    <a:pt x="12109" y="21521"/>
                    <a:pt x="12176" y="19253"/>
                  </a:cubicBezTo>
                  <a:cubicBezTo>
                    <a:pt x="12209" y="17084"/>
                    <a:pt x="13143" y="15016"/>
                    <a:pt x="14044" y="13048"/>
                  </a:cubicBezTo>
                  <a:cubicBezTo>
                    <a:pt x="15245" y="10413"/>
                    <a:pt x="16446" y="7744"/>
                    <a:pt x="17646" y="5109"/>
                  </a:cubicBezTo>
                  <a:cubicBezTo>
                    <a:pt x="18280" y="3708"/>
                    <a:pt x="18881" y="1907"/>
                    <a:pt x="17880" y="739"/>
                  </a:cubicBezTo>
                  <a:cubicBezTo>
                    <a:pt x="17415" y="231"/>
                    <a:pt x="16731" y="1"/>
                    <a:pt x="16031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50;p36"/>
            <p:cNvSpPr/>
            <p:nvPr/>
          </p:nvSpPr>
          <p:spPr>
            <a:xfrm>
              <a:off x="6774333" y="1063303"/>
              <a:ext cx="761131" cy="647634"/>
            </a:xfrm>
            <a:custGeom>
              <a:avLst/>
              <a:gdLst/>
              <a:ahLst/>
              <a:cxnLst/>
              <a:rect l="l" t="t" r="r" b="b"/>
              <a:pathLst>
                <a:path w="18147" h="15441" extrusionOk="0">
                  <a:moveTo>
                    <a:pt x="10567" y="1"/>
                  </a:moveTo>
                  <a:cubicBezTo>
                    <a:pt x="9408" y="1"/>
                    <a:pt x="1550" y="1920"/>
                    <a:pt x="834" y="3807"/>
                  </a:cubicBezTo>
                  <a:cubicBezTo>
                    <a:pt x="0" y="6009"/>
                    <a:pt x="801" y="8744"/>
                    <a:pt x="2802" y="9945"/>
                  </a:cubicBezTo>
                  <a:cubicBezTo>
                    <a:pt x="3703" y="10445"/>
                    <a:pt x="4737" y="10679"/>
                    <a:pt x="5571" y="11279"/>
                  </a:cubicBezTo>
                  <a:cubicBezTo>
                    <a:pt x="6672" y="12013"/>
                    <a:pt x="7372" y="13247"/>
                    <a:pt x="8373" y="14114"/>
                  </a:cubicBezTo>
                  <a:cubicBezTo>
                    <a:pt x="9382" y="14977"/>
                    <a:pt x="10723" y="15441"/>
                    <a:pt x="12052" y="15441"/>
                  </a:cubicBezTo>
                  <a:cubicBezTo>
                    <a:pt x="12832" y="15441"/>
                    <a:pt x="13608" y="15281"/>
                    <a:pt x="14311" y="14948"/>
                  </a:cubicBezTo>
                  <a:cubicBezTo>
                    <a:pt x="16245" y="14081"/>
                    <a:pt x="17546" y="12013"/>
                    <a:pt x="17546" y="9911"/>
                  </a:cubicBezTo>
                  <a:cubicBezTo>
                    <a:pt x="17546" y="9911"/>
                    <a:pt x="18147" y="6776"/>
                    <a:pt x="16245" y="4741"/>
                  </a:cubicBezTo>
                  <a:cubicBezTo>
                    <a:pt x="14377" y="2706"/>
                    <a:pt x="11475" y="104"/>
                    <a:pt x="10641" y="4"/>
                  </a:cubicBezTo>
                  <a:cubicBezTo>
                    <a:pt x="10621" y="2"/>
                    <a:pt x="10596" y="1"/>
                    <a:pt x="105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651;p36"/>
            <p:cNvSpPr/>
            <p:nvPr/>
          </p:nvSpPr>
          <p:spPr>
            <a:xfrm>
              <a:off x="6364387" y="1791006"/>
              <a:ext cx="124569" cy="124527"/>
            </a:xfrm>
            <a:custGeom>
              <a:avLst/>
              <a:gdLst/>
              <a:ahLst/>
              <a:cxnLst/>
              <a:rect l="l" t="t" r="r" b="b"/>
              <a:pathLst>
                <a:path w="2970" h="2969" extrusionOk="0">
                  <a:moveTo>
                    <a:pt x="1502" y="0"/>
                  </a:moveTo>
                  <a:cubicBezTo>
                    <a:pt x="668" y="0"/>
                    <a:pt x="1" y="667"/>
                    <a:pt x="1" y="1501"/>
                  </a:cubicBezTo>
                  <a:cubicBezTo>
                    <a:pt x="1" y="2302"/>
                    <a:pt x="668" y="2969"/>
                    <a:pt x="1502" y="2969"/>
                  </a:cubicBezTo>
                  <a:cubicBezTo>
                    <a:pt x="2302" y="2969"/>
                    <a:pt x="2970" y="2302"/>
                    <a:pt x="2970" y="1501"/>
                  </a:cubicBezTo>
                  <a:cubicBezTo>
                    <a:pt x="2970" y="667"/>
                    <a:pt x="2302" y="0"/>
                    <a:pt x="150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652;p36"/>
            <p:cNvSpPr/>
            <p:nvPr/>
          </p:nvSpPr>
          <p:spPr>
            <a:xfrm>
              <a:off x="6283270" y="1964480"/>
              <a:ext cx="211264" cy="124569"/>
            </a:xfrm>
            <a:custGeom>
              <a:avLst/>
              <a:gdLst/>
              <a:ahLst/>
              <a:cxnLst/>
              <a:rect l="l" t="t" r="r" b="b"/>
              <a:pathLst>
                <a:path w="5037" h="2970" extrusionOk="0">
                  <a:moveTo>
                    <a:pt x="2535" y="0"/>
                  </a:moveTo>
                  <a:cubicBezTo>
                    <a:pt x="1134" y="0"/>
                    <a:pt x="0" y="667"/>
                    <a:pt x="0" y="1501"/>
                  </a:cubicBezTo>
                  <a:cubicBezTo>
                    <a:pt x="0" y="2302"/>
                    <a:pt x="1134" y="2969"/>
                    <a:pt x="2535" y="2969"/>
                  </a:cubicBezTo>
                  <a:cubicBezTo>
                    <a:pt x="3936" y="2969"/>
                    <a:pt x="5037" y="2302"/>
                    <a:pt x="5037" y="1501"/>
                  </a:cubicBezTo>
                  <a:cubicBezTo>
                    <a:pt x="5037" y="667"/>
                    <a:pt x="3936" y="0"/>
                    <a:pt x="2535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653;p36"/>
            <p:cNvSpPr/>
            <p:nvPr/>
          </p:nvSpPr>
          <p:spPr>
            <a:xfrm>
              <a:off x="7056941" y="1791006"/>
              <a:ext cx="124569" cy="124527"/>
            </a:xfrm>
            <a:custGeom>
              <a:avLst/>
              <a:gdLst/>
              <a:ahLst/>
              <a:cxnLst/>
              <a:rect l="l" t="t" r="r" b="b"/>
              <a:pathLst>
                <a:path w="2970" h="2969" extrusionOk="0">
                  <a:moveTo>
                    <a:pt x="1468" y="0"/>
                  </a:moveTo>
                  <a:cubicBezTo>
                    <a:pt x="668" y="0"/>
                    <a:pt x="1" y="667"/>
                    <a:pt x="1" y="1501"/>
                  </a:cubicBezTo>
                  <a:cubicBezTo>
                    <a:pt x="1" y="2302"/>
                    <a:pt x="668" y="2969"/>
                    <a:pt x="1468" y="2969"/>
                  </a:cubicBezTo>
                  <a:cubicBezTo>
                    <a:pt x="2302" y="2969"/>
                    <a:pt x="2969" y="2302"/>
                    <a:pt x="2969" y="1501"/>
                  </a:cubicBezTo>
                  <a:cubicBezTo>
                    <a:pt x="2969" y="667"/>
                    <a:pt x="2302" y="0"/>
                    <a:pt x="1468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654;p36"/>
            <p:cNvSpPr/>
            <p:nvPr/>
          </p:nvSpPr>
          <p:spPr>
            <a:xfrm>
              <a:off x="7049937" y="1964480"/>
              <a:ext cx="212690" cy="124569"/>
            </a:xfrm>
            <a:custGeom>
              <a:avLst/>
              <a:gdLst/>
              <a:ahLst/>
              <a:cxnLst/>
              <a:rect l="l" t="t" r="r" b="b"/>
              <a:pathLst>
                <a:path w="5071" h="2970" extrusionOk="0">
                  <a:moveTo>
                    <a:pt x="2536" y="0"/>
                  </a:moveTo>
                  <a:cubicBezTo>
                    <a:pt x="1135" y="0"/>
                    <a:pt x="1" y="667"/>
                    <a:pt x="1" y="1501"/>
                  </a:cubicBezTo>
                  <a:cubicBezTo>
                    <a:pt x="1" y="2302"/>
                    <a:pt x="1135" y="2969"/>
                    <a:pt x="2536" y="2969"/>
                  </a:cubicBezTo>
                  <a:cubicBezTo>
                    <a:pt x="3937" y="2969"/>
                    <a:pt x="5071" y="2302"/>
                    <a:pt x="5071" y="1501"/>
                  </a:cubicBezTo>
                  <a:cubicBezTo>
                    <a:pt x="5071" y="667"/>
                    <a:pt x="3937" y="0"/>
                    <a:pt x="2536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655;p36"/>
            <p:cNvSpPr/>
            <p:nvPr/>
          </p:nvSpPr>
          <p:spPr>
            <a:xfrm>
              <a:off x="6680591" y="2037208"/>
              <a:ext cx="184715" cy="81201"/>
            </a:xfrm>
            <a:custGeom>
              <a:avLst/>
              <a:gdLst/>
              <a:ahLst/>
              <a:cxnLst/>
              <a:rect l="l" t="t" r="r" b="b"/>
              <a:pathLst>
                <a:path w="4404" h="1936" fill="none" extrusionOk="0">
                  <a:moveTo>
                    <a:pt x="4404" y="1"/>
                  </a:moveTo>
                  <a:cubicBezTo>
                    <a:pt x="4337" y="701"/>
                    <a:pt x="3670" y="1936"/>
                    <a:pt x="2202" y="1936"/>
                  </a:cubicBezTo>
                  <a:cubicBezTo>
                    <a:pt x="734" y="1936"/>
                    <a:pt x="67" y="701"/>
                    <a:pt x="0" y="1"/>
                  </a:cubicBezTo>
                </a:path>
              </a:pathLst>
            </a:custGeom>
            <a:noFill/>
            <a:ln w="22525" cap="rnd" cmpd="sng">
              <a:solidFill>
                <a:srgbClr val="1D1D1B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656;p36"/>
            <p:cNvSpPr/>
            <p:nvPr/>
          </p:nvSpPr>
          <p:spPr>
            <a:xfrm>
              <a:off x="6772949" y="1981257"/>
              <a:ext cx="0" cy="137152"/>
            </a:xfrm>
            <a:custGeom>
              <a:avLst/>
              <a:gdLst/>
              <a:ahLst/>
              <a:cxnLst/>
              <a:rect l="l" t="t" r="r" b="b"/>
              <a:pathLst>
                <a:path h="3270" fill="none" extrusionOk="0">
                  <a:moveTo>
                    <a:pt x="0" y="1"/>
                  </a:moveTo>
                  <a:lnTo>
                    <a:pt x="0" y="3270"/>
                  </a:lnTo>
                </a:path>
              </a:pathLst>
            </a:custGeom>
            <a:noFill/>
            <a:ln w="22525" cap="rnd" cmpd="sng">
              <a:solidFill>
                <a:srgbClr val="1D1D1B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657;p36"/>
            <p:cNvSpPr/>
            <p:nvPr/>
          </p:nvSpPr>
          <p:spPr>
            <a:xfrm>
              <a:off x="6642801" y="1881937"/>
              <a:ext cx="260295" cy="155313"/>
            </a:xfrm>
            <a:custGeom>
              <a:avLst/>
              <a:gdLst/>
              <a:ahLst/>
              <a:cxnLst/>
              <a:rect l="l" t="t" r="r" b="b"/>
              <a:pathLst>
                <a:path w="6206" h="3703" extrusionOk="0">
                  <a:moveTo>
                    <a:pt x="3103" y="0"/>
                  </a:moveTo>
                  <a:cubicBezTo>
                    <a:pt x="1969" y="0"/>
                    <a:pt x="535" y="534"/>
                    <a:pt x="268" y="1268"/>
                  </a:cubicBezTo>
                  <a:cubicBezTo>
                    <a:pt x="1" y="2035"/>
                    <a:pt x="3103" y="3703"/>
                    <a:pt x="3103" y="3703"/>
                  </a:cubicBezTo>
                  <a:cubicBezTo>
                    <a:pt x="3103" y="3703"/>
                    <a:pt x="6205" y="2035"/>
                    <a:pt x="5938" y="1268"/>
                  </a:cubicBezTo>
                  <a:cubicBezTo>
                    <a:pt x="5672" y="534"/>
                    <a:pt x="4237" y="0"/>
                    <a:pt x="3103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658;p36"/>
            <p:cNvGrpSpPr/>
            <p:nvPr/>
          </p:nvGrpSpPr>
          <p:grpSpPr>
            <a:xfrm rot="-1397085">
              <a:off x="5084564" y="2769067"/>
              <a:ext cx="675882" cy="619032"/>
              <a:chOff x="4814374" y="2713812"/>
              <a:chExt cx="556850" cy="510051"/>
            </a:xfrm>
          </p:grpSpPr>
          <p:sp>
            <p:nvSpPr>
              <p:cNvPr id="294" name="Google Shape;659;p36"/>
              <p:cNvSpPr/>
              <p:nvPr/>
            </p:nvSpPr>
            <p:spPr>
              <a:xfrm flipH="1">
                <a:off x="5306883" y="2889845"/>
                <a:ext cx="29261" cy="334018"/>
              </a:xfrm>
              <a:custGeom>
                <a:avLst/>
                <a:gdLst/>
                <a:ahLst/>
                <a:cxnLst/>
                <a:rect l="l" t="t" r="r" b="b"/>
                <a:pathLst>
                  <a:path w="2069" h="23618" extrusionOk="0">
                    <a:moveTo>
                      <a:pt x="201" y="0"/>
                    </a:moveTo>
                    <a:cubicBezTo>
                      <a:pt x="1835" y="667"/>
                      <a:pt x="1835" y="667"/>
                      <a:pt x="1835" y="2235"/>
                    </a:cubicBezTo>
                    <a:cubicBezTo>
                      <a:pt x="1868" y="7973"/>
                      <a:pt x="1868" y="13677"/>
                      <a:pt x="1902" y="19414"/>
                    </a:cubicBezTo>
                    <a:cubicBezTo>
                      <a:pt x="1902" y="20515"/>
                      <a:pt x="2002" y="21616"/>
                      <a:pt x="2069" y="22717"/>
                    </a:cubicBezTo>
                    <a:cubicBezTo>
                      <a:pt x="2069" y="22983"/>
                      <a:pt x="2069" y="23350"/>
                      <a:pt x="1735" y="23450"/>
                    </a:cubicBezTo>
                    <a:cubicBezTo>
                      <a:pt x="1268" y="23617"/>
                      <a:pt x="801" y="23617"/>
                      <a:pt x="367" y="23417"/>
                    </a:cubicBezTo>
                    <a:cubicBezTo>
                      <a:pt x="201" y="23350"/>
                      <a:pt x="167" y="23150"/>
                      <a:pt x="167" y="22983"/>
                    </a:cubicBezTo>
                    <a:cubicBezTo>
                      <a:pt x="167" y="22750"/>
                      <a:pt x="134" y="22483"/>
                      <a:pt x="134" y="22216"/>
                    </a:cubicBezTo>
                    <a:cubicBezTo>
                      <a:pt x="134" y="15111"/>
                      <a:pt x="134" y="7973"/>
                      <a:pt x="101" y="868"/>
                    </a:cubicBezTo>
                    <a:cubicBezTo>
                      <a:pt x="101" y="567"/>
                      <a:pt x="0" y="267"/>
                      <a:pt x="20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660;p36"/>
              <p:cNvSpPr/>
              <p:nvPr/>
            </p:nvSpPr>
            <p:spPr>
              <a:xfrm flipH="1">
                <a:off x="4814374" y="2713812"/>
                <a:ext cx="556850" cy="244980"/>
              </a:xfrm>
              <a:custGeom>
                <a:avLst/>
                <a:gdLst/>
                <a:ahLst/>
                <a:cxnLst/>
                <a:rect l="l" t="t" r="r" b="b"/>
                <a:pathLst>
                  <a:path w="52471" h="23084" extrusionOk="0">
                    <a:moveTo>
                      <a:pt x="52237" y="3637"/>
                    </a:moveTo>
                    <a:cubicBezTo>
                      <a:pt x="52204" y="2803"/>
                      <a:pt x="52171" y="1935"/>
                      <a:pt x="51770" y="1168"/>
                    </a:cubicBezTo>
                    <a:cubicBezTo>
                      <a:pt x="51203" y="67"/>
                      <a:pt x="50469" y="1"/>
                      <a:pt x="49769" y="968"/>
                    </a:cubicBezTo>
                    <a:cubicBezTo>
                      <a:pt x="48935" y="2069"/>
                      <a:pt x="48234" y="3236"/>
                      <a:pt x="47334" y="4237"/>
                    </a:cubicBezTo>
                    <a:cubicBezTo>
                      <a:pt x="45099" y="6739"/>
                      <a:pt x="42197" y="7706"/>
                      <a:pt x="38828" y="6138"/>
                    </a:cubicBezTo>
                    <a:cubicBezTo>
                      <a:pt x="37594" y="5538"/>
                      <a:pt x="36293" y="4938"/>
                      <a:pt x="34992" y="4437"/>
                    </a:cubicBezTo>
                    <a:cubicBezTo>
                      <a:pt x="32256" y="3336"/>
                      <a:pt x="29621" y="3370"/>
                      <a:pt x="27153" y="5171"/>
                    </a:cubicBezTo>
                    <a:cubicBezTo>
                      <a:pt x="26652" y="5538"/>
                      <a:pt x="26219" y="5972"/>
                      <a:pt x="25718" y="6405"/>
                    </a:cubicBezTo>
                    <a:cubicBezTo>
                      <a:pt x="24384" y="4904"/>
                      <a:pt x="22616" y="4571"/>
                      <a:pt x="20748" y="4604"/>
                    </a:cubicBezTo>
                    <a:cubicBezTo>
                      <a:pt x="19147" y="4604"/>
                      <a:pt x="17813" y="5371"/>
                      <a:pt x="16412" y="5972"/>
                    </a:cubicBezTo>
                    <a:cubicBezTo>
                      <a:pt x="14610" y="6806"/>
                      <a:pt x="12809" y="7639"/>
                      <a:pt x="10774" y="7940"/>
                    </a:cubicBezTo>
                    <a:cubicBezTo>
                      <a:pt x="9073" y="8207"/>
                      <a:pt x="7505" y="7906"/>
                      <a:pt x="6138" y="6772"/>
                    </a:cubicBezTo>
                    <a:cubicBezTo>
                      <a:pt x="4670" y="5571"/>
                      <a:pt x="3536" y="4137"/>
                      <a:pt x="2835" y="2336"/>
                    </a:cubicBezTo>
                    <a:cubicBezTo>
                      <a:pt x="2669" y="1902"/>
                      <a:pt x="2535" y="1468"/>
                      <a:pt x="2302" y="1035"/>
                    </a:cubicBezTo>
                    <a:cubicBezTo>
                      <a:pt x="2035" y="534"/>
                      <a:pt x="1701" y="534"/>
                      <a:pt x="1334" y="968"/>
                    </a:cubicBezTo>
                    <a:cubicBezTo>
                      <a:pt x="1034" y="1335"/>
                      <a:pt x="967" y="1802"/>
                      <a:pt x="867" y="2269"/>
                    </a:cubicBezTo>
                    <a:cubicBezTo>
                      <a:pt x="0" y="5905"/>
                      <a:pt x="33" y="9574"/>
                      <a:pt x="600" y="13277"/>
                    </a:cubicBezTo>
                    <a:cubicBezTo>
                      <a:pt x="934" y="15445"/>
                      <a:pt x="1801" y="17413"/>
                      <a:pt x="3302" y="19081"/>
                    </a:cubicBezTo>
                    <a:cubicBezTo>
                      <a:pt x="3869" y="19715"/>
                      <a:pt x="7305" y="22517"/>
                      <a:pt x="10541" y="22750"/>
                    </a:cubicBezTo>
                    <a:cubicBezTo>
                      <a:pt x="15945" y="23084"/>
                      <a:pt x="22383" y="21483"/>
                      <a:pt x="25785" y="15645"/>
                    </a:cubicBezTo>
                    <a:cubicBezTo>
                      <a:pt x="27753" y="17947"/>
                      <a:pt x="29788" y="19948"/>
                      <a:pt x="32423" y="21283"/>
                    </a:cubicBezTo>
                    <a:cubicBezTo>
                      <a:pt x="34725" y="22417"/>
                      <a:pt x="37093" y="22750"/>
                      <a:pt x="39595" y="22150"/>
                    </a:cubicBezTo>
                    <a:cubicBezTo>
                      <a:pt x="44065" y="21082"/>
                      <a:pt x="47334" y="18380"/>
                      <a:pt x="49669" y="14511"/>
                    </a:cubicBezTo>
                    <a:cubicBezTo>
                      <a:pt x="51670" y="11175"/>
                      <a:pt x="52471" y="7506"/>
                      <a:pt x="52237" y="363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6" name="Google Shape;661;p36"/>
            <p:cNvGrpSpPr/>
            <p:nvPr/>
          </p:nvGrpSpPr>
          <p:grpSpPr>
            <a:xfrm>
              <a:off x="6006527" y="713479"/>
              <a:ext cx="840272" cy="773913"/>
              <a:chOff x="9384727" y="2218854"/>
              <a:chExt cx="840272" cy="773913"/>
            </a:xfrm>
          </p:grpSpPr>
          <p:sp>
            <p:nvSpPr>
              <p:cNvPr id="287" name="Google Shape;662;p36"/>
              <p:cNvSpPr/>
              <p:nvPr/>
            </p:nvSpPr>
            <p:spPr>
              <a:xfrm rot="-812769">
                <a:off x="9491888" y="2699374"/>
                <a:ext cx="718246" cy="212228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663;p36"/>
              <p:cNvSpPr/>
              <p:nvPr/>
            </p:nvSpPr>
            <p:spPr>
              <a:xfrm rot="-812681">
                <a:off x="9448397" y="2342101"/>
                <a:ext cx="707462" cy="538904"/>
              </a:xfrm>
              <a:custGeom>
                <a:avLst/>
                <a:gdLst/>
                <a:ahLst/>
                <a:cxnLst/>
                <a:rect l="l" t="t" r="r" b="b"/>
                <a:pathLst>
                  <a:path w="40363" h="34125" extrusionOk="0">
                    <a:moveTo>
                      <a:pt x="18313" y="1"/>
                    </a:moveTo>
                    <a:cubicBezTo>
                      <a:pt x="19114" y="1001"/>
                      <a:pt x="19514" y="2035"/>
                      <a:pt x="20014" y="3003"/>
                    </a:cubicBezTo>
                    <a:cubicBezTo>
                      <a:pt x="22650" y="8173"/>
                      <a:pt x="25452" y="13210"/>
                      <a:pt x="28187" y="18280"/>
                    </a:cubicBezTo>
                    <a:cubicBezTo>
                      <a:pt x="28454" y="18747"/>
                      <a:pt x="28787" y="19214"/>
                      <a:pt x="29121" y="19648"/>
                    </a:cubicBezTo>
                    <a:cubicBezTo>
                      <a:pt x="30122" y="20849"/>
                      <a:pt x="30689" y="20849"/>
                      <a:pt x="31656" y="19715"/>
                    </a:cubicBezTo>
                    <a:cubicBezTo>
                      <a:pt x="32257" y="19014"/>
                      <a:pt x="32790" y="18314"/>
                      <a:pt x="33324" y="17580"/>
                    </a:cubicBezTo>
                    <a:cubicBezTo>
                      <a:pt x="34592" y="15745"/>
                      <a:pt x="35959" y="13944"/>
                      <a:pt x="37160" y="12043"/>
                    </a:cubicBezTo>
                    <a:cubicBezTo>
                      <a:pt x="37794" y="11008"/>
                      <a:pt x="38594" y="10074"/>
                      <a:pt x="39395" y="9007"/>
                    </a:cubicBezTo>
                    <a:cubicBezTo>
                      <a:pt x="39829" y="9541"/>
                      <a:pt x="39695" y="10041"/>
                      <a:pt x="39729" y="10508"/>
                    </a:cubicBezTo>
                    <a:cubicBezTo>
                      <a:pt x="40095" y="16012"/>
                      <a:pt x="40262" y="21549"/>
                      <a:pt x="40329" y="27053"/>
                    </a:cubicBezTo>
                    <a:cubicBezTo>
                      <a:pt x="40329" y="27320"/>
                      <a:pt x="40329" y="27554"/>
                      <a:pt x="40329" y="27820"/>
                    </a:cubicBezTo>
                    <a:cubicBezTo>
                      <a:pt x="40362" y="29488"/>
                      <a:pt x="40262" y="29722"/>
                      <a:pt x="38694" y="30322"/>
                    </a:cubicBezTo>
                    <a:cubicBezTo>
                      <a:pt x="35993" y="31390"/>
                      <a:pt x="33291" y="32357"/>
                      <a:pt x="30422" y="32824"/>
                    </a:cubicBezTo>
                    <a:cubicBezTo>
                      <a:pt x="25485" y="33691"/>
                      <a:pt x="20481" y="34125"/>
                      <a:pt x="15478" y="33491"/>
                    </a:cubicBezTo>
                    <a:cubicBezTo>
                      <a:pt x="10374" y="32891"/>
                      <a:pt x="5504" y="31556"/>
                      <a:pt x="834" y="29355"/>
                    </a:cubicBezTo>
                    <a:cubicBezTo>
                      <a:pt x="200" y="29055"/>
                      <a:pt x="0" y="28654"/>
                      <a:pt x="34" y="27954"/>
                    </a:cubicBezTo>
                    <a:cubicBezTo>
                      <a:pt x="67" y="25519"/>
                      <a:pt x="34" y="23050"/>
                      <a:pt x="67" y="20582"/>
                    </a:cubicBezTo>
                    <a:cubicBezTo>
                      <a:pt x="100" y="18447"/>
                      <a:pt x="167" y="16346"/>
                      <a:pt x="234" y="14211"/>
                    </a:cubicBezTo>
                    <a:cubicBezTo>
                      <a:pt x="234" y="13677"/>
                      <a:pt x="300" y="13143"/>
                      <a:pt x="334" y="12676"/>
                    </a:cubicBezTo>
                    <a:cubicBezTo>
                      <a:pt x="567" y="12543"/>
                      <a:pt x="667" y="12576"/>
                      <a:pt x="767" y="12676"/>
                    </a:cubicBezTo>
                    <a:cubicBezTo>
                      <a:pt x="3202" y="15345"/>
                      <a:pt x="5638" y="17980"/>
                      <a:pt x="8073" y="20649"/>
                    </a:cubicBezTo>
                    <a:cubicBezTo>
                      <a:pt x="9474" y="22150"/>
                      <a:pt x="10041" y="22083"/>
                      <a:pt x="10741" y="20115"/>
                    </a:cubicBezTo>
                    <a:cubicBezTo>
                      <a:pt x="11608" y="17580"/>
                      <a:pt x="12376" y="15011"/>
                      <a:pt x="13243" y="12476"/>
                    </a:cubicBezTo>
                    <a:cubicBezTo>
                      <a:pt x="14611" y="8440"/>
                      <a:pt x="16345" y="4504"/>
                      <a:pt x="17980" y="534"/>
                    </a:cubicBezTo>
                    <a:cubicBezTo>
                      <a:pt x="18046" y="401"/>
                      <a:pt x="18146" y="267"/>
                      <a:pt x="1831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89" name="Google Shape;664;p36"/>
              <p:cNvGrpSpPr/>
              <p:nvPr/>
            </p:nvGrpSpPr>
            <p:grpSpPr>
              <a:xfrm rot="-812769">
                <a:off x="9433779" y="2293009"/>
                <a:ext cx="692696" cy="501107"/>
                <a:chOff x="9302050" y="2556750"/>
                <a:chExt cx="973300" cy="704100"/>
              </a:xfrm>
            </p:grpSpPr>
            <p:sp>
              <p:nvSpPr>
                <p:cNvPr id="291" name="Google Shape;665;p36"/>
                <p:cNvSpPr/>
                <p:nvPr/>
              </p:nvSpPr>
              <p:spPr>
                <a:xfrm>
                  <a:off x="9302050" y="2845075"/>
                  <a:ext cx="414600" cy="414600"/>
                </a:xfrm>
                <a:prstGeom prst="rtTriangl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" name="Google Shape;666;p36"/>
                <p:cNvSpPr/>
                <p:nvPr/>
              </p:nvSpPr>
              <p:spPr>
                <a:xfrm flipH="1">
                  <a:off x="9860750" y="2845075"/>
                  <a:ext cx="414600" cy="414600"/>
                </a:xfrm>
                <a:prstGeom prst="rtTriangl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" name="Google Shape;667;p36"/>
                <p:cNvSpPr/>
                <p:nvPr/>
              </p:nvSpPr>
              <p:spPr>
                <a:xfrm>
                  <a:off x="9367825" y="2556750"/>
                  <a:ext cx="846300" cy="704100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90" name="Google Shape;668;p36"/>
              <p:cNvSpPr/>
              <p:nvPr/>
            </p:nvSpPr>
            <p:spPr>
              <a:xfrm rot="-812769">
                <a:off x="9744795" y="2637140"/>
                <a:ext cx="156716" cy="156716"/>
              </a:xfrm>
              <a:prstGeom prst="hear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3535083" y="190790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Giáo</a:t>
            </a:r>
            <a:r>
              <a:rPr lang="en-US" sz="1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dục</a:t>
            </a:r>
            <a:r>
              <a:rPr lang="vi-VN" sz="1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491" y="875074"/>
            <a:ext cx="820228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con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bé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ngoan ngoãn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mình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học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nhớ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nghe lời cô 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đi học không được khóc nhè, đi học đều để bố mẹ còn đi làm.</a:t>
            </a:r>
          </a:p>
        </p:txBody>
      </p:sp>
    </p:spTree>
    <p:extLst>
      <p:ext uri="{BB962C8B-B14F-4D97-AF65-F5344CB8AC3E}">
        <p14:creationId xmlns:p14="http://schemas.microsoft.com/office/powerpoint/2010/main" val="391153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7" name="Google Shape;437;p33"/>
          <p:cNvGrpSpPr/>
          <p:nvPr/>
        </p:nvGrpSpPr>
        <p:grpSpPr>
          <a:xfrm>
            <a:off x="633851" y="1900871"/>
            <a:ext cx="7894327" cy="1759640"/>
            <a:chOff x="6629011" y="622806"/>
            <a:chExt cx="5021140" cy="1759640"/>
          </a:xfrm>
        </p:grpSpPr>
        <p:sp>
          <p:nvSpPr>
            <p:cNvPr id="438" name="Google Shape;438;p33"/>
            <p:cNvSpPr/>
            <p:nvPr/>
          </p:nvSpPr>
          <p:spPr>
            <a:xfrm>
              <a:off x="6629011" y="1053075"/>
              <a:ext cx="367156" cy="339297"/>
            </a:xfrm>
            <a:custGeom>
              <a:avLst/>
              <a:gdLst/>
              <a:ahLst/>
              <a:cxnLst/>
              <a:rect l="l" t="t" r="r" b="b"/>
              <a:pathLst>
                <a:path w="8540" h="7892" extrusionOk="0">
                  <a:moveTo>
                    <a:pt x="734" y="0"/>
                  </a:moveTo>
                  <a:cubicBezTo>
                    <a:pt x="734" y="0"/>
                    <a:pt x="1" y="3402"/>
                    <a:pt x="2336" y="5804"/>
                  </a:cubicBezTo>
                  <a:cubicBezTo>
                    <a:pt x="4156" y="7675"/>
                    <a:pt x="6448" y="7892"/>
                    <a:pt x="7412" y="7892"/>
                  </a:cubicBezTo>
                  <a:cubicBezTo>
                    <a:pt x="7703" y="7892"/>
                    <a:pt x="7873" y="7872"/>
                    <a:pt x="7873" y="7872"/>
                  </a:cubicBezTo>
                  <a:cubicBezTo>
                    <a:pt x="7873" y="7872"/>
                    <a:pt x="8540" y="4970"/>
                    <a:pt x="6138" y="2502"/>
                  </a:cubicBezTo>
                  <a:cubicBezTo>
                    <a:pt x="3737" y="0"/>
                    <a:pt x="735" y="0"/>
                    <a:pt x="7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3"/>
            <p:cNvSpPr/>
            <p:nvPr/>
          </p:nvSpPr>
          <p:spPr>
            <a:xfrm>
              <a:off x="7097973" y="915370"/>
              <a:ext cx="259589" cy="451808"/>
            </a:xfrm>
            <a:custGeom>
              <a:avLst/>
              <a:gdLst/>
              <a:ahLst/>
              <a:cxnLst/>
              <a:rect l="l" t="t" r="r" b="b"/>
              <a:pathLst>
                <a:path w="6038" h="10509" extrusionOk="0">
                  <a:moveTo>
                    <a:pt x="3470" y="1"/>
                  </a:moveTo>
                  <a:cubicBezTo>
                    <a:pt x="3470" y="1"/>
                    <a:pt x="1001" y="1735"/>
                    <a:pt x="501" y="5171"/>
                  </a:cubicBezTo>
                  <a:cubicBezTo>
                    <a:pt x="0" y="8574"/>
                    <a:pt x="2235" y="10508"/>
                    <a:pt x="2235" y="10508"/>
                  </a:cubicBezTo>
                  <a:cubicBezTo>
                    <a:pt x="2235" y="10508"/>
                    <a:pt x="5037" y="8974"/>
                    <a:pt x="5538" y="5638"/>
                  </a:cubicBezTo>
                  <a:cubicBezTo>
                    <a:pt x="6038" y="2302"/>
                    <a:pt x="3470" y="1"/>
                    <a:pt x="34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3"/>
            <p:cNvSpPr/>
            <p:nvPr/>
          </p:nvSpPr>
          <p:spPr>
            <a:xfrm>
              <a:off x="7270072" y="1272466"/>
              <a:ext cx="222314" cy="454646"/>
            </a:xfrm>
            <a:custGeom>
              <a:avLst/>
              <a:gdLst/>
              <a:ahLst/>
              <a:cxnLst/>
              <a:rect l="l" t="t" r="r" b="b"/>
              <a:pathLst>
                <a:path w="5171" h="10575" extrusionOk="0">
                  <a:moveTo>
                    <a:pt x="2335" y="1"/>
                  </a:moveTo>
                  <a:cubicBezTo>
                    <a:pt x="2335" y="1"/>
                    <a:pt x="134" y="2035"/>
                    <a:pt x="67" y="5505"/>
                  </a:cubicBezTo>
                  <a:cubicBezTo>
                    <a:pt x="0" y="8974"/>
                    <a:pt x="2502" y="10575"/>
                    <a:pt x="2502" y="10575"/>
                  </a:cubicBezTo>
                  <a:cubicBezTo>
                    <a:pt x="2502" y="10575"/>
                    <a:pt x="5071" y="8707"/>
                    <a:pt x="5104" y="5338"/>
                  </a:cubicBezTo>
                  <a:cubicBezTo>
                    <a:pt x="5171" y="1969"/>
                    <a:pt x="2335" y="1"/>
                    <a:pt x="2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3"/>
            <p:cNvSpPr/>
            <p:nvPr/>
          </p:nvSpPr>
          <p:spPr>
            <a:xfrm>
              <a:off x="7512421" y="1481839"/>
              <a:ext cx="238092" cy="453227"/>
            </a:xfrm>
            <a:custGeom>
              <a:avLst/>
              <a:gdLst/>
              <a:ahLst/>
              <a:cxnLst/>
              <a:rect l="l" t="t" r="r" b="b"/>
              <a:pathLst>
                <a:path w="5538" h="10542" extrusionOk="0">
                  <a:moveTo>
                    <a:pt x="2002" y="1"/>
                  </a:moveTo>
                  <a:cubicBezTo>
                    <a:pt x="2002" y="1"/>
                    <a:pt x="1" y="2236"/>
                    <a:pt x="301" y="5705"/>
                  </a:cubicBezTo>
                  <a:cubicBezTo>
                    <a:pt x="568" y="9141"/>
                    <a:pt x="3170" y="10542"/>
                    <a:pt x="3170" y="10542"/>
                  </a:cubicBezTo>
                  <a:cubicBezTo>
                    <a:pt x="3170" y="10542"/>
                    <a:pt x="5538" y="8407"/>
                    <a:pt x="5304" y="5071"/>
                  </a:cubicBezTo>
                  <a:cubicBezTo>
                    <a:pt x="5038" y="1702"/>
                    <a:pt x="2002" y="1"/>
                    <a:pt x="2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3"/>
            <p:cNvSpPr/>
            <p:nvPr/>
          </p:nvSpPr>
          <p:spPr>
            <a:xfrm>
              <a:off x="7757650" y="1694093"/>
              <a:ext cx="304086" cy="418790"/>
            </a:xfrm>
            <a:custGeom>
              <a:avLst/>
              <a:gdLst/>
              <a:ahLst/>
              <a:cxnLst/>
              <a:rect l="l" t="t" r="r" b="b"/>
              <a:pathLst>
                <a:path w="7073" h="9741" extrusionOk="0">
                  <a:moveTo>
                    <a:pt x="1268" y="1"/>
                  </a:moveTo>
                  <a:cubicBezTo>
                    <a:pt x="1268" y="1"/>
                    <a:pt x="1" y="2736"/>
                    <a:pt x="1235" y="5938"/>
                  </a:cubicBezTo>
                  <a:cubicBezTo>
                    <a:pt x="2502" y="9174"/>
                    <a:pt x="5405" y="9741"/>
                    <a:pt x="5405" y="9741"/>
                  </a:cubicBezTo>
                  <a:cubicBezTo>
                    <a:pt x="5405" y="9741"/>
                    <a:pt x="7072" y="7039"/>
                    <a:pt x="5872" y="3904"/>
                  </a:cubicBezTo>
                  <a:cubicBezTo>
                    <a:pt x="4637" y="735"/>
                    <a:pt x="1268" y="1"/>
                    <a:pt x="12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3"/>
            <p:cNvSpPr/>
            <p:nvPr/>
          </p:nvSpPr>
          <p:spPr>
            <a:xfrm>
              <a:off x="6841265" y="622806"/>
              <a:ext cx="268230" cy="450346"/>
            </a:xfrm>
            <a:custGeom>
              <a:avLst/>
              <a:gdLst/>
              <a:ahLst/>
              <a:cxnLst/>
              <a:rect l="l" t="t" r="r" b="b"/>
              <a:pathLst>
                <a:path w="6239" h="10475" extrusionOk="0">
                  <a:moveTo>
                    <a:pt x="2469" y="1"/>
                  </a:moveTo>
                  <a:cubicBezTo>
                    <a:pt x="2469" y="1"/>
                    <a:pt x="0" y="2403"/>
                    <a:pt x="601" y="5738"/>
                  </a:cubicBezTo>
                  <a:cubicBezTo>
                    <a:pt x="1201" y="9041"/>
                    <a:pt x="4070" y="10475"/>
                    <a:pt x="4070" y="10475"/>
                  </a:cubicBezTo>
                  <a:cubicBezTo>
                    <a:pt x="4070" y="10475"/>
                    <a:pt x="6238" y="8474"/>
                    <a:pt x="5604" y="5071"/>
                  </a:cubicBezTo>
                  <a:cubicBezTo>
                    <a:pt x="5004" y="1669"/>
                    <a:pt x="2469" y="1"/>
                    <a:pt x="24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3"/>
            <p:cNvSpPr/>
            <p:nvPr/>
          </p:nvSpPr>
          <p:spPr>
            <a:xfrm>
              <a:off x="6700722" y="1428400"/>
              <a:ext cx="391533" cy="263888"/>
            </a:xfrm>
            <a:custGeom>
              <a:avLst/>
              <a:gdLst/>
              <a:ahLst/>
              <a:cxnLst/>
              <a:rect l="l" t="t" r="r" b="b"/>
              <a:pathLst>
                <a:path w="9107" h="6138" extrusionOk="0">
                  <a:moveTo>
                    <a:pt x="1942" y="0"/>
                  </a:moveTo>
                  <a:cubicBezTo>
                    <a:pt x="774" y="0"/>
                    <a:pt x="0" y="243"/>
                    <a:pt x="0" y="243"/>
                  </a:cubicBezTo>
                  <a:cubicBezTo>
                    <a:pt x="0" y="243"/>
                    <a:pt x="301" y="3712"/>
                    <a:pt x="3236" y="5313"/>
                  </a:cubicBezTo>
                  <a:cubicBezTo>
                    <a:pt x="4382" y="5944"/>
                    <a:pt x="5517" y="6138"/>
                    <a:pt x="6480" y="6138"/>
                  </a:cubicBezTo>
                  <a:cubicBezTo>
                    <a:pt x="8012" y="6138"/>
                    <a:pt x="9107" y="5647"/>
                    <a:pt x="9107" y="5647"/>
                  </a:cubicBezTo>
                  <a:cubicBezTo>
                    <a:pt x="9107" y="5647"/>
                    <a:pt x="8940" y="2678"/>
                    <a:pt x="5905" y="1010"/>
                  </a:cubicBezTo>
                  <a:cubicBezTo>
                    <a:pt x="4445" y="208"/>
                    <a:pt x="3024" y="0"/>
                    <a:pt x="19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3"/>
            <p:cNvSpPr/>
            <p:nvPr/>
          </p:nvSpPr>
          <p:spPr>
            <a:xfrm>
              <a:off x="6878539" y="1741170"/>
              <a:ext cx="434568" cy="229365"/>
            </a:xfrm>
            <a:custGeom>
              <a:avLst/>
              <a:gdLst/>
              <a:ahLst/>
              <a:cxnLst/>
              <a:rect l="l" t="t" r="r" b="b"/>
              <a:pathLst>
                <a:path w="10108" h="5335" extrusionOk="0">
                  <a:moveTo>
                    <a:pt x="3713" y="1"/>
                  </a:moveTo>
                  <a:cubicBezTo>
                    <a:pt x="1514" y="1"/>
                    <a:pt x="1" y="874"/>
                    <a:pt x="1" y="874"/>
                  </a:cubicBezTo>
                  <a:cubicBezTo>
                    <a:pt x="1" y="874"/>
                    <a:pt x="1068" y="4176"/>
                    <a:pt x="4304" y="5077"/>
                  </a:cubicBezTo>
                  <a:cubicBezTo>
                    <a:pt x="4942" y="5261"/>
                    <a:pt x="5554" y="5335"/>
                    <a:pt x="6125" y="5335"/>
                  </a:cubicBezTo>
                  <a:cubicBezTo>
                    <a:pt x="8453" y="5335"/>
                    <a:pt x="10108" y="4109"/>
                    <a:pt x="10108" y="4109"/>
                  </a:cubicBezTo>
                  <a:cubicBezTo>
                    <a:pt x="10108" y="4109"/>
                    <a:pt x="9274" y="1274"/>
                    <a:pt x="5938" y="307"/>
                  </a:cubicBezTo>
                  <a:cubicBezTo>
                    <a:pt x="5147" y="85"/>
                    <a:pt x="4397" y="1"/>
                    <a:pt x="37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3"/>
            <p:cNvSpPr/>
            <p:nvPr/>
          </p:nvSpPr>
          <p:spPr>
            <a:xfrm>
              <a:off x="7102272" y="1990828"/>
              <a:ext cx="456064" cy="218273"/>
            </a:xfrm>
            <a:custGeom>
              <a:avLst/>
              <a:gdLst/>
              <a:ahLst/>
              <a:cxnLst/>
              <a:rect l="l" t="t" r="r" b="b"/>
              <a:pathLst>
                <a:path w="10608" h="5077" extrusionOk="0">
                  <a:moveTo>
                    <a:pt x="5709" y="1"/>
                  </a:moveTo>
                  <a:cubicBezTo>
                    <a:pt x="5642" y="1"/>
                    <a:pt x="5573" y="2"/>
                    <a:pt x="5504" y="4"/>
                  </a:cubicBezTo>
                  <a:cubicBezTo>
                    <a:pt x="2035" y="104"/>
                    <a:pt x="0" y="2339"/>
                    <a:pt x="0" y="2339"/>
                  </a:cubicBezTo>
                  <a:cubicBezTo>
                    <a:pt x="0" y="2339"/>
                    <a:pt x="1965" y="5077"/>
                    <a:pt x="5199" y="5077"/>
                  </a:cubicBezTo>
                  <a:cubicBezTo>
                    <a:pt x="5256" y="5077"/>
                    <a:pt x="5313" y="5076"/>
                    <a:pt x="5371" y="5074"/>
                  </a:cubicBezTo>
                  <a:cubicBezTo>
                    <a:pt x="8773" y="4974"/>
                    <a:pt x="10608" y="2372"/>
                    <a:pt x="10608" y="2372"/>
                  </a:cubicBezTo>
                  <a:cubicBezTo>
                    <a:pt x="10608" y="2372"/>
                    <a:pt x="9038" y="1"/>
                    <a:pt x="57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3"/>
            <p:cNvSpPr/>
            <p:nvPr/>
          </p:nvSpPr>
          <p:spPr>
            <a:xfrm>
              <a:off x="7440709" y="2160949"/>
              <a:ext cx="453227" cy="221497"/>
            </a:xfrm>
            <a:custGeom>
              <a:avLst/>
              <a:gdLst/>
              <a:ahLst/>
              <a:cxnLst/>
              <a:rect l="l" t="t" r="r" b="b"/>
              <a:pathLst>
                <a:path w="10542" h="5152" extrusionOk="0">
                  <a:moveTo>
                    <a:pt x="6243" y="1"/>
                  </a:moveTo>
                  <a:cubicBezTo>
                    <a:pt x="5914" y="1"/>
                    <a:pt x="5567" y="26"/>
                    <a:pt x="5204" y="83"/>
                  </a:cubicBezTo>
                  <a:cubicBezTo>
                    <a:pt x="1769" y="583"/>
                    <a:pt x="1" y="3018"/>
                    <a:pt x="1" y="3018"/>
                  </a:cubicBezTo>
                  <a:cubicBezTo>
                    <a:pt x="1" y="3018"/>
                    <a:pt x="1940" y="5151"/>
                    <a:pt x="4808" y="5151"/>
                  </a:cubicBezTo>
                  <a:cubicBezTo>
                    <a:pt x="5087" y="5151"/>
                    <a:pt x="5375" y="5131"/>
                    <a:pt x="5671" y="5086"/>
                  </a:cubicBezTo>
                  <a:cubicBezTo>
                    <a:pt x="9007" y="4586"/>
                    <a:pt x="10542" y="1784"/>
                    <a:pt x="10542" y="1784"/>
                  </a:cubicBezTo>
                  <a:cubicBezTo>
                    <a:pt x="10542" y="1784"/>
                    <a:pt x="8998" y="1"/>
                    <a:pt x="6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6978927" y="1143402"/>
              <a:ext cx="1181735" cy="1118665"/>
            </a:xfrm>
            <a:custGeom>
              <a:avLst/>
              <a:gdLst/>
              <a:ahLst/>
              <a:cxnLst/>
              <a:rect l="l" t="t" r="r" b="b"/>
              <a:pathLst>
                <a:path w="27487" h="26020" extrusionOk="0">
                  <a:moveTo>
                    <a:pt x="334" y="1"/>
                  </a:moveTo>
                  <a:cubicBezTo>
                    <a:pt x="334" y="201"/>
                    <a:pt x="1" y="18080"/>
                    <a:pt x="27020" y="26019"/>
                  </a:cubicBezTo>
                  <a:lnTo>
                    <a:pt x="27487" y="24418"/>
                  </a:lnTo>
                  <a:cubicBezTo>
                    <a:pt x="1769" y="16879"/>
                    <a:pt x="1969" y="734"/>
                    <a:pt x="1969" y="67"/>
                  </a:cubicBezTo>
                  <a:lnTo>
                    <a:pt x="3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3"/>
            <p:cNvSpPr/>
            <p:nvPr/>
          </p:nvSpPr>
          <p:spPr>
            <a:xfrm>
              <a:off x="11282952" y="1053075"/>
              <a:ext cx="367199" cy="339297"/>
            </a:xfrm>
            <a:custGeom>
              <a:avLst/>
              <a:gdLst/>
              <a:ahLst/>
              <a:cxnLst/>
              <a:rect l="l" t="t" r="r" b="b"/>
              <a:pathLst>
                <a:path w="8541" h="7892" extrusionOk="0">
                  <a:moveTo>
                    <a:pt x="7807" y="0"/>
                  </a:moveTo>
                  <a:cubicBezTo>
                    <a:pt x="7806" y="0"/>
                    <a:pt x="4804" y="0"/>
                    <a:pt x="2403" y="2502"/>
                  </a:cubicBezTo>
                  <a:cubicBezTo>
                    <a:pt x="1" y="4970"/>
                    <a:pt x="701" y="7872"/>
                    <a:pt x="701" y="7872"/>
                  </a:cubicBezTo>
                  <a:cubicBezTo>
                    <a:pt x="701" y="7872"/>
                    <a:pt x="871" y="7892"/>
                    <a:pt x="1162" y="7892"/>
                  </a:cubicBezTo>
                  <a:cubicBezTo>
                    <a:pt x="2124" y="7892"/>
                    <a:pt x="4411" y="7675"/>
                    <a:pt x="6205" y="5804"/>
                  </a:cubicBezTo>
                  <a:cubicBezTo>
                    <a:pt x="8540" y="3402"/>
                    <a:pt x="7807" y="0"/>
                    <a:pt x="78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3"/>
            <p:cNvSpPr/>
            <p:nvPr/>
          </p:nvSpPr>
          <p:spPr>
            <a:xfrm>
              <a:off x="10923018" y="913952"/>
              <a:ext cx="259589" cy="453227"/>
            </a:xfrm>
            <a:custGeom>
              <a:avLst/>
              <a:gdLst/>
              <a:ahLst/>
              <a:cxnLst/>
              <a:rect l="l" t="t" r="r" b="b"/>
              <a:pathLst>
                <a:path w="6038" h="10542" extrusionOk="0">
                  <a:moveTo>
                    <a:pt x="2569" y="0"/>
                  </a:moveTo>
                  <a:cubicBezTo>
                    <a:pt x="2569" y="0"/>
                    <a:pt x="0" y="2335"/>
                    <a:pt x="501" y="5671"/>
                  </a:cubicBezTo>
                  <a:cubicBezTo>
                    <a:pt x="1001" y="9007"/>
                    <a:pt x="3770" y="10541"/>
                    <a:pt x="3770" y="10541"/>
                  </a:cubicBezTo>
                  <a:cubicBezTo>
                    <a:pt x="3770" y="10541"/>
                    <a:pt x="6038" y="8607"/>
                    <a:pt x="5504" y="5204"/>
                  </a:cubicBezTo>
                  <a:cubicBezTo>
                    <a:pt x="5004" y="1768"/>
                    <a:pt x="2569" y="0"/>
                    <a:pt x="25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>
              <a:off x="10786775" y="1271047"/>
              <a:ext cx="222314" cy="456064"/>
            </a:xfrm>
            <a:custGeom>
              <a:avLst/>
              <a:gdLst/>
              <a:ahLst/>
              <a:cxnLst/>
              <a:rect l="l" t="t" r="r" b="b"/>
              <a:pathLst>
                <a:path w="5171" h="10608" extrusionOk="0">
                  <a:moveTo>
                    <a:pt x="2869" y="0"/>
                  </a:moveTo>
                  <a:cubicBezTo>
                    <a:pt x="2869" y="0"/>
                    <a:pt x="0" y="2002"/>
                    <a:pt x="67" y="5371"/>
                  </a:cubicBezTo>
                  <a:cubicBezTo>
                    <a:pt x="134" y="8740"/>
                    <a:pt x="2702" y="10608"/>
                    <a:pt x="2702" y="10608"/>
                  </a:cubicBezTo>
                  <a:cubicBezTo>
                    <a:pt x="2702" y="10608"/>
                    <a:pt x="5171" y="9007"/>
                    <a:pt x="5137" y="5538"/>
                  </a:cubicBezTo>
                  <a:cubicBezTo>
                    <a:pt x="5071" y="2068"/>
                    <a:pt x="2869" y="0"/>
                    <a:pt x="28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3"/>
            <p:cNvSpPr/>
            <p:nvPr/>
          </p:nvSpPr>
          <p:spPr>
            <a:xfrm>
              <a:off x="10528648" y="1481839"/>
              <a:ext cx="238092" cy="453227"/>
            </a:xfrm>
            <a:custGeom>
              <a:avLst/>
              <a:gdLst/>
              <a:ahLst/>
              <a:cxnLst/>
              <a:rect l="l" t="t" r="r" b="b"/>
              <a:pathLst>
                <a:path w="5538" h="10542" extrusionOk="0">
                  <a:moveTo>
                    <a:pt x="3536" y="1"/>
                  </a:moveTo>
                  <a:cubicBezTo>
                    <a:pt x="3536" y="1"/>
                    <a:pt x="500" y="1702"/>
                    <a:pt x="267" y="5071"/>
                  </a:cubicBezTo>
                  <a:cubicBezTo>
                    <a:pt x="0" y="8407"/>
                    <a:pt x="2368" y="10542"/>
                    <a:pt x="2368" y="10542"/>
                  </a:cubicBezTo>
                  <a:cubicBezTo>
                    <a:pt x="2368" y="10542"/>
                    <a:pt x="5004" y="9141"/>
                    <a:pt x="5271" y="5705"/>
                  </a:cubicBezTo>
                  <a:cubicBezTo>
                    <a:pt x="5537" y="2269"/>
                    <a:pt x="3536" y="1"/>
                    <a:pt x="3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3"/>
            <p:cNvSpPr/>
            <p:nvPr/>
          </p:nvSpPr>
          <p:spPr>
            <a:xfrm>
              <a:off x="10217425" y="1694093"/>
              <a:ext cx="304086" cy="418790"/>
            </a:xfrm>
            <a:custGeom>
              <a:avLst/>
              <a:gdLst/>
              <a:ahLst/>
              <a:cxnLst/>
              <a:rect l="l" t="t" r="r" b="b"/>
              <a:pathLst>
                <a:path w="7073" h="9741" extrusionOk="0">
                  <a:moveTo>
                    <a:pt x="5805" y="1"/>
                  </a:moveTo>
                  <a:cubicBezTo>
                    <a:pt x="5805" y="1"/>
                    <a:pt x="2436" y="735"/>
                    <a:pt x="1235" y="3904"/>
                  </a:cubicBezTo>
                  <a:cubicBezTo>
                    <a:pt x="1" y="7039"/>
                    <a:pt x="1668" y="9741"/>
                    <a:pt x="1668" y="9741"/>
                  </a:cubicBezTo>
                  <a:cubicBezTo>
                    <a:pt x="1668" y="9741"/>
                    <a:pt x="4571" y="9174"/>
                    <a:pt x="5838" y="5972"/>
                  </a:cubicBezTo>
                  <a:cubicBezTo>
                    <a:pt x="7072" y="2736"/>
                    <a:pt x="5805" y="1"/>
                    <a:pt x="58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3"/>
            <p:cNvSpPr/>
            <p:nvPr/>
          </p:nvSpPr>
          <p:spPr>
            <a:xfrm>
              <a:off x="11171128" y="622806"/>
              <a:ext cx="268187" cy="450346"/>
            </a:xfrm>
            <a:custGeom>
              <a:avLst/>
              <a:gdLst/>
              <a:ahLst/>
              <a:cxnLst/>
              <a:rect l="l" t="t" r="r" b="b"/>
              <a:pathLst>
                <a:path w="6238" h="10475" extrusionOk="0">
                  <a:moveTo>
                    <a:pt x="3736" y="1"/>
                  </a:moveTo>
                  <a:cubicBezTo>
                    <a:pt x="3736" y="1"/>
                    <a:pt x="1234" y="1669"/>
                    <a:pt x="601" y="5071"/>
                  </a:cubicBezTo>
                  <a:cubicBezTo>
                    <a:pt x="0" y="8474"/>
                    <a:pt x="2168" y="10475"/>
                    <a:pt x="2168" y="10475"/>
                  </a:cubicBezTo>
                  <a:cubicBezTo>
                    <a:pt x="2168" y="10475"/>
                    <a:pt x="5004" y="9041"/>
                    <a:pt x="5604" y="5738"/>
                  </a:cubicBezTo>
                  <a:cubicBezTo>
                    <a:pt x="6238" y="2403"/>
                    <a:pt x="3736" y="1"/>
                    <a:pt x="37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3"/>
            <p:cNvSpPr/>
            <p:nvPr/>
          </p:nvSpPr>
          <p:spPr>
            <a:xfrm>
              <a:off x="11186906" y="1428400"/>
              <a:ext cx="392951" cy="263888"/>
            </a:xfrm>
            <a:custGeom>
              <a:avLst/>
              <a:gdLst/>
              <a:ahLst/>
              <a:cxnLst/>
              <a:rect l="l" t="t" r="r" b="b"/>
              <a:pathLst>
                <a:path w="9140" h="6138" extrusionOk="0">
                  <a:moveTo>
                    <a:pt x="7180" y="0"/>
                  </a:moveTo>
                  <a:cubicBezTo>
                    <a:pt x="6090" y="0"/>
                    <a:pt x="4662" y="208"/>
                    <a:pt x="3202" y="1010"/>
                  </a:cubicBezTo>
                  <a:cubicBezTo>
                    <a:pt x="200" y="2678"/>
                    <a:pt x="0" y="5647"/>
                    <a:pt x="0" y="5647"/>
                  </a:cubicBezTo>
                  <a:cubicBezTo>
                    <a:pt x="0" y="5647"/>
                    <a:pt x="1095" y="6138"/>
                    <a:pt x="2627" y="6138"/>
                  </a:cubicBezTo>
                  <a:cubicBezTo>
                    <a:pt x="3590" y="6138"/>
                    <a:pt x="4725" y="5944"/>
                    <a:pt x="5871" y="5313"/>
                  </a:cubicBezTo>
                  <a:cubicBezTo>
                    <a:pt x="8840" y="3679"/>
                    <a:pt x="9140" y="243"/>
                    <a:pt x="9140" y="243"/>
                  </a:cubicBezTo>
                  <a:cubicBezTo>
                    <a:pt x="9140" y="243"/>
                    <a:pt x="8358" y="0"/>
                    <a:pt x="71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3"/>
            <p:cNvSpPr/>
            <p:nvPr/>
          </p:nvSpPr>
          <p:spPr>
            <a:xfrm>
              <a:off x="10967473" y="1740353"/>
              <a:ext cx="433149" cy="230182"/>
            </a:xfrm>
            <a:custGeom>
              <a:avLst/>
              <a:gdLst/>
              <a:ahLst/>
              <a:cxnLst/>
              <a:rect l="l" t="t" r="r" b="b"/>
              <a:pathLst>
                <a:path w="10075" h="5354" extrusionOk="0">
                  <a:moveTo>
                    <a:pt x="6418" y="1"/>
                  </a:moveTo>
                  <a:cubicBezTo>
                    <a:pt x="5719" y="1"/>
                    <a:pt x="4950" y="90"/>
                    <a:pt x="4137" y="326"/>
                  </a:cubicBezTo>
                  <a:cubicBezTo>
                    <a:pt x="834" y="1260"/>
                    <a:pt x="0" y="4128"/>
                    <a:pt x="0" y="4128"/>
                  </a:cubicBezTo>
                  <a:cubicBezTo>
                    <a:pt x="0" y="4128"/>
                    <a:pt x="1634" y="5354"/>
                    <a:pt x="3953" y="5354"/>
                  </a:cubicBezTo>
                  <a:cubicBezTo>
                    <a:pt x="4522" y="5354"/>
                    <a:pt x="5133" y="5280"/>
                    <a:pt x="5771" y="5096"/>
                  </a:cubicBezTo>
                  <a:cubicBezTo>
                    <a:pt x="9040" y="4162"/>
                    <a:pt x="10074" y="859"/>
                    <a:pt x="10074" y="859"/>
                  </a:cubicBezTo>
                  <a:cubicBezTo>
                    <a:pt x="10074" y="859"/>
                    <a:pt x="8586" y="1"/>
                    <a:pt x="6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3"/>
            <p:cNvSpPr/>
            <p:nvPr/>
          </p:nvSpPr>
          <p:spPr>
            <a:xfrm>
              <a:off x="10720782" y="1990828"/>
              <a:ext cx="456107" cy="218230"/>
            </a:xfrm>
            <a:custGeom>
              <a:avLst/>
              <a:gdLst/>
              <a:ahLst/>
              <a:cxnLst/>
              <a:rect l="l" t="t" r="r" b="b"/>
              <a:pathLst>
                <a:path w="10609" h="5076" extrusionOk="0">
                  <a:moveTo>
                    <a:pt x="4902" y="1"/>
                  </a:moveTo>
                  <a:cubicBezTo>
                    <a:pt x="1603" y="1"/>
                    <a:pt x="1" y="2372"/>
                    <a:pt x="1" y="2372"/>
                  </a:cubicBezTo>
                  <a:cubicBezTo>
                    <a:pt x="1" y="2372"/>
                    <a:pt x="1869" y="4974"/>
                    <a:pt x="5238" y="5074"/>
                  </a:cubicBezTo>
                  <a:cubicBezTo>
                    <a:pt x="5278" y="5075"/>
                    <a:pt x="5317" y="5075"/>
                    <a:pt x="5356" y="5075"/>
                  </a:cubicBezTo>
                  <a:cubicBezTo>
                    <a:pt x="8654" y="5075"/>
                    <a:pt x="10609" y="2339"/>
                    <a:pt x="10609" y="2339"/>
                  </a:cubicBezTo>
                  <a:cubicBezTo>
                    <a:pt x="10609" y="2339"/>
                    <a:pt x="8574" y="104"/>
                    <a:pt x="5105" y="4"/>
                  </a:cubicBezTo>
                  <a:cubicBezTo>
                    <a:pt x="5036" y="2"/>
                    <a:pt x="4969" y="1"/>
                    <a:pt x="49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3"/>
            <p:cNvSpPr/>
            <p:nvPr/>
          </p:nvSpPr>
          <p:spPr>
            <a:xfrm>
              <a:off x="10385225" y="2160949"/>
              <a:ext cx="453227" cy="221497"/>
            </a:xfrm>
            <a:custGeom>
              <a:avLst/>
              <a:gdLst/>
              <a:ahLst/>
              <a:cxnLst/>
              <a:rect l="l" t="t" r="r" b="b"/>
              <a:pathLst>
                <a:path w="10542" h="5152" extrusionOk="0">
                  <a:moveTo>
                    <a:pt x="4323" y="1"/>
                  </a:moveTo>
                  <a:cubicBezTo>
                    <a:pt x="1544" y="1"/>
                    <a:pt x="0" y="1784"/>
                    <a:pt x="0" y="1784"/>
                  </a:cubicBezTo>
                  <a:cubicBezTo>
                    <a:pt x="0" y="1784"/>
                    <a:pt x="1535" y="4586"/>
                    <a:pt x="4871" y="5086"/>
                  </a:cubicBezTo>
                  <a:cubicBezTo>
                    <a:pt x="5167" y="5131"/>
                    <a:pt x="5455" y="5151"/>
                    <a:pt x="5734" y="5151"/>
                  </a:cubicBezTo>
                  <a:cubicBezTo>
                    <a:pt x="8602" y="5151"/>
                    <a:pt x="10541" y="3018"/>
                    <a:pt x="10541" y="3018"/>
                  </a:cubicBezTo>
                  <a:cubicBezTo>
                    <a:pt x="10541" y="3018"/>
                    <a:pt x="8773" y="583"/>
                    <a:pt x="5371" y="83"/>
                  </a:cubicBezTo>
                  <a:cubicBezTo>
                    <a:pt x="5004" y="26"/>
                    <a:pt x="4655" y="1"/>
                    <a:pt x="43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3"/>
            <p:cNvSpPr/>
            <p:nvPr/>
          </p:nvSpPr>
          <p:spPr>
            <a:xfrm>
              <a:off x="10118457" y="1143402"/>
              <a:ext cx="1181778" cy="1118665"/>
            </a:xfrm>
            <a:custGeom>
              <a:avLst/>
              <a:gdLst/>
              <a:ahLst/>
              <a:cxnLst/>
              <a:rect l="l" t="t" r="r" b="b"/>
              <a:pathLst>
                <a:path w="27488" h="26020" extrusionOk="0">
                  <a:moveTo>
                    <a:pt x="27154" y="1"/>
                  </a:moveTo>
                  <a:lnTo>
                    <a:pt x="25519" y="67"/>
                  </a:lnTo>
                  <a:cubicBezTo>
                    <a:pt x="25553" y="734"/>
                    <a:pt x="25753" y="16879"/>
                    <a:pt x="1" y="24418"/>
                  </a:cubicBezTo>
                  <a:lnTo>
                    <a:pt x="468" y="26019"/>
                  </a:lnTo>
                  <a:cubicBezTo>
                    <a:pt x="27487" y="18080"/>
                    <a:pt x="27187" y="201"/>
                    <a:pt x="27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2822861" y="206507"/>
            <a:ext cx="3121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1800" b="1" dirty="0">
                <a:solidFill>
                  <a:srgbClr val="00B0F0"/>
                </a:solidFill>
                <a:latin typeface="Times New Roman" panose="02020603050405020304" pitchFamily="18" charset="0"/>
              </a:rPr>
              <a:t>* Trò chơi: Chiếc hộp kỳ diệu</a:t>
            </a:r>
          </a:p>
        </p:txBody>
      </p:sp>
      <p:sp>
        <p:nvSpPr>
          <p:cNvPr id="4" name="Rectangle 3"/>
          <p:cNvSpPr/>
          <p:nvPr/>
        </p:nvSpPr>
        <p:spPr>
          <a:xfrm>
            <a:off x="2380097" y="108711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1800" i="1" dirty="0">
                <a:solidFill>
                  <a:srgbClr val="00B0F0"/>
                </a:solidFill>
                <a:latin typeface="Times New Roman" panose="02020603050405020304" pitchFamily="18" charset="0"/>
              </a:rPr>
              <a:t>+ Cách chơi: Cô để các dụng cụ âm nhạc trong hộp, nhiệm vụ của mỗi bạn là chọn và đoán đúng tên nhạc cụ vừa chọn.</a:t>
            </a:r>
          </a:p>
        </p:txBody>
      </p:sp>
      <p:sp>
        <p:nvSpPr>
          <p:cNvPr id="5" name="Rectangle 4"/>
          <p:cNvSpPr/>
          <p:nvPr/>
        </p:nvSpPr>
        <p:spPr>
          <a:xfrm>
            <a:off x="2383477" y="22075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1800" i="1" dirty="0">
                <a:solidFill>
                  <a:srgbClr val="00B0F0"/>
                </a:solidFill>
                <a:latin typeface="Times New Roman" panose="02020603050405020304" pitchFamily="18" charset="0"/>
              </a:rPr>
              <a:t>+ Luật chơi: Bạn nào đoán đúng tên nhạc cụ thì bạn đó chiến thắng.</a:t>
            </a:r>
          </a:p>
        </p:txBody>
      </p:sp>
      <p:grpSp>
        <p:nvGrpSpPr>
          <p:cNvPr id="32" name="Google Shape;294;p29"/>
          <p:cNvGrpSpPr/>
          <p:nvPr/>
        </p:nvGrpSpPr>
        <p:grpSpPr>
          <a:xfrm rot="20650119">
            <a:off x="2082" y="2629747"/>
            <a:ext cx="2887299" cy="3537771"/>
            <a:chOff x="-732940" y="3021127"/>
            <a:chExt cx="2887299" cy="3537771"/>
          </a:xfrm>
        </p:grpSpPr>
        <p:sp>
          <p:nvSpPr>
            <p:cNvPr id="33" name="Google Shape;295;p29"/>
            <p:cNvSpPr/>
            <p:nvPr/>
          </p:nvSpPr>
          <p:spPr>
            <a:xfrm rot="1800074">
              <a:off x="-542589" y="4977871"/>
              <a:ext cx="42223" cy="36871"/>
            </a:xfrm>
            <a:custGeom>
              <a:avLst/>
              <a:gdLst/>
              <a:ahLst/>
              <a:cxnLst/>
              <a:rect l="l" t="t" r="r" b="b"/>
              <a:pathLst>
                <a:path w="1002" h="875" extrusionOk="0">
                  <a:moveTo>
                    <a:pt x="1001" y="1"/>
                  </a:moveTo>
                  <a:lnTo>
                    <a:pt x="1" y="434"/>
                  </a:lnTo>
                  <a:lnTo>
                    <a:pt x="434" y="801"/>
                  </a:lnTo>
                  <a:cubicBezTo>
                    <a:pt x="495" y="852"/>
                    <a:pt x="568" y="875"/>
                    <a:pt x="640" y="875"/>
                  </a:cubicBezTo>
                  <a:cubicBezTo>
                    <a:pt x="806" y="875"/>
                    <a:pt x="968" y="754"/>
                    <a:pt x="968" y="56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96;p29"/>
            <p:cNvSpPr/>
            <p:nvPr/>
          </p:nvSpPr>
          <p:spPr>
            <a:xfrm rot="1800074">
              <a:off x="624169" y="4539291"/>
              <a:ext cx="947398" cy="1106892"/>
            </a:xfrm>
            <a:custGeom>
              <a:avLst/>
              <a:gdLst/>
              <a:ahLst/>
              <a:cxnLst/>
              <a:rect l="l" t="t" r="r" b="b"/>
              <a:pathLst>
                <a:path w="22483" h="26268" extrusionOk="0">
                  <a:moveTo>
                    <a:pt x="5092" y="1"/>
                  </a:moveTo>
                  <a:cubicBezTo>
                    <a:pt x="3286" y="1"/>
                    <a:pt x="1592" y="1086"/>
                    <a:pt x="901" y="2878"/>
                  </a:cubicBezTo>
                  <a:cubicBezTo>
                    <a:pt x="0" y="5180"/>
                    <a:pt x="1168" y="7781"/>
                    <a:pt x="3469" y="8682"/>
                  </a:cubicBezTo>
                  <a:cubicBezTo>
                    <a:pt x="3469" y="8682"/>
                    <a:pt x="3870" y="8849"/>
                    <a:pt x="4537" y="9116"/>
                  </a:cubicBezTo>
                  <a:cubicBezTo>
                    <a:pt x="4704" y="9182"/>
                    <a:pt x="4904" y="9249"/>
                    <a:pt x="5104" y="9316"/>
                  </a:cubicBezTo>
                  <a:cubicBezTo>
                    <a:pt x="5271" y="9383"/>
                    <a:pt x="5437" y="9449"/>
                    <a:pt x="5604" y="9549"/>
                  </a:cubicBezTo>
                  <a:cubicBezTo>
                    <a:pt x="6005" y="9716"/>
                    <a:pt x="6405" y="9850"/>
                    <a:pt x="6905" y="10116"/>
                  </a:cubicBezTo>
                  <a:cubicBezTo>
                    <a:pt x="7139" y="10250"/>
                    <a:pt x="7372" y="10383"/>
                    <a:pt x="7639" y="10483"/>
                  </a:cubicBezTo>
                  <a:cubicBezTo>
                    <a:pt x="7906" y="10617"/>
                    <a:pt x="8173" y="10784"/>
                    <a:pt x="8440" y="10950"/>
                  </a:cubicBezTo>
                  <a:cubicBezTo>
                    <a:pt x="8973" y="11251"/>
                    <a:pt x="9507" y="11618"/>
                    <a:pt x="10107" y="11984"/>
                  </a:cubicBezTo>
                  <a:cubicBezTo>
                    <a:pt x="10374" y="12185"/>
                    <a:pt x="10641" y="12385"/>
                    <a:pt x="10941" y="12585"/>
                  </a:cubicBezTo>
                  <a:cubicBezTo>
                    <a:pt x="11208" y="12818"/>
                    <a:pt x="11508" y="13019"/>
                    <a:pt x="11775" y="13252"/>
                  </a:cubicBezTo>
                  <a:cubicBezTo>
                    <a:pt x="12042" y="13486"/>
                    <a:pt x="12309" y="13719"/>
                    <a:pt x="12609" y="13953"/>
                  </a:cubicBezTo>
                  <a:lnTo>
                    <a:pt x="13376" y="14720"/>
                  </a:lnTo>
                  <a:cubicBezTo>
                    <a:pt x="13677" y="14987"/>
                    <a:pt x="13910" y="15253"/>
                    <a:pt x="14144" y="15520"/>
                  </a:cubicBezTo>
                  <a:cubicBezTo>
                    <a:pt x="14411" y="15787"/>
                    <a:pt x="14644" y="16054"/>
                    <a:pt x="14878" y="16354"/>
                  </a:cubicBezTo>
                  <a:cubicBezTo>
                    <a:pt x="15111" y="16654"/>
                    <a:pt x="15345" y="16921"/>
                    <a:pt x="15578" y="17222"/>
                  </a:cubicBezTo>
                  <a:cubicBezTo>
                    <a:pt x="15778" y="17488"/>
                    <a:pt x="15978" y="17789"/>
                    <a:pt x="16178" y="18089"/>
                  </a:cubicBezTo>
                  <a:cubicBezTo>
                    <a:pt x="16379" y="18356"/>
                    <a:pt x="16545" y="18656"/>
                    <a:pt x="16746" y="18956"/>
                  </a:cubicBezTo>
                  <a:cubicBezTo>
                    <a:pt x="16912" y="19256"/>
                    <a:pt x="17112" y="19523"/>
                    <a:pt x="17246" y="19823"/>
                  </a:cubicBezTo>
                  <a:cubicBezTo>
                    <a:pt x="17546" y="20390"/>
                    <a:pt x="17846" y="20924"/>
                    <a:pt x="18080" y="21458"/>
                  </a:cubicBezTo>
                  <a:cubicBezTo>
                    <a:pt x="18180" y="21725"/>
                    <a:pt x="18313" y="21958"/>
                    <a:pt x="18413" y="22192"/>
                  </a:cubicBezTo>
                  <a:cubicBezTo>
                    <a:pt x="18513" y="22459"/>
                    <a:pt x="18580" y="22692"/>
                    <a:pt x="18680" y="22892"/>
                  </a:cubicBezTo>
                  <a:cubicBezTo>
                    <a:pt x="18847" y="23326"/>
                    <a:pt x="18980" y="23726"/>
                    <a:pt x="19081" y="24060"/>
                  </a:cubicBezTo>
                  <a:cubicBezTo>
                    <a:pt x="19281" y="24694"/>
                    <a:pt x="19381" y="25060"/>
                    <a:pt x="19381" y="25060"/>
                  </a:cubicBezTo>
                  <a:lnTo>
                    <a:pt x="19414" y="25194"/>
                  </a:lnTo>
                  <a:cubicBezTo>
                    <a:pt x="19602" y="25819"/>
                    <a:pt x="20169" y="26268"/>
                    <a:pt x="20843" y="26268"/>
                  </a:cubicBezTo>
                  <a:cubicBezTo>
                    <a:pt x="20889" y="26268"/>
                    <a:pt x="20935" y="26266"/>
                    <a:pt x="20982" y="26261"/>
                  </a:cubicBezTo>
                  <a:cubicBezTo>
                    <a:pt x="21849" y="26228"/>
                    <a:pt x="22483" y="25494"/>
                    <a:pt x="22416" y="24627"/>
                  </a:cubicBezTo>
                  <a:cubicBezTo>
                    <a:pt x="22416" y="24627"/>
                    <a:pt x="22383" y="24193"/>
                    <a:pt x="22350" y="23426"/>
                  </a:cubicBezTo>
                  <a:cubicBezTo>
                    <a:pt x="22316" y="23026"/>
                    <a:pt x="22250" y="22592"/>
                    <a:pt x="22183" y="22025"/>
                  </a:cubicBezTo>
                  <a:cubicBezTo>
                    <a:pt x="22149" y="21758"/>
                    <a:pt x="22116" y="21491"/>
                    <a:pt x="22049" y="21191"/>
                  </a:cubicBezTo>
                  <a:cubicBezTo>
                    <a:pt x="22016" y="20891"/>
                    <a:pt x="21949" y="20557"/>
                    <a:pt x="21883" y="20224"/>
                  </a:cubicBezTo>
                  <a:cubicBezTo>
                    <a:pt x="21749" y="19590"/>
                    <a:pt x="21549" y="18889"/>
                    <a:pt x="21349" y="18122"/>
                  </a:cubicBezTo>
                  <a:cubicBezTo>
                    <a:pt x="21249" y="17755"/>
                    <a:pt x="21115" y="17388"/>
                    <a:pt x="20982" y="16988"/>
                  </a:cubicBezTo>
                  <a:cubicBezTo>
                    <a:pt x="20848" y="16621"/>
                    <a:pt x="20715" y="16221"/>
                    <a:pt x="20548" y="15821"/>
                  </a:cubicBezTo>
                  <a:cubicBezTo>
                    <a:pt x="20381" y="15420"/>
                    <a:pt x="20215" y="15020"/>
                    <a:pt x="20048" y="14620"/>
                  </a:cubicBezTo>
                  <a:cubicBezTo>
                    <a:pt x="19881" y="14219"/>
                    <a:pt x="19681" y="13819"/>
                    <a:pt x="19481" y="13419"/>
                  </a:cubicBezTo>
                  <a:cubicBezTo>
                    <a:pt x="19281" y="13019"/>
                    <a:pt x="19047" y="12618"/>
                    <a:pt x="18814" y="12218"/>
                  </a:cubicBezTo>
                  <a:cubicBezTo>
                    <a:pt x="18580" y="11818"/>
                    <a:pt x="18380" y="11417"/>
                    <a:pt x="18113" y="11017"/>
                  </a:cubicBezTo>
                  <a:cubicBezTo>
                    <a:pt x="17880" y="10650"/>
                    <a:pt x="17613" y="10250"/>
                    <a:pt x="17346" y="9883"/>
                  </a:cubicBezTo>
                  <a:cubicBezTo>
                    <a:pt x="17079" y="9516"/>
                    <a:pt x="16812" y="9149"/>
                    <a:pt x="16545" y="8782"/>
                  </a:cubicBezTo>
                  <a:cubicBezTo>
                    <a:pt x="16279" y="8415"/>
                    <a:pt x="15978" y="8048"/>
                    <a:pt x="15678" y="7715"/>
                  </a:cubicBezTo>
                  <a:cubicBezTo>
                    <a:pt x="15378" y="7381"/>
                    <a:pt x="15111" y="7014"/>
                    <a:pt x="14811" y="6714"/>
                  </a:cubicBezTo>
                  <a:cubicBezTo>
                    <a:pt x="14210" y="6080"/>
                    <a:pt x="13643" y="5446"/>
                    <a:pt x="13043" y="4913"/>
                  </a:cubicBezTo>
                  <a:cubicBezTo>
                    <a:pt x="12743" y="4646"/>
                    <a:pt x="12442" y="4379"/>
                    <a:pt x="12176" y="4146"/>
                  </a:cubicBezTo>
                  <a:cubicBezTo>
                    <a:pt x="11875" y="3879"/>
                    <a:pt x="11609" y="3645"/>
                    <a:pt x="11308" y="3445"/>
                  </a:cubicBezTo>
                  <a:cubicBezTo>
                    <a:pt x="10808" y="2978"/>
                    <a:pt x="10241" y="2578"/>
                    <a:pt x="9741" y="2211"/>
                  </a:cubicBezTo>
                  <a:cubicBezTo>
                    <a:pt x="9507" y="2044"/>
                    <a:pt x="9274" y="1877"/>
                    <a:pt x="9040" y="1744"/>
                  </a:cubicBezTo>
                  <a:cubicBezTo>
                    <a:pt x="8873" y="1610"/>
                    <a:pt x="8706" y="1510"/>
                    <a:pt x="8540" y="1410"/>
                  </a:cubicBezTo>
                  <a:cubicBezTo>
                    <a:pt x="7939" y="977"/>
                    <a:pt x="7606" y="776"/>
                    <a:pt x="7606" y="776"/>
                  </a:cubicBezTo>
                  <a:cubicBezTo>
                    <a:pt x="7339" y="576"/>
                    <a:pt x="7039" y="410"/>
                    <a:pt x="6738" y="309"/>
                  </a:cubicBezTo>
                  <a:cubicBezTo>
                    <a:pt x="6196" y="100"/>
                    <a:pt x="5639" y="1"/>
                    <a:pt x="5092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97;p29"/>
            <p:cNvSpPr/>
            <p:nvPr/>
          </p:nvSpPr>
          <p:spPr>
            <a:xfrm>
              <a:off x="-313075" y="4488500"/>
              <a:ext cx="203700" cy="5829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98;p29"/>
            <p:cNvSpPr/>
            <p:nvPr/>
          </p:nvSpPr>
          <p:spPr>
            <a:xfrm rot="1800074">
              <a:off x="-536224" y="4354621"/>
              <a:ext cx="168680" cy="137118"/>
            </a:xfrm>
            <a:custGeom>
              <a:avLst/>
              <a:gdLst/>
              <a:ahLst/>
              <a:cxnLst/>
              <a:rect l="l" t="t" r="r" b="b"/>
              <a:pathLst>
                <a:path w="4003" h="3254" extrusionOk="0">
                  <a:moveTo>
                    <a:pt x="2764" y="1"/>
                  </a:moveTo>
                  <a:cubicBezTo>
                    <a:pt x="2676" y="1"/>
                    <a:pt x="2587" y="18"/>
                    <a:pt x="2502" y="51"/>
                  </a:cubicBezTo>
                  <a:lnTo>
                    <a:pt x="534" y="919"/>
                  </a:lnTo>
                  <a:cubicBezTo>
                    <a:pt x="167" y="1052"/>
                    <a:pt x="0" y="1452"/>
                    <a:pt x="167" y="1819"/>
                  </a:cubicBezTo>
                  <a:lnTo>
                    <a:pt x="801" y="3254"/>
                  </a:lnTo>
                  <a:lnTo>
                    <a:pt x="1468" y="2954"/>
                  </a:lnTo>
                  <a:lnTo>
                    <a:pt x="2402" y="2553"/>
                  </a:lnTo>
                  <a:lnTo>
                    <a:pt x="3336" y="2153"/>
                  </a:lnTo>
                  <a:lnTo>
                    <a:pt x="4003" y="1853"/>
                  </a:lnTo>
                  <a:lnTo>
                    <a:pt x="3369" y="418"/>
                  </a:lnTo>
                  <a:cubicBezTo>
                    <a:pt x="3270" y="145"/>
                    <a:pt x="3022" y="1"/>
                    <a:pt x="2764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99;p29"/>
            <p:cNvSpPr/>
            <p:nvPr/>
          </p:nvSpPr>
          <p:spPr>
            <a:xfrm rot="1800074">
              <a:off x="-633381" y="4452211"/>
              <a:ext cx="305082" cy="449870"/>
            </a:xfrm>
            <a:custGeom>
              <a:avLst/>
              <a:gdLst/>
              <a:ahLst/>
              <a:cxnLst/>
              <a:rect l="l" t="t" r="r" b="b"/>
              <a:pathLst>
                <a:path w="7240" h="10676" extrusionOk="0">
                  <a:moveTo>
                    <a:pt x="3203" y="1"/>
                  </a:moveTo>
                  <a:lnTo>
                    <a:pt x="2536" y="301"/>
                  </a:lnTo>
                  <a:lnTo>
                    <a:pt x="1602" y="701"/>
                  </a:lnTo>
                  <a:lnTo>
                    <a:pt x="668" y="1102"/>
                  </a:lnTo>
                  <a:lnTo>
                    <a:pt x="1" y="1402"/>
                  </a:lnTo>
                  <a:lnTo>
                    <a:pt x="334" y="2169"/>
                  </a:lnTo>
                  <a:lnTo>
                    <a:pt x="4004" y="10675"/>
                  </a:lnTo>
                  <a:lnTo>
                    <a:pt x="4671" y="10375"/>
                  </a:lnTo>
                  <a:lnTo>
                    <a:pt x="5638" y="9975"/>
                  </a:lnTo>
                  <a:lnTo>
                    <a:pt x="6572" y="9574"/>
                  </a:lnTo>
                  <a:lnTo>
                    <a:pt x="7239" y="9274"/>
                  </a:lnTo>
                  <a:lnTo>
                    <a:pt x="3537" y="768"/>
                  </a:lnTo>
                  <a:lnTo>
                    <a:pt x="3203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00;p29"/>
            <p:cNvSpPr/>
            <p:nvPr/>
          </p:nvSpPr>
          <p:spPr>
            <a:xfrm rot="1800074">
              <a:off x="-591623" y="4854192"/>
              <a:ext cx="136402" cy="130756"/>
            </a:xfrm>
            <a:custGeom>
              <a:avLst/>
              <a:gdLst/>
              <a:ahLst/>
              <a:cxnLst/>
              <a:rect l="l" t="t" r="r" b="b"/>
              <a:pathLst>
                <a:path w="3237" h="3103" extrusionOk="0">
                  <a:moveTo>
                    <a:pt x="3236" y="0"/>
                  </a:moveTo>
                  <a:lnTo>
                    <a:pt x="2569" y="300"/>
                  </a:lnTo>
                  <a:lnTo>
                    <a:pt x="1635" y="701"/>
                  </a:lnTo>
                  <a:lnTo>
                    <a:pt x="668" y="1101"/>
                  </a:lnTo>
                  <a:lnTo>
                    <a:pt x="1" y="1401"/>
                  </a:lnTo>
                  <a:lnTo>
                    <a:pt x="2069" y="3102"/>
                  </a:lnTo>
                  <a:lnTo>
                    <a:pt x="3069" y="2669"/>
                  </a:lnTo>
                  <a:lnTo>
                    <a:pt x="3236" y="0"/>
                  </a:ln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01;p29"/>
            <p:cNvSpPr/>
            <p:nvPr/>
          </p:nvSpPr>
          <p:spPr>
            <a:xfrm rot="1800074">
              <a:off x="-222318" y="4059904"/>
              <a:ext cx="771723" cy="1605432"/>
            </a:xfrm>
            <a:custGeom>
              <a:avLst/>
              <a:gdLst/>
              <a:ahLst/>
              <a:cxnLst/>
              <a:rect l="l" t="t" r="r" b="b"/>
              <a:pathLst>
                <a:path w="18314" h="38099" extrusionOk="0">
                  <a:moveTo>
                    <a:pt x="18314" y="1"/>
                  </a:moveTo>
                  <a:cubicBezTo>
                    <a:pt x="8207" y="1"/>
                    <a:pt x="1" y="12910"/>
                    <a:pt x="1" y="26286"/>
                  </a:cubicBezTo>
                  <a:cubicBezTo>
                    <a:pt x="1" y="36807"/>
                    <a:pt x="1748" y="38098"/>
                    <a:pt x="9154" y="38098"/>
                  </a:cubicBezTo>
                  <a:cubicBezTo>
                    <a:pt x="11563" y="38098"/>
                    <a:pt x="14572" y="37961"/>
                    <a:pt x="18314" y="37961"/>
                  </a:cubicBezTo>
                  <a:lnTo>
                    <a:pt x="18314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02;p29"/>
            <p:cNvSpPr/>
            <p:nvPr/>
          </p:nvSpPr>
          <p:spPr>
            <a:xfrm rot="1800074">
              <a:off x="445969" y="4445759"/>
              <a:ext cx="771723" cy="1605432"/>
            </a:xfrm>
            <a:custGeom>
              <a:avLst/>
              <a:gdLst/>
              <a:ahLst/>
              <a:cxnLst/>
              <a:rect l="l" t="t" r="r" b="b"/>
              <a:pathLst>
                <a:path w="18314" h="38099" extrusionOk="0">
                  <a:moveTo>
                    <a:pt x="1" y="1"/>
                  </a:moveTo>
                  <a:lnTo>
                    <a:pt x="1" y="37961"/>
                  </a:lnTo>
                  <a:cubicBezTo>
                    <a:pt x="3743" y="37961"/>
                    <a:pt x="6752" y="38098"/>
                    <a:pt x="9161" y="38098"/>
                  </a:cubicBezTo>
                  <a:cubicBezTo>
                    <a:pt x="16567" y="38098"/>
                    <a:pt x="18314" y="36807"/>
                    <a:pt x="18314" y="26286"/>
                  </a:cubicBezTo>
                  <a:cubicBezTo>
                    <a:pt x="18314" y="12910"/>
                    <a:pt x="10108" y="1"/>
                    <a:pt x="1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03;p29"/>
            <p:cNvSpPr/>
            <p:nvPr/>
          </p:nvSpPr>
          <p:spPr>
            <a:xfrm rot="1800074">
              <a:off x="-308278" y="4000749"/>
              <a:ext cx="948831" cy="1107567"/>
            </a:xfrm>
            <a:custGeom>
              <a:avLst/>
              <a:gdLst/>
              <a:ahLst/>
              <a:cxnLst/>
              <a:rect l="l" t="t" r="r" b="b"/>
              <a:pathLst>
                <a:path w="22517" h="26284" extrusionOk="0">
                  <a:moveTo>
                    <a:pt x="17387" y="0"/>
                  </a:moveTo>
                  <a:cubicBezTo>
                    <a:pt x="16523" y="0"/>
                    <a:pt x="15650" y="246"/>
                    <a:pt x="14878" y="756"/>
                  </a:cubicBezTo>
                  <a:cubicBezTo>
                    <a:pt x="14878" y="756"/>
                    <a:pt x="14544" y="990"/>
                    <a:pt x="13944" y="1423"/>
                  </a:cubicBezTo>
                  <a:cubicBezTo>
                    <a:pt x="13777" y="1523"/>
                    <a:pt x="13610" y="1623"/>
                    <a:pt x="13444" y="1757"/>
                  </a:cubicBezTo>
                  <a:cubicBezTo>
                    <a:pt x="13210" y="1890"/>
                    <a:pt x="13010" y="2057"/>
                    <a:pt x="12743" y="2224"/>
                  </a:cubicBezTo>
                  <a:cubicBezTo>
                    <a:pt x="12276" y="2591"/>
                    <a:pt x="11676" y="2991"/>
                    <a:pt x="11175" y="3458"/>
                  </a:cubicBezTo>
                  <a:cubicBezTo>
                    <a:pt x="10908" y="3658"/>
                    <a:pt x="10608" y="3892"/>
                    <a:pt x="10308" y="4159"/>
                  </a:cubicBezTo>
                  <a:cubicBezTo>
                    <a:pt x="10041" y="4392"/>
                    <a:pt x="9741" y="4659"/>
                    <a:pt x="9441" y="4926"/>
                  </a:cubicBezTo>
                  <a:cubicBezTo>
                    <a:pt x="8840" y="5459"/>
                    <a:pt x="8273" y="6093"/>
                    <a:pt x="7673" y="6727"/>
                  </a:cubicBezTo>
                  <a:cubicBezTo>
                    <a:pt x="7373" y="7027"/>
                    <a:pt x="7106" y="7394"/>
                    <a:pt x="6806" y="7728"/>
                  </a:cubicBezTo>
                  <a:cubicBezTo>
                    <a:pt x="6505" y="8061"/>
                    <a:pt x="6205" y="8395"/>
                    <a:pt x="5938" y="8795"/>
                  </a:cubicBezTo>
                  <a:cubicBezTo>
                    <a:pt x="5671" y="9162"/>
                    <a:pt x="5405" y="9529"/>
                    <a:pt x="5138" y="9896"/>
                  </a:cubicBezTo>
                  <a:cubicBezTo>
                    <a:pt x="4871" y="10263"/>
                    <a:pt x="4637" y="10663"/>
                    <a:pt x="4370" y="11030"/>
                  </a:cubicBezTo>
                  <a:cubicBezTo>
                    <a:pt x="4104" y="11430"/>
                    <a:pt x="3903" y="11831"/>
                    <a:pt x="3670" y="12231"/>
                  </a:cubicBezTo>
                  <a:cubicBezTo>
                    <a:pt x="3436" y="12631"/>
                    <a:pt x="3203" y="12998"/>
                    <a:pt x="3003" y="13432"/>
                  </a:cubicBezTo>
                  <a:cubicBezTo>
                    <a:pt x="2803" y="13832"/>
                    <a:pt x="2603" y="14232"/>
                    <a:pt x="2436" y="14633"/>
                  </a:cubicBezTo>
                  <a:cubicBezTo>
                    <a:pt x="2269" y="15033"/>
                    <a:pt x="2102" y="15433"/>
                    <a:pt x="1935" y="15834"/>
                  </a:cubicBezTo>
                  <a:cubicBezTo>
                    <a:pt x="1769" y="16200"/>
                    <a:pt x="1635" y="16634"/>
                    <a:pt x="1502" y="17001"/>
                  </a:cubicBezTo>
                  <a:cubicBezTo>
                    <a:pt x="1368" y="17401"/>
                    <a:pt x="1235" y="17768"/>
                    <a:pt x="1135" y="18135"/>
                  </a:cubicBezTo>
                  <a:cubicBezTo>
                    <a:pt x="935" y="18869"/>
                    <a:pt x="735" y="19570"/>
                    <a:pt x="601" y="20237"/>
                  </a:cubicBezTo>
                  <a:cubicBezTo>
                    <a:pt x="534" y="20570"/>
                    <a:pt x="468" y="20904"/>
                    <a:pt x="434" y="21204"/>
                  </a:cubicBezTo>
                  <a:cubicBezTo>
                    <a:pt x="368" y="21504"/>
                    <a:pt x="334" y="21771"/>
                    <a:pt x="301" y="22038"/>
                  </a:cubicBezTo>
                  <a:cubicBezTo>
                    <a:pt x="234" y="22572"/>
                    <a:pt x="167" y="23039"/>
                    <a:pt x="167" y="23439"/>
                  </a:cubicBezTo>
                  <a:cubicBezTo>
                    <a:pt x="101" y="24206"/>
                    <a:pt x="67" y="24640"/>
                    <a:pt x="67" y="24640"/>
                  </a:cubicBezTo>
                  <a:cubicBezTo>
                    <a:pt x="1" y="25340"/>
                    <a:pt x="468" y="26007"/>
                    <a:pt x="1168" y="26208"/>
                  </a:cubicBezTo>
                  <a:cubicBezTo>
                    <a:pt x="1322" y="26259"/>
                    <a:pt x="1478" y="26283"/>
                    <a:pt x="1631" y="26283"/>
                  </a:cubicBezTo>
                  <a:cubicBezTo>
                    <a:pt x="2278" y="26283"/>
                    <a:pt x="2881" y="25854"/>
                    <a:pt x="3070" y="25207"/>
                  </a:cubicBezTo>
                  <a:lnTo>
                    <a:pt x="3103" y="25073"/>
                  </a:lnTo>
                  <a:cubicBezTo>
                    <a:pt x="3103" y="25073"/>
                    <a:pt x="3203" y="24707"/>
                    <a:pt x="3403" y="24039"/>
                  </a:cubicBezTo>
                  <a:cubicBezTo>
                    <a:pt x="3503" y="23739"/>
                    <a:pt x="3637" y="23339"/>
                    <a:pt x="3803" y="22905"/>
                  </a:cubicBezTo>
                  <a:cubicBezTo>
                    <a:pt x="3903" y="22705"/>
                    <a:pt x="3970" y="22472"/>
                    <a:pt x="4070" y="22205"/>
                  </a:cubicBezTo>
                  <a:cubicBezTo>
                    <a:pt x="4170" y="21971"/>
                    <a:pt x="4304" y="21704"/>
                    <a:pt x="4404" y="21471"/>
                  </a:cubicBezTo>
                  <a:cubicBezTo>
                    <a:pt x="4637" y="20937"/>
                    <a:pt x="4938" y="20370"/>
                    <a:pt x="5238" y="19803"/>
                  </a:cubicBezTo>
                  <a:cubicBezTo>
                    <a:pt x="5371" y="19536"/>
                    <a:pt x="5571" y="19236"/>
                    <a:pt x="5738" y="18969"/>
                  </a:cubicBezTo>
                  <a:cubicBezTo>
                    <a:pt x="5938" y="18669"/>
                    <a:pt x="6105" y="18369"/>
                    <a:pt x="6305" y="18068"/>
                  </a:cubicBezTo>
                  <a:cubicBezTo>
                    <a:pt x="6505" y="17802"/>
                    <a:pt x="6705" y="17501"/>
                    <a:pt x="6939" y="17201"/>
                  </a:cubicBezTo>
                  <a:cubicBezTo>
                    <a:pt x="7139" y="16934"/>
                    <a:pt x="7373" y="16634"/>
                    <a:pt x="7606" y="16367"/>
                  </a:cubicBezTo>
                  <a:cubicBezTo>
                    <a:pt x="7840" y="16067"/>
                    <a:pt x="8073" y="15800"/>
                    <a:pt x="8340" y="15533"/>
                  </a:cubicBezTo>
                  <a:cubicBezTo>
                    <a:pt x="8573" y="15266"/>
                    <a:pt x="8807" y="14966"/>
                    <a:pt x="9107" y="14733"/>
                  </a:cubicBezTo>
                  <a:lnTo>
                    <a:pt x="9874" y="13966"/>
                  </a:lnTo>
                  <a:cubicBezTo>
                    <a:pt x="10175" y="13732"/>
                    <a:pt x="10441" y="13499"/>
                    <a:pt x="10708" y="13265"/>
                  </a:cubicBezTo>
                  <a:cubicBezTo>
                    <a:pt x="10975" y="13032"/>
                    <a:pt x="11275" y="12831"/>
                    <a:pt x="11542" y="12598"/>
                  </a:cubicBezTo>
                  <a:cubicBezTo>
                    <a:pt x="11842" y="12398"/>
                    <a:pt x="12109" y="12164"/>
                    <a:pt x="12410" y="11997"/>
                  </a:cubicBezTo>
                  <a:cubicBezTo>
                    <a:pt x="12977" y="11631"/>
                    <a:pt x="13510" y="11230"/>
                    <a:pt x="14044" y="10963"/>
                  </a:cubicBezTo>
                  <a:cubicBezTo>
                    <a:pt x="14311" y="10797"/>
                    <a:pt x="14578" y="10630"/>
                    <a:pt x="14845" y="10496"/>
                  </a:cubicBezTo>
                  <a:cubicBezTo>
                    <a:pt x="15111" y="10363"/>
                    <a:pt x="15345" y="10263"/>
                    <a:pt x="15578" y="10129"/>
                  </a:cubicBezTo>
                  <a:cubicBezTo>
                    <a:pt x="16079" y="9863"/>
                    <a:pt x="16512" y="9729"/>
                    <a:pt x="16879" y="9562"/>
                  </a:cubicBezTo>
                  <a:cubicBezTo>
                    <a:pt x="17046" y="9462"/>
                    <a:pt x="17246" y="9396"/>
                    <a:pt x="17380" y="9329"/>
                  </a:cubicBezTo>
                  <a:cubicBezTo>
                    <a:pt x="17613" y="9229"/>
                    <a:pt x="17780" y="9162"/>
                    <a:pt x="17947" y="9095"/>
                  </a:cubicBezTo>
                  <a:cubicBezTo>
                    <a:pt x="18614" y="8862"/>
                    <a:pt x="19014" y="8695"/>
                    <a:pt x="19014" y="8695"/>
                  </a:cubicBezTo>
                  <a:cubicBezTo>
                    <a:pt x="19314" y="8595"/>
                    <a:pt x="19615" y="8428"/>
                    <a:pt x="19915" y="8228"/>
                  </a:cubicBezTo>
                  <a:cubicBezTo>
                    <a:pt x="21983" y="6827"/>
                    <a:pt x="22517" y="4058"/>
                    <a:pt x="21116" y="1990"/>
                  </a:cubicBezTo>
                  <a:cubicBezTo>
                    <a:pt x="20258" y="694"/>
                    <a:pt x="18837" y="0"/>
                    <a:pt x="17387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04;p29"/>
            <p:cNvSpPr/>
            <p:nvPr/>
          </p:nvSpPr>
          <p:spPr>
            <a:xfrm rot="1800074">
              <a:off x="-166456" y="4113818"/>
              <a:ext cx="1360692" cy="1827333"/>
            </a:xfrm>
            <a:custGeom>
              <a:avLst/>
              <a:gdLst/>
              <a:ahLst/>
              <a:cxnLst/>
              <a:rect l="l" t="t" r="r" b="b"/>
              <a:pathLst>
                <a:path w="32291" h="43365" extrusionOk="0">
                  <a:moveTo>
                    <a:pt x="16146" y="0"/>
                  </a:moveTo>
                  <a:cubicBezTo>
                    <a:pt x="7239" y="0"/>
                    <a:pt x="1" y="9707"/>
                    <a:pt x="1" y="21683"/>
                  </a:cubicBezTo>
                  <a:cubicBezTo>
                    <a:pt x="1" y="33658"/>
                    <a:pt x="7239" y="43365"/>
                    <a:pt x="16146" y="43365"/>
                  </a:cubicBezTo>
                  <a:cubicBezTo>
                    <a:pt x="25052" y="43365"/>
                    <a:pt x="32291" y="33658"/>
                    <a:pt x="32291" y="21683"/>
                  </a:cubicBezTo>
                  <a:cubicBezTo>
                    <a:pt x="32291" y="9707"/>
                    <a:pt x="25052" y="0"/>
                    <a:pt x="16146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05;p29"/>
            <p:cNvSpPr/>
            <p:nvPr/>
          </p:nvSpPr>
          <p:spPr>
            <a:xfrm rot="1800074">
              <a:off x="-490681" y="5037510"/>
              <a:ext cx="411903" cy="1079376"/>
            </a:xfrm>
            <a:custGeom>
              <a:avLst/>
              <a:gdLst/>
              <a:ahLst/>
              <a:cxnLst/>
              <a:rect l="l" t="t" r="r" b="b"/>
              <a:pathLst>
                <a:path w="9775" h="25615" extrusionOk="0">
                  <a:moveTo>
                    <a:pt x="5007" y="0"/>
                  </a:moveTo>
                  <a:cubicBezTo>
                    <a:pt x="4808" y="0"/>
                    <a:pt x="4607" y="13"/>
                    <a:pt x="4404" y="39"/>
                  </a:cubicBezTo>
                  <a:cubicBezTo>
                    <a:pt x="1835" y="340"/>
                    <a:pt x="1" y="2675"/>
                    <a:pt x="301" y="5243"/>
                  </a:cubicBezTo>
                  <a:cubicBezTo>
                    <a:pt x="301" y="5243"/>
                    <a:pt x="334" y="5543"/>
                    <a:pt x="401" y="6077"/>
                  </a:cubicBezTo>
                  <a:cubicBezTo>
                    <a:pt x="468" y="6611"/>
                    <a:pt x="568" y="7345"/>
                    <a:pt x="701" y="8245"/>
                  </a:cubicBezTo>
                  <a:cubicBezTo>
                    <a:pt x="968" y="10047"/>
                    <a:pt x="1402" y="12382"/>
                    <a:pt x="1935" y="14717"/>
                  </a:cubicBezTo>
                  <a:cubicBezTo>
                    <a:pt x="2469" y="17052"/>
                    <a:pt x="3069" y="19353"/>
                    <a:pt x="3603" y="21088"/>
                  </a:cubicBezTo>
                  <a:cubicBezTo>
                    <a:pt x="3737" y="21521"/>
                    <a:pt x="3870" y="21922"/>
                    <a:pt x="4003" y="22289"/>
                  </a:cubicBezTo>
                  <a:cubicBezTo>
                    <a:pt x="4137" y="22622"/>
                    <a:pt x="4237" y="22956"/>
                    <a:pt x="4304" y="23189"/>
                  </a:cubicBezTo>
                  <a:cubicBezTo>
                    <a:pt x="4470" y="23656"/>
                    <a:pt x="4571" y="23923"/>
                    <a:pt x="4571" y="23923"/>
                  </a:cubicBezTo>
                  <a:cubicBezTo>
                    <a:pt x="4963" y="24919"/>
                    <a:pt x="5901" y="25615"/>
                    <a:pt x="6991" y="25615"/>
                  </a:cubicBezTo>
                  <a:cubicBezTo>
                    <a:pt x="7105" y="25615"/>
                    <a:pt x="7222" y="25607"/>
                    <a:pt x="7339" y="25591"/>
                  </a:cubicBezTo>
                  <a:cubicBezTo>
                    <a:pt x="8774" y="25424"/>
                    <a:pt x="9774" y="24123"/>
                    <a:pt x="9574" y="22689"/>
                  </a:cubicBezTo>
                  <a:cubicBezTo>
                    <a:pt x="9574" y="22689"/>
                    <a:pt x="9541" y="22422"/>
                    <a:pt x="9474" y="21922"/>
                  </a:cubicBezTo>
                  <a:cubicBezTo>
                    <a:pt x="9441" y="21655"/>
                    <a:pt x="9441" y="21388"/>
                    <a:pt x="9407" y="21054"/>
                  </a:cubicBezTo>
                  <a:cubicBezTo>
                    <a:pt x="9374" y="20754"/>
                    <a:pt x="9341" y="20387"/>
                    <a:pt x="9307" y="19954"/>
                  </a:cubicBezTo>
                  <a:cubicBezTo>
                    <a:pt x="9174" y="18319"/>
                    <a:pt x="9107" y="16118"/>
                    <a:pt x="9107" y="13916"/>
                  </a:cubicBezTo>
                  <a:cubicBezTo>
                    <a:pt x="9140" y="11714"/>
                    <a:pt x="9241" y="9513"/>
                    <a:pt x="9374" y="7878"/>
                  </a:cubicBezTo>
                  <a:cubicBezTo>
                    <a:pt x="9441" y="7044"/>
                    <a:pt x="9507" y="6377"/>
                    <a:pt x="9541" y="5910"/>
                  </a:cubicBezTo>
                  <a:cubicBezTo>
                    <a:pt x="9607" y="5443"/>
                    <a:pt x="9607" y="5176"/>
                    <a:pt x="9607" y="5176"/>
                  </a:cubicBezTo>
                  <a:cubicBezTo>
                    <a:pt x="9641" y="4843"/>
                    <a:pt x="9641" y="4476"/>
                    <a:pt x="9607" y="4109"/>
                  </a:cubicBezTo>
                  <a:cubicBezTo>
                    <a:pt x="9331" y="1743"/>
                    <a:pt x="7328" y="0"/>
                    <a:pt x="5007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06;p29"/>
            <p:cNvSpPr/>
            <p:nvPr/>
          </p:nvSpPr>
          <p:spPr>
            <a:xfrm rot="1800074">
              <a:off x="226537" y="5450332"/>
              <a:ext cx="406299" cy="1079292"/>
            </a:xfrm>
            <a:custGeom>
              <a:avLst/>
              <a:gdLst/>
              <a:ahLst/>
              <a:cxnLst/>
              <a:rect l="l" t="t" r="r" b="b"/>
              <a:pathLst>
                <a:path w="9642" h="25613" extrusionOk="0">
                  <a:moveTo>
                    <a:pt x="4980" y="1"/>
                  </a:moveTo>
                  <a:cubicBezTo>
                    <a:pt x="4801" y="1"/>
                    <a:pt x="4620" y="11"/>
                    <a:pt x="4437" y="32"/>
                  </a:cubicBezTo>
                  <a:cubicBezTo>
                    <a:pt x="1869" y="299"/>
                    <a:pt x="1" y="2601"/>
                    <a:pt x="301" y="5169"/>
                  </a:cubicBezTo>
                  <a:cubicBezTo>
                    <a:pt x="301" y="5169"/>
                    <a:pt x="335" y="5436"/>
                    <a:pt x="368" y="5903"/>
                  </a:cubicBezTo>
                  <a:cubicBezTo>
                    <a:pt x="435" y="6404"/>
                    <a:pt x="501" y="7071"/>
                    <a:pt x="535" y="7871"/>
                  </a:cubicBezTo>
                  <a:cubicBezTo>
                    <a:pt x="668" y="9506"/>
                    <a:pt x="768" y="11707"/>
                    <a:pt x="802" y="13909"/>
                  </a:cubicBezTo>
                  <a:cubicBezTo>
                    <a:pt x="802" y="16111"/>
                    <a:pt x="735" y="18345"/>
                    <a:pt x="601" y="19980"/>
                  </a:cubicBezTo>
                  <a:cubicBezTo>
                    <a:pt x="568" y="20380"/>
                    <a:pt x="535" y="20747"/>
                    <a:pt x="501" y="21081"/>
                  </a:cubicBezTo>
                  <a:cubicBezTo>
                    <a:pt x="501" y="21381"/>
                    <a:pt x="468" y="21648"/>
                    <a:pt x="435" y="21915"/>
                  </a:cubicBezTo>
                  <a:cubicBezTo>
                    <a:pt x="368" y="22415"/>
                    <a:pt x="335" y="22715"/>
                    <a:pt x="335" y="22715"/>
                  </a:cubicBezTo>
                  <a:cubicBezTo>
                    <a:pt x="168" y="23883"/>
                    <a:pt x="835" y="25017"/>
                    <a:pt x="2002" y="25451"/>
                  </a:cubicBezTo>
                  <a:cubicBezTo>
                    <a:pt x="2296" y="25560"/>
                    <a:pt x="2597" y="25612"/>
                    <a:pt x="2894" y="25612"/>
                  </a:cubicBezTo>
                  <a:cubicBezTo>
                    <a:pt x="3948" y="25612"/>
                    <a:pt x="4948" y="24957"/>
                    <a:pt x="5338" y="23916"/>
                  </a:cubicBezTo>
                  <a:cubicBezTo>
                    <a:pt x="5338" y="23916"/>
                    <a:pt x="5438" y="23649"/>
                    <a:pt x="5605" y="23182"/>
                  </a:cubicBezTo>
                  <a:cubicBezTo>
                    <a:pt x="5705" y="22949"/>
                    <a:pt x="5805" y="22649"/>
                    <a:pt x="5905" y="22282"/>
                  </a:cubicBezTo>
                  <a:cubicBezTo>
                    <a:pt x="6039" y="21915"/>
                    <a:pt x="6172" y="21514"/>
                    <a:pt x="6305" y="21081"/>
                  </a:cubicBezTo>
                  <a:cubicBezTo>
                    <a:pt x="6839" y="19380"/>
                    <a:pt x="7473" y="17045"/>
                    <a:pt x="7973" y="14710"/>
                  </a:cubicBezTo>
                  <a:cubicBezTo>
                    <a:pt x="8507" y="12408"/>
                    <a:pt x="8941" y="10040"/>
                    <a:pt x="9208" y="8238"/>
                  </a:cubicBezTo>
                  <a:cubicBezTo>
                    <a:pt x="9341" y="7371"/>
                    <a:pt x="9441" y="6604"/>
                    <a:pt x="9508" y="6070"/>
                  </a:cubicBezTo>
                  <a:cubicBezTo>
                    <a:pt x="9574" y="5536"/>
                    <a:pt x="9608" y="5236"/>
                    <a:pt x="9608" y="5236"/>
                  </a:cubicBezTo>
                  <a:cubicBezTo>
                    <a:pt x="9641" y="4903"/>
                    <a:pt x="9641" y="4536"/>
                    <a:pt x="9608" y="4169"/>
                  </a:cubicBezTo>
                  <a:cubicBezTo>
                    <a:pt x="9360" y="1782"/>
                    <a:pt x="7327" y="1"/>
                    <a:pt x="4980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07;p29"/>
            <p:cNvSpPr/>
            <p:nvPr/>
          </p:nvSpPr>
          <p:spPr>
            <a:xfrm rot="1800074">
              <a:off x="59879" y="4226421"/>
              <a:ext cx="1003653" cy="1436583"/>
            </a:xfrm>
            <a:custGeom>
              <a:avLst/>
              <a:gdLst/>
              <a:ahLst/>
              <a:cxnLst/>
              <a:rect l="l" t="t" r="r" b="b"/>
              <a:pathLst>
                <a:path w="23818" h="34092" extrusionOk="0">
                  <a:moveTo>
                    <a:pt x="11909" y="1"/>
                  </a:moveTo>
                  <a:cubicBezTo>
                    <a:pt x="5171" y="1"/>
                    <a:pt x="0" y="7306"/>
                    <a:pt x="434" y="18047"/>
                  </a:cubicBezTo>
                  <a:cubicBezTo>
                    <a:pt x="901" y="30256"/>
                    <a:pt x="4870" y="34092"/>
                    <a:pt x="11909" y="34092"/>
                  </a:cubicBezTo>
                  <a:cubicBezTo>
                    <a:pt x="18947" y="34092"/>
                    <a:pt x="22917" y="30256"/>
                    <a:pt x="23384" y="18047"/>
                  </a:cubicBezTo>
                  <a:cubicBezTo>
                    <a:pt x="23817" y="7306"/>
                    <a:pt x="18647" y="1"/>
                    <a:pt x="11909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08;p29"/>
            <p:cNvSpPr/>
            <p:nvPr/>
          </p:nvSpPr>
          <p:spPr>
            <a:xfrm rot="1800074">
              <a:off x="716809" y="4602350"/>
              <a:ext cx="586946" cy="1201409"/>
            </a:xfrm>
            <a:custGeom>
              <a:avLst/>
              <a:gdLst/>
              <a:ahLst/>
              <a:cxnLst/>
              <a:rect l="l" t="t" r="r" b="b"/>
              <a:pathLst>
                <a:path w="13929" h="28511" extrusionOk="0">
                  <a:moveTo>
                    <a:pt x="2077" y="1"/>
                  </a:moveTo>
                  <a:cubicBezTo>
                    <a:pt x="1034" y="1"/>
                    <a:pt x="0" y="676"/>
                    <a:pt x="17" y="2027"/>
                  </a:cubicBezTo>
                  <a:cubicBezTo>
                    <a:pt x="50" y="6897"/>
                    <a:pt x="918" y="11768"/>
                    <a:pt x="2519" y="16371"/>
                  </a:cubicBezTo>
                  <a:cubicBezTo>
                    <a:pt x="3986" y="20440"/>
                    <a:pt x="6088" y="25811"/>
                    <a:pt x="9924" y="28179"/>
                  </a:cubicBezTo>
                  <a:cubicBezTo>
                    <a:pt x="10289" y="28410"/>
                    <a:pt x="10650" y="28511"/>
                    <a:pt x="10989" y="28511"/>
                  </a:cubicBezTo>
                  <a:cubicBezTo>
                    <a:pt x="12756" y="28511"/>
                    <a:pt x="13929" y="25785"/>
                    <a:pt x="12026" y="24610"/>
                  </a:cubicBezTo>
                  <a:cubicBezTo>
                    <a:pt x="10458" y="23609"/>
                    <a:pt x="9424" y="21474"/>
                    <a:pt x="8590" y="19873"/>
                  </a:cubicBezTo>
                  <a:cubicBezTo>
                    <a:pt x="7589" y="18005"/>
                    <a:pt x="6788" y="16037"/>
                    <a:pt x="6121" y="14002"/>
                  </a:cubicBezTo>
                  <a:cubicBezTo>
                    <a:pt x="4887" y="10100"/>
                    <a:pt x="4220" y="6097"/>
                    <a:pt x="4187" y="2027"/>
                  </a:cubicBezTo>
                  <a:cubicBezTo>
                    <a:pt x="4170" y="676"/>
                    <a:pt x="3119" y="1"/>
                    <a:pt x="2077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09;p29"/>
            <p:cNvSpPr/>
            <p:nvPr/>
          </p:nvSpPr>
          <p:spPr>
            <a:xfrm rot="1800074">
              <a:off x="-177262" y="4080454"/>
              <a:ext cx="566973" cy="1202547"/>
            </a:xfrm>
            <a:custGeom>
              <a:avLst/>
              <a:gdLst/>
              <a:ahLst/>
              <a:cxnLst/>
              <a:rect l="l" t="t" r="r" b="b"/>
              <a:pathLst>
                <a:path w="13455" h="28538" extrusionOk="0">
                  <a:moveTo>
                    <a:pt x="11378" y="1"/>
                  </a:moveTo>
                  <a:cubicBezTo>
                    <a:pt x="10336" y="1"/>
                    <a:pt x="9285" y="676"/>
                    <a:pt x="9268" y="2027"/>
                  </a:cubicBezTo>
                  <a:cubicBezTo>
                    <a:pt x="9235" y="6097"/>
                    <a:pt x="8601" y="10100"/>
                    <a:pt x="7434" y="13969"/>
                  </a:cubicBezTo>
                  <a:cubicBezTo>
                    <a:pt x="6833" y="15904"/>
                    <a:pt x="6133" y="17805"/>
                    <a:pt x="5232" y="19606"/>
                  </a:cubicBezTo>
                  <a:cubicBezTo>
                    <a:pt x="4432" y="21208"/>
                    <a:pt x="3398" y="23576"/>
                    <a:pt x="1863" y="24577"/>
                  </a:cubicBezTo>
                  <a:cubicBezTo>
                    <a:pt x="1" y="25828"/>
                    <a:pt x="1150" y="28538"/>
                    <a:pt x="2878" y="28538"/>
                  </a:cubicBezTo>
                  <a:cubicBezTo>
                    <a:pt x="3223" y="28538"/>
                    <a:pt x="3592" y="28429"/>
                    <a:pt x="3965" y="28179"/>
                  </a:cubicBezTo>
                  <a:cubicBezTo>
                    <a:pt x="7667" y="25744"/>
                    <a:pt x="9669" y="20407"/>
                    <a:pt x="11036" y="16371"/>
                  </a:cubicBezTo>
                  <a:cubicBezTo>
                    <a:pt x="12571" y="11768"/>
                    <a:pt x="13405" y="6864"/>
                    <a:pt x="13438" y="2027"/>
                  </a:cubicBezTo>
                  <a:cubicBezTo>
                    <a:pt x="13455" y="676"/>
                    <a:pt x="12421" y="1"/>
                    <a:pt x="11378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10;p29"/>
            <p:cNvSpPr/>
            <p:nvPr/>
          </p:nvSpPr>
          <p:spPr>
            <a:xfrm rot="1800074">
              <a:off x="621764" y="3354508"/>
              <a:ext cx="441400" cy="925992"/>
            </a:xfrm>
            <a:custGeom>
              <a:avLst/>
              <a:gdLst/>
              <a:ahLst/>
              <a:cxnLst/>
              <a:rect l="l" t="t" r="r" b="b"/>
              <a:pathLst>
                <a:path w="10475" h="21975" extrusionOk="0">
                  <a:moveTo>
                    <a:pt x="497" y="0"/>
                  </a:moveTo>
                  <a:cubicBezTo>
                    <a:pt x="384" y="0"/>
                    <a:pt x="267" y="42"/>
                    <a:pt x="167" y="125"/>
                  </a:cubicBezTo>
                  <a:cubicBezTo>
                    <a:pt x="0" y="292"/>
                    <a:pt x="0" y="559"/>
                    <a:pt x="167" y="726"/>
                  </a:cubicBezTo>
                  <a:cubicBezTo>
                    <a:pt x="801" y="1426"/>
                    <a:pt x="1435" y="2160"/>
                    <a:pt x="2035" y="2894"/>
                  </a:cubicBezTo>
                  <a:cubicBezTo>
                    <a:pt x="2135" y="2994"/>
                    <a:pt x="2235" y="3027"/>
                    <a:pt x="2369" y="3027"/>
                  </a:cubicBezTo>
                  <a:cubicBezTo>
                    <a:pt x="2469" y="3027"/>
                    <a:pt x="2569" y="2994"/>
                    <a:pt x="2636" y="2927"/>
                  </a:cubicBezTo>
                  <a:cubicBezTo>
                    <a:pt x="2836" y="2794"/>
                    <a:pt x="2869" y="2527"/>
                    <a:pt x="2702" y="2327"/>
                  </a:cubicBezTo>
                  <a:cubicBezTo>
                    <a:pt x="2102" y="1593"/>
                    <a:pt x="1468" y="859"/>
                    <a:pt x="801" y="125"/>
                  </a:cubicBezTo>
                  <a:cubicBezTo>
                    <a:pt x="718" y="42"/>
                    <a:pt x="609" y="0"/>
                    <a:pt x="497" y="0"/>
                  </a:cubicBezTo>
                  <a:close/>
                  <a:moveTo>
                    <a:pt x="4122" y="4467"/>
                  </a:moveTo>
                  <a:cubicBezTo>
                    <a:pt x="4036" y="4467"/>
                    <a:pt x="3948" y="4497"/>
                    <a:pt x="3870" y="4562"/>
                  </a:cubicBezTo>
                  <a:cubicBezTo>
                    <a:pt x="3670" y="4695"/>
                    <a:pt x="3636" y="4962"/>
                    <a:pt x="3770" y="5162"/>
                  </a:cubicBezTo>
                  <a:cubicBezTo>
                    <a:pt x="4303" y="5929"/>
                    <a:pt x="4837" y="6730"/>
                    <a:pt x="5304" y="7564"/>
                  </a:cubicBezTo>
                  <a:cubicBezTo>
                    <a:pt x="5404" y="7697"/>
                    <a:pt x="5538" y="7764"/>
                    <a:pt x="5671" y="7764"/>
                  </a:cubicBezTo>
                  <a:cubicBezTo>
                    <a:pt x="5771" y="7764"/>
                    <a:pt x="5838" y="7731"/>
                    <a:pt x="5905" y="7697"/>
                  </a:cubicBezTo>
                  <a:cubicBezTo>
                    <a:pt x="6105" y="7564"/>
                    <a:pt x="6171" y="7297"/>
                    <a:pt x="6071" y="7097"/>
                  </a:cubicBezTo>
                  <a:cubicBezTo>
                    <a:pt x="5571" y="6296"/>
                    <a:pt x="5037" y="5462"/>
                    <a:pt x="4470" y="4662"/>
                  </a:cubicBezTo>
                  <a:cubicBezTo>
                    <a:pt x="4389" y="4540"/>
                    <a:pt x="4258" y="4467"/>
                    <a:pt x="4122" y="4467"/>
                  </a:cubicBezTo>
                  <a:close/>
                  <a:moveTo>
                    <a:pt x="7064" y="9454"/>
                  </a:moveTo>
                  <a:cubicBezTo>
                    <a:pt x="6998" y="9454"/>
                    <a:pt x="6932" y="9469"/>
                    <a:pt x="6872" y="9499"/>
                  </a:cubicBezTo>
                  <a:cubicBezTo>
                    <a:pt x="6638" y="9599"/>
                    <a:pt x="6538" y="9866"/>
                    <a:pt x="6672" y="10066"/>
                  </a:cubicBezTo>
                  <a:cubicBezTo>
                    <a:pt x="7072" y="10933"/>
                    <a:pt x="7439" y="11800"/>
                    <a:pt x="7773" y="12668"/>
                  </a:cubicBezTo>
                  <a:cubicBezTo>
                    <a:pt x="7839" y="12868"/>
                    <a:pt x="8006" y="12968"/>
                    <a:pt x="8173" y="12968"/>
                  </a:cubicBezTo>
                  <a:cubicBezTo>
                    <a:pt x="8240" y="12968"/>
                    <a:pt x="8273" y="12934"/>
                    <a:pt x="8340" y="12934"/>
                  </a:cubicBezTo>
                  <a:cubicBezTo>
                    <a:pt x="8573" y="12868"/>
                    <a:pt x="8673" y="12601"/>
                    <a:pt x="8606" y="12367"/>
                  </a:cubicBezTo>
                  <a:cubicBezTo>
                    <a:pt x="8240" y="11467"/>
                    <a:pt x="7873" y="10566"/>
                    <a:pt x="7439" y="9699"/>
                  </a:cubicBezTo>
                  <a:cubicBezTo>
                    <a:pt x="7369" y="9535"/>
                    <a:pt x="7217" y="9454"/>
                    <a:pt x="7064" y="9454"/>
                  </a:cubicBezTo>
                  <a:close/>
                  <a:moveTo>
                    <a:pt x="9095" y="14852"/>
                  </a:moveTo>
                  <a:cubicBezTo>
                    <a:pt x="9055" y="14852"/>
                    <a:pt x="9014" y="14858"/>
                    <a:pt x="8973" y="14869"/>
                  </a:cubicBezTo>
                  <a:cubicBezTo>
                    <a:pt x="8740" y="14903"/>
                    <a:pt x="8606" y="15169"/>
                    <a:pt x="8673" y="15403"/>
                  </a:cubicBezTo>
                  <a:cubicBezTo>
                    <a:pt x="8907" y="16304"/>
                    <a:pt x="9107" y="17238"/>
                    <a:pt x="9274" y="18172"/>
                  </a:cubicBezTo>
                  <a:cubicBezTo>
                    <a:pt x="9307" y="18372"/>
                    <a:pt x="9474" y="18538"/>
                    <a:pt x="9674" y="18538"/>
                  </a:cubicBezTo>
                  <a:lnTo>
                    <a:pt x="9741" y="18538"/>
                  </a:lnTo>
                  <a:cubicBezTo>
                    <a:pt x="10007" y="18472"/>
                    <a:pt x="10141" y="18272"/>
                    <a:pt x="10108" y="18038"/>
                  </a:cubicBezTo>
                  <a:cubicBezTo>
                    <a:pt x="9941" y="17071"/>
                    <a:pt x="9741" y="16103"/>
                    <a:pt x="9507" y="15169"/>
                  </a:cubicBezTo>
                  <a:cubicBezTo>
                    <a:pt x="9452" y="14977"/>
                    <a:pt x="9283" y="14852"/>
                    <a:pt x="9095" y="14852"/>
                  </a:cubicBezTo>
                  <a:close/>
                  <a:moveTo>
                    <a:pt x="9974" y="20540"/>
                  </a:moveTo>
                  <a:cubicBezTo>
                    <a:pt x="9741" y="20540"/>
                    <a:pt x="9540" y="20740"/>
                    <a:pt x="9574" y="20974"/>
                  </a:cubicBezTo>
                  <a:lnTo>
                    <a:pt x="9607" y="21541"/>
                  </a:lnTo>
                  <a:cubicBezTo>
                    <a:pt x="9607" y="21774"/>
                    <a:pt x="9807" y="21974"/>
                    <a:pt x="10041" y="21974"/>
                  </a:cubicBezTo>
                  <a:cubicBezTo>
                    <a:pt x="10274" y="21974"/>
                    <a:pt x="10474" y="21774"/>
                    <a:pt x="10441" y="21541"/>
                  </a:cubicBezTo>
                  <a:cubicBezTo>
                    <a:pt x="10441" y="21340"/>
                    <a:pt x="10441" y="21140"/>
                    <a:pt x="10441" y="20940"/>
                  </a:cubicBezTo>
                  <a:cubicBezTo>
                    <a:pt x="10408" y="20707"/>
                    <a:pt x="10208" y="20540"/>
                    <a:pt x="9974" y="2054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11;p29"/>
            <p:cNvSpPr/>
            <p:nvPr/>
          </p:nvSpPr>
          <p:spPr>
            <a:xfrm rot="1800074">
              <a:off x="878829" y="3438249"/>
              <a:ext cx="237619" cy="859118"/>
            </a:xfrm>
            <a:custGeom>
              <a:avLst/>
              <a:gdLst/>
              <a:ahLst/>
              <a:cxnLst/>
              <a:rect l="l" t="t" r="r" b="b"/>
              <a:pathLst>
                <a:path w="5639" h="20388" extrusionOk="0">
                  <a:moveTo>
                    <a:pt x="467" y="1"/>
                  </a:moveTo>
                  <a:cubicBezTo>
                    <a:pt x="410" y="1"/>
                    <a:pt x="353" y="13"/>
                    <a:pt x="301" y="39"/>
                  </a:cubicBezTo>
                  <a:cubicBezTo>
                    <a:pt x="67" y="139"/>
                    <a:pt x="1" y="406"/>
                    <a:pt x="101" y="640"/>
                  </a:cubicBezTo>
                  <a:cubicBezTo>
                    <a:pt x="501" y="1474"/>
                    <a:pt x="868" y="2374"/>
                    <a:pt x="1235" y="3241"/>
                  </a:cubicBezTo>
                  <a:cubicBezTo>
                    <a:pt x="1302" y="3442"/>
                    <a:pt x="1468" y="3542"/>
                    <a:pt x="1635" y="3542"/>
                  </a:cubicBezTo>
                  <a:cubicBezTo>
                    <a:pt x="1669" y="3542"/>
                    <a:pt x="1735" y="3508"/>
                    <a:pt x="1769" y="3508"/>
                  </a:cubicBezTo>
                  <a:cubicBezTo>
                    <a:pt x="2002" y="3408"/>
                    <a:pt x="2102" y="3175"/>
                    <a:pt x="2036" y="2941"/>
                  </a:cubicBezTo>
                  <a:cubicBezTo>
                    <a:pt x="1669" y="2041"/>
                    <a:pt x="1268" y="1140"/>
                    <a:pt x="868" y="273"/>
                  </a:cubicBezTo>
                  <a:cubicBezTo>
                    <a:pt x="794" y="100"/>
                    <a:pt x="629" y="1"/>
                    <a:pt x="467" y="1"/>
                  </a:cubicBezTo>
                  <a:close/>
                  <a:moveTo>
                    <a:pt x="2628" y="5376"/>
                  </a:moveTo>
                  <a:cubicBezTo>
                    <a:pt x="2576" y="5376"/>
                    <a:pt x="2523" y="5387"/>
                    <a:pt x="2469" y="5410"/>
                  </a:cubicBezTo>
                  <a:cubicBezTo>
                    <a:pt x="2236" y="5476"/>
                    <a:pt x="2136" y="5710"/>
                    <a:pt x="2202" y="5943"/>
                  </a:cubicBezTo>
                  <a:cubicBezTo>
                    <a:pt x="2503" y="6844"/>
                    <a:pt x="2769" y="7778"/>
                    <a:pt x="3036" y="8679"/>
                  </a:cubicBezTo>
                  <a:cubicBezTo>
                    <a:pt x="3070" y="8879"/>
                    <a:pt x="3236" y="9012"/>
                    <a:pt x="3437" y="9012"/>
                  </a:cubicBezTo>
                  <a:cubicBezTo>
                    <a:pt x="3470" y="9012"/>
                    <a:pt x="3503" y="9012"/>
                    <a:pt x="3537" y="8979"/>
                  </a:cubicBezTo>
                  <a:cubicBezTo>
                    <a:pt x="3770" y="8946"/>
                    <a:pt x="3904" y="8679"/>
                    <a:pt x="3837" y="8445"/>
                  </a:cubicBezTo>
                  <a:cubicBezTo>
                    <a:pt x="3603" y="7511"/>
                    <a:pt x="3336" y="6577"/>
                    <a:pt x="3003" y="5677"/>
                  </a:cubicBezTo>
                  <a:cubicBezTo>
                    <a:pt x="2952" y="5497"/>
                    <a:pt x="2801" y="5376"/>
                    <a:pt x="2628" y="5376"/>
                  </a:cubicBezTo>
                  <a:close/>
                  <a:moveTo>
                    <a:pt x="4075" y="10942"/>
                  </a:moveTo>
                  <a:cubicBezTo>
                    <a:pt x="4051" y="10942"/>
                    <a:pt x="4027" y="10944"/>
                    <a:pt x="4004" y="10947"/>
                  </a:cubicBezTo>
                  <a:cubicBezTo>
                    <a:pt x="3770" y="11014"/>
                    <a:pt x="3637" y="11247"/>
                    <a:pt x="3670" y="11481"/>
                  </a:cubicBezTo>
                  <a:cubicBezTo>
                    <a:pt x="3870" y="12381"/>
                    <a:pt x="4070" y="13349"/>
                    <a:pt x="4204" y="14283"/>
                  </a:cubicBezTo>
                  <a:cubicBezTo>
                    <a:pt x="4237" y="14516"/>
                    <a:pt x="4437" y="14650"/>
                    <a:pt x="4637" y="14650"/>
                  </a:cubicBezTo>
                  <a:lnTo>
                    <a:pt x="4704" y="14650"/>
                  </a:lnTo>
                  <a:cubicBezTo>
                    <a:pt x="4938" y="14616"/>
                    <a:pt x="5104" y="14383"/>
                    <a:pt x="5071" y="14149"/>
                  </a:cubicBezTo>
                  <a:cubicBezTo>
                    <a:pt x="4904" y="13182"/>
                    <a:pt x="4737" y="12215"/>
                    <a:pt x="4537" y="11281"/>
                  </a:cubicBezTo>
                  <a:cubicBezTo>
                    <a:pt x="4477" y="11071"/>
                    <a:pt x="4283" y="10942"/>
                    <a:pt x="4075" y="10942"/>
                  </a:cubicBezTo>
                  <a:close/>
                  <a:moveTo>
                    <a:pt x="4996" y="16647"/>
                  </a:moveTo>
                  <a:cubicBezTo>
                    <a:pt x="4977" y="16647"/>
                    <a:pt x="4957" y="16649"/>
                    <a:pt x="4938" y="16651"/>
                  </a:cubicBezTo>
                  <a:cubicBezTo>
                    <a:pt x="4704" y="16684"/>
                    <a:pt x="4537" y="16885"/>
                    <a:pt x="4571" y="17118"/>
                  </a:cubicBezTo>
                  <a:cubicBezTo>
                    <a:pt x="4671" y="18085"/>
                    <a:pt x="4737" y="19053"/>
                    <a:pt x="4771" y="19987"/>
                  </a:cubicBezTo>
                  <a:cubicBezTo>
                    <a:pt x="4804" y="20220"/>
                    <a:pt x="4971" y="20387"/>
                    <a:pt x="5204" y="20387"/>
                  </a:cubicBezTo>
                  <a:lnTo>
                    <a:pt x="5238" y="20387"/>
                  </a:lnTo>
                  <a:cubicBezTo>
                    <a:pt x="5471" y="20387"/>
                    <a:pt x="5638" y="20187"/>
                    <a:pt x="5638" y="19953"/>
                  </a:cubicBezTo>
                  <a:cubicBezTo>
                    <a:pt x="5605" y="18986"/>
                    <a:pt x="5538" y="18019"/>
                    <a:pt x="5438" y="17051"/>
                  </a:cubicBezTo>
                  <a:cubicBezTo>
                    <a:pt x="5407" y="16835"/>
                    <a:pt x="5233" y="16647"/>
                    <a:pt x="4996" y="16647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12;p29"/>
            <p:cNvSpPr/>
            <p:nvPr/>
          </p:nvSpPr>
          <p:spPr>
            <a:xfrm rot="1800074">
              <a:off x="1113712" y="3518347"/>
              <a:ext cx="36618" cy="888405"/>
            </a:xfrm>
            <a:custGeom>
              <a:avLst/>
              <a:gdLst/>
              <a:ahLst/>
              <a:cxnLst/>
              <a:rect l="l" t="t" r="r" b="b"/>
              <a:pathLst>
                <a:path w="869" h="21083" extrusionOk="0">
                  <a:moveTo>
                    <a:pt x="435" y="1"/>
                  </a:moveTo>
                  <a:cubicBezTo>
                    <a:pt x="201" y="1"/>
                    <a:pt x="1" y="201"/>
                    <a:pt x="1" y="434"/>
                  </a:cubicBezTo>
                  <a:lnTo>
                    <a:pt x="1" y="3337"/>
                  </a:lnTo>
                  <a:cubicBezTo>
                    <a:pt x="1" y="3570"/>
                    <a:pt x="201" y="3770"/>
                    <a:pt x="435" y="3770"/>
                  </a:cubicBezTo>
                  <a:cubicBezTo>
                    <a:pt x="668" y="3770"/>
                    <a:pt x="868" y="3570"/>
                    <a:pt x="868" y="3337"/>
                  </a:cubicBezTo>
                  <a:lnTo>
                    <a:pt x="868" y="434"/>
                  </a:lnTo>
                  <a:cubicBezTo>
                    <a:pt x="868" y="201"/>
                    <a:pt x="668" y="1"/>
                    <a:pt x="435" y="1"/>
                  </a:cubicBezTo>
                  <a:close/>
                  <a:moveTo>
                    <a:pt x="435" y="5772"/>
                  </a:moveTo>
                  <a:cubicBezTo>
                    <a:pt x="201" y="5772"/>
                    <a:pt x="1" y="5972"/>
                    <a:pt x="1" y="6205"/>
                  </a:cubicBezTo>
                  <a:lnTo>
                    <a:pt x="1" y="9107"/>
                  </a:lnTo>
                  <a:cubicBezTo>
                    <a:pt x="1" y="9341"/>
                    <a:pt x="201" y="9541"/>
                    <a:pt x="435" y="9541"/>
                  </a:cubicBezTo>
                  <a:cubicBezTo>
                    <a:pt x="668" y="9541"/>
                    <a:pt x="868" y="9341"/>
                    <a:pt x="868" y="9107"/>
                  </a:cubicBezTo>
                  <a:lnTo>
                    <a:pt x="868" y="6205"/>
                  </a:lnTo>
                  <a:cubicBezTo>
                    <a:pt x="868" y="5972"/>
                    <a:pt x="668" y="5772"/>
                    <a:pt x="435" y="5772"/>
                  </a:cubicBezTo>
                  <a:close/>
                  <a:moveTo>
                    <a:pt x="435" y="11542"/>
                  </a:moveTo>
                  <a:cubicBezTo>
                    <a:pt x="201" y="11542"/>
                    <a:pt x="1" y="11743"/>
                    <a:pt x="1" y="11976"/>
                  </a:cubicBezTo>
                  <a:lnTo>
                    <a:pt x="1" y="14878"/>
                  </a:lnTo>
                  <a:cubicBezTo>
                    <a:pt x="1" y="15112"/>
                    <a:pt x="201" y="15312"/>
                    <a:pt x="435" y="15312"/>
                  </a:cubicBezTo>
                  <a:cubicBezTo>
                    <a:pt x="668" y="15312"/>
                    <a:pt x="868" y="15112"/>
                    <a:pt x="868" y="14878"/>
                  </a:cubicBezTo>
                  <a:lnTo>
                    <a:pt x="868" y="11976"/>
                  </a:lnTo>
                  <a:cubicBezTo>
                    <a:pt x="868" y="11743"/>
                    <a:pt x="668" y="11542"/>
                    <a:pt x="435" y="11542"/>
                  </a:cubicBezTo>
                  <a:close/>
                  <a:moveTo>
                    <a:pt x="435" y="17313"/>
                  </a:moveTo>
                  <a:cubicBezTo>
                    <a:pt x="201" y="17313"/>
                    <a:pt x="1" y="17513"/>
                    <a:pt x="1" y="17747"/>
                  </a:cubicBezTo>
                  <a:lnTo>
                    <a:pt x="1" y="20649"/>
                  </a:lnTo>
                  <a:cubicBezTo>
                    <a:pt x="1" y="20882"/>
                    <a:pt x="201" y="21083"/>
                    <a:pt x="435" y="21083"/>
                  </a:cubicBezTo>
                  <a:cubicBezTo>
                    <a:pt x="668" y="21083"/>
                    <a:pt x="868" y="20882"/>
                    <a:pt x="868" y="20649"/>
                  </a:cubicBezTo>
                  <a:lnTo>
                    <a:pt x="868" y="17747"/>
                  </a:lnTo>
                  <a:cubicBezTo>
                    <a:pt x="868" y="17513"/>
                    <a:pt x="668" y="17313"/>
                    <a:pt x="435" y="17313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13;p29"/>
            <p:cNvSpPr/>
            <p:nvPr/>
          </p:nvSpPr>
          <p:spPr>
            <a:xfrm rot="1800074">
              <a:off x="1161152" y="3601657"/>
              <a:ext cx="239009" cy="859118"/>
            </a:xfrm>
            <a:custGeom>
              <a:avLst/>
              <a:gdLst/>
              <a:ahLst/>
              <a:cxnLst/>
              <a:rect l="l" t="t" r="r" b="b"/>
              <a:pathLst>
                <a:path w="5672" h="20388" extrusionOk="0">
                  <a:moveTo>
                    <a:pt x="5190" y="1"/>
                  </a:moveTo>
                  <a:cubicBezTo>
                    <a:pt x="5025" y="1"/>
                    <a:pt x="4878" y="100"/>
                    <a:pt x="4804" y="273"/>
                  </a:cubicBezTo>
                  <a:cubicBezTo>
                    <a:pt x="4370" y="1140"/>
                    <a:pt x="4003" y="2041"/>
                    <a:pt x="3637" y="2941"/>
                  </a:cubicBezTo>
                  <a:cubicBezTo>
                    <a:pt x="3536" y="3175"/>
                    <a:pt x="3670" y="3408"/>
                    <a:pt x="3870" y="3508"/>
                  </a:cubicBezTo>
                  <a:cubicBezTo>
                    <a:pt x="3937" y="3508"/>
                    <a:pt x="3970" y="3542"/>
                    <a:pt x="4037" y="3542"/>
                  </a:cubicBezTo>
                  <a:cubicBezTo>
                    <a:pt x="4204" y="3542"/>
                    <a:pt x="4370" y="3442"/>
                    <a:pt x="4437" y="3241"/>
                  </a:cubicBezTo>
                  <a:cubicBezTo>
                    <a:pt x="4804" y="2374"/>
                    <a:pt x="5171" y="1474"/>
                    <a:pt x="5571" y="640"/>
                  </a:cubicBezTo>
                  <a:cubicBezTo>
                    <a:pt x="5671" y="406"/>
                    <a:pt x="5571" y="139"/>
                    <a:pt x="5371" y="39"/>
                  </a:cubicBezTo>
                  <a:cubicBezTo>
                    <a:pt x="5310" y="13"/>
                    <a:pt x="5249" y="1"/>
                    <a:pt x="5190" y="1"/>
                  </a:cubicBezTo>
                  <a:close/>
                  <a:moveTo>
                    <a:pt x="3044" y="5376"/>
                  </a:moveTo>
                  <a:cubicBezTo>
                    <a:pt x="2869" y="5376"/>
                    <a:pt x="2713" y="5497"/>
                    <a:pt x="2636" y="5677"/>
                  </a:cubicBezTo>
                  <a:cubicBezTo>
                    <a:pt x="2336" y="6577"/>
                    <a:pt x="2069" y="7511"/>
                    <a:pt x="1802" y="8445"/>
                  </a:cubicBezTo>
                  <a:cubicBezTo>
                    <a:pt x="1735" y="8679"/>
                    <a:pt x="1902" y="8912"/>
                    <a:pt x="2102" y="8979"/>
                  </a:cubicBezTo>
                  <a:cubicBezTo>
                    <a:pt x="2169" y="9012"/>
                    <a:pt x="2202" y="9012"/>
                    <a:pt x="2236" y="9012"/>
                  </a:cubicBezTo>
                  <a:cubicBezTo>
                    <a:pt x="2402" y="9012"/>
                    <a:pt x="2602" y="8879"/>
                    <a:pt x="2636" y="8679"/>
                  </a:cubicBezTo>
                  <a:cubicBezTo>
                    <a:pt x="2903" y="7778"/>
                    <a:pt x="3170" y="6844"/>
                    <a:pt x="3470" y="5943"/>
                  </a:cubicBezTo>
                  <a:cubicBezTo>
                    <a:pt x="3536" y="5710"/>
                    <a:pt x="3403" y="5476"/>
                    <a:pt x="3203" y="5410"/>
                  </a:cubicBezTo>
                  <a:cubicBezTo>
                    <a:pt x="3149" y="5387"/>
                    <a:pt x="3096" y="5376"/>
                    <a:pt x="3044" y="5376"/>
                  </a:cubicBezTo>
                  <a:close/>
                  <a:moveTo>
                    <a:pt x="1564" y="10942"/>
                  </a:moveTo>
                  <a:cubicBezTo>
                    <a:pt x="1356" y="10942"/>
                    <a:pt x="1165" y="11071"/>
                    <a:pt x="1135" y="11281"/>
                  </a:cubicBezTo>
                  <a:cubicBezTo>
                    <a:pt x="935" y="12248"/>
                    <a:pt x="768" y="13182"/>
                    <a:pt x="601" y="14149"/>
                  </a:cubicBezTo>
                  <a:cubicBezTo>
                    <a:pt x="568" y="14383"/>
                    <a:pt x="734" y="14616"/>
                    <a:pt x="968" y="14650"/>
                  </a:cubicBezTo>
                  <a:lnTo>
                    <a:pt x="1035" y="14650"/>
                  </a:lnTo>
                  <a:cubicBezTo>
                    <a:pt x="1235" y="14650"/>
                    <a:pt x="1435" y="14516"/>
                    <a:pt x="1468" y="14283"/>
                  </a:cubicBezTo>
                  <a:cubicBezTo>
                    <a:pt x="1602" y="13349"/>
                    <a:pt x="1769" y="12381"/>
                    <a:pt x="1969" y="11481"/>
                  </a:cubicBezTo>
                  <a:cubicBezTo>
                    <a:pt x="2035" y="11247"/>
                    <a:pt x="1869" y="11014"/>
                    <a:pt x="1635" y="10947"/>
                  </a:cubicBezTo>
                  <a:cubicBezTo>
                    <a:pt x="1611" y="10944"/>
                    <a:pt x="1587" y="10942"/>
                    <a:pt x="1564" y="10942"/>
                  </a:cubicBezTo>
                  <a:close/>
                  <a:moveTo>
                    <a:pt x="701" y="16651"/>
                  </a:moveTo>
                  <a:cubicBezTo>
                    <a:pt x="468" y="16651"/>
                    <a:pt x="267" y="16818"/>
                    <a:pt x="234" y="17051"/>
                  </a:cubicBezTo>
                  <a:cubicBezTo>
                    <a:pt x="134" y="18019"/>
                    <a:pt x="67" y="18986"/>
                    <a:pt x="34" y="19953"/>
                  </a:cubicBezTo>
                  <a:cubicBezTo>
                    <a:pt x="1" y="20187"/>
                    <a:pt x="201" y="20387"/>
                    <a:pt x="434" y="20387"/>
                  </a:cubicBezTo>
                  <a:lnTo>
                    <a:pt x="468" y="20387"/>
                  </a:lnTo>
                  <a:cubicBezTo>
                    <a:pt x="668" y="20387"/>
                    <a:pt x="868" y="20220"/>
                    <a:pt x="868" y="19987"/>
                  </a:cubicBezTo>
                  <a:cubicBezTo>
                    <a:pt x="935" y="19053"/>
                    <a:pt x="1001" y="18085"/>
                    <a:pt x="1101" y="17118"/>
                  </a:cubicBezTo>
                  <a:cubicBezTo>
                    <a:pt x="1135" y="16885"/>
                    <a:pt x="935" y="16684"/>
                    <a:pt x="701" y="1665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14;p29"/>
            <p:cNvSpPr/>
            <p:nvPr/>
          </p:nvSpPr>
          <p:spPr>
            <a:xfrm rot="1800074">
              <a:off x="1181705" y="3677806"/>
              <a:ext cx="441400" cy="925992"/>
            </a:xfrm>
            <a:custGeom>
              <a:avLst/>
              <a:gdLst/>
              <a:ahLst/>
              <a:cxnLst/>
              <a:rect l="l" t="t" r="r" b="b"/>
              <a:pathLst>
                <a:path w="10475" h="21975" extrusionOk="0">
                  <a:moveTo>
                    <a:pt x="9974" y="0"/>
                  </a:moveTo>
                  <a:cubicBezTo>
                    <a:pt x="9866" y="0"/>
                    <a:pt x="9758" y="42"/>
                    <a:pt x="9674" y="125"/>
                  </a:cubicBezTo>
                  <a:cubicBezTo>
                    <a:pt x="9007" y="859"/>
                    <a:pt x="8373" y="1593"/>
                    <a:pt x="7773" y="2327"/>
                  </a:cubicBezTo>
                  <a:cubicBezTo>
                    <a:pt x="7606" y="2527"/>
                    <a:pt x="7639" y="2794"/>
                    <a:pt x="7806" y="2961"/>
                  </a:cubicBezTo>
                  <a:cubicBezTo>
                    <a:pt x="7906" y="2994"/>
                    <a:pt x="8006" y="3027"/>
                    <a:pt x="8106" y="3027"/>
                  </a:cubicBezTo>
                  <a:cubicBezTo>
                    <a:pt x="8206" y="3027"/>
                    <a:pt x="8340" y="2994"/>
                    <a:pt x="8440" y="2894"/>
                  </a:cubicBezTo>
                  <a:cubicBezTo>
                    <a:pt x="9007" y="2160"/>
                    <a:pt x="9641" y="1426"/>
                    <a:pt x="10308" y="726"/>
                  </a:cubicBezTo>
                  <a:cubicBezTo>
                    <a:pt x="10475" y="559"/>
                    <a:pt x="10475" y="292"/>
                    <a:pt x="10275" y="125"/>
                  </a:cubicBezTo>
                  <a:cubicBezTo>
                    <a:pt x="10191" y="42"/>
                    <a:pt x="10083" y="0"/>
                    <a:pt x="9974" y="0"/>
                  </a:cubicBezTo>
                  <a:close/>
                  <a:moveTo>
                    <a:pt x="6346" y="4482"/>
                  </a:moveTo>
                  <a:cubicBezTo>
                    <a:pt x="6213" y="4482"/>
                    <a:pt x="6085" y="4542"/>
                    <a:pt x="6005" y="4662"/>
                  </a:cubicBezTo>
                  <a:cubicBezTo>
                    <a:pt x="5438" y="5462"/>
                    <a:pt x="4904" y="6296"/>
                    <a:pt x="4404" y="7097"/>
                  </a:cubicBezTo>
                  <a:cubicBezTo>
                    <a:pt x="4304" y="7297"/>
                    <a:pt x="4370" y="7564"/>
                    <a:pt x="4571" y="7697"/>
                  </a:cubicBezTo>
                  <a:cubicBezTo>
                    <a:pt x="4637" y="7731"/>
                    <a:pt x="4704" y="7764"/>
                    <a:pt x="4771" y="7764"/>
                  </a:cubicBezTo>
                  <a:cubicBezTo>
                    <a:pt x="4937" y="7764"/>
                    <a:pt x="5071" y="7697"/>
                    <a:pt x="5171" y="7564"/>
                  </a:cubicBezTo>
                  <a:cubicBezTo>
                    <a:pt x="5638" y="6763"/>
                    <a:pt x="6172" y="5929"/>
                    <a:pt x="6705" y="5162"/>
                  </a:cubicBezTo>
                  <a:cubicBezTo>
                    <a:pt x="6839" y="4962"/>
                    <a:pt x="6805" y="4695"/>
                    <a:pt x="6605" y="4562"/>
                  </a:cubicBezTo>
                  <a:cubicBezTo>
                    <a:pt x="6525" y="4508"/>
                    <a:pt x="6435" y="4482"/>
                    <a:pt x="6346" y="4482"/>
                  </a:cubicBezTo>
                  <a:close/>
                  <a:moveTo>
                    <a:pt x="3408" y="9439"/>
                  </a:moveTo>
                  <a:cubicBezTo>
                    <a:pt x="3255" y="9439"/>
                    <a:pt x="3106" y="9537"/>
                    <a:pt x="3036" y="9699"/>
                  </a:cubicBezTo>
                  <a:cubicBezTo>
                    <a:pt x="2602" y="10566"/>
                    <a:pt x="2202" y="11467"/>
                    <a:pt x="1869" y="12367"/>
                  </a:cubicBezTo>
                  <a:cubicBezTo>
                    <a:pt x="1802" y="12601"/>
                    <a:pt x="1902" y="12834"/>
                    <a:pt x="2135" y="12934"/>
                  </a:cubicBezTo>
                  <a:cubicBezTo>
                    <a:pt x="2169" y="12968"/>
                    <a:pt x="2236" y="12968"/>
                    <a:pt x="2269" y="12968"/>
                  </a:cubicBezTo>
                  <a:cubicBezTo>
                    <a:pt x="2469" y="12968"/>
                    <a:pt x="2636" y="12868"/>
                    <a:pt x="2669" y="12668"/>
                  </a:cubicBezTo>
                  <a:cubicBezTo>
                    <a:pt x="3003" y="11800"/>
                    <a:pt x="3403" y="10933"/>
                    <a:pt x="3803" y="10066"/>
                  </a:cubicBezTo>
                  <a:cubicBezTo>
                    <a:pt x="3903" y="9832"/>
                    <a:pt x="3837" y="9599"/>
                    <a:pt x="3603" y="9499"/>
                  </a:cubicBezTo>
                  <a:cubicBezTo>
                    <a:pt x="3542" y="9458"/>
                    <a:pt x="3475" y="9439"/>
                    <a:pt x="3408" y="9439"/>
                  </a:cubicBezTo>
                  <a:close/>
                  <a:moveTo>
                    <a:pt x="1381" y="14852"/>
                  </a:moveTo>
                  <a:cubicBezTo>
                    <a:pt x="1192" y="14852"/>
                    <a:pt x="1023" y="14977"/>
                    <a:pt x="968" y="15169"/>
                  </a:cubicBezTo>
                  <a:cubicBezTo>
                    <a:pt x="734" y="16103"/>
                    <a:pt x="501" y="17071"/>
                    <a:pt x="368" y="18038"/>
                  </a:cubicBezTo>
                  <a:cubicBezTo>
                    <a:pt x="301" y="18272"/>
                    <a:pt x="468" y="18472"/>
                    <a:pt x="701" y="18538"/>
                  </a:cubicBezTo>
                  <a:lnTo>
                    <a:pt x="768" y="18538"/>
                  </a:lnTo>
                  <a:cubicBezTo>
                    <a:pt x="1001" y="18538"/>
                    <a:pt x="1168" y="18372"/>
                    <a:pt x="1201" y="18172"/>
                  </a:cubicBezTo>
                  <a:cubicBezTo>
                    <a:pt x="1368" y="17238"/>
                    <a:pt x="1568" y="16304"/>
                    <a:pt x="1802" y="15370"/>
                  </a:cubicBezTo>
                  <a:cubicBezTo>
                    <a:pt x="1869" y="15169"/>
                    <a:pt x="1735" y="14903"/>
                    <a:pt x="1502" y="14869"/>
                  </a:cubicBezTo>
                  <a:cubicBezTo>
                    <a:pt x="1461" y="14858"/>
                    <a:pt x="1420" y="14852"/>
                    <a:pt x="1381" y="14852"/>
                  </a:cubicBezTo>
                  <a:close/>
                  <a:moveTo>
                    <a:pt x="449" y="20536"/>
                  </a:moveTo>
                  <a:cubicBezTo>
                    <a:pt x="234" y="20536"/>
                    <a:pt x="34" y="20724"/>
                    <a:pt x="34" y="20940"/>
                  </a:cubicBezTo>
                  <a:cubicBezTo>
                    <a:pt x="34" y="21140"/>
                    <a:pt x="34" y="21340"/>
                    <a:pt x="1" y="21507"/>
                  </a:cubicBezTo>
                  <a:cubicBezTo>
                    <a:pt x="1" y="21774"/>
                    <a:pt x="201" y="21974"/>
                    <a:pt x="434" y="21974"/>
                  </a:cubicBezTo>
                  <a:cubicBezTo>
                    <a:pt x="668" y="21974"/>
                    <a:pt x="868" y="21774"/>
                    <a:pt x="868" y="21541"/>
                  </a:cubicBezTo>
                  <a:cubicBezTo>
                    <a:pt x="868" y="21374"/>
                    <a:pt x="901" y="21174"/>
                    <a:pt x="901" y="20974"/>
                  </a:cubicBezTo>
                  <a:cubicBezTo>
                    <a:pt x="901" y="20740"/>
                    <a:pt x="734" y="20540"/>
                    <a:pt x="501" y="20540"/>
                  </a:cubicBezTo>
                  <a:cubicBezTo>
                    <a:pt x="484" y="20537"/>
                    <a:pt x="467" y="20536"/>
                    <a:pt x="449" y="20536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15;p29"/>
            <p:cNvSpPr/>
            <p:nvPr/>
          </p:nvSpPr>
          <p:spPr>
            <a:xfrm rot="1800074">
              <a:off x="551380" y="3120398"/>
              <a:ext cx="521547" cy="534947"/>
            </a:xfrm>
            <a:custGeom>
              <a:avLst/>
              <a:gdLst/>
              <a:ahLst/>
              <a:cxnLst/>
              <a:rect l="l" t="t" r="r" b="b"/>
              <a:pathLst>
                <a:path w="12377" h="12695" extrusionOk="0">
                  <a:moveTo>
                    <a:pt x="1421" y="1"/>
                  </a:moveTo>
                  <a:cubicBezTo>
                    <a:pt x="1159" y="1"/>
                    <a:pt x="897" y="7"/>
                    <a:pt x="635" y="19"/>
                  </a:cubicBezTo>
                  <a:cubicBezTo>
                    <a:pt x="201" y="2488"/>
                    <a:pt x="1" y="5089"/>
                    <a:pt x="801" y="7424"/>
                  </a:cubicBezTo>
                  <a:cubicBezTo>
                    <a:pt x="1068" y="8192"/>
                    <a:pt x="1435" y="8925"/>
                    <a:pt x="1836" y="9659"/>
                  </a:cubicBezTo>
                  <a:cubicBezTo>
                    <a:pt x="2369" y="10760"/>
                    <a:pt x="2936" y="11861"/>
                    <a:pt x="3770" y="12695"/>
                  </a:cubicBezTo>
                  <a:lnTo>
                    <a:pt x="12376" y="6490"/>
                  </a:lnTo>
                  <a:cubicBezTo>
                    <a:pt x="11242" y="4055"/>
                    <a:pt x="9241" y="2221"/>
                    <a:pt x="7006" y="1153"/>
                  </a:cubicBezTo>
                  <a:cubicBezTo>
                    <a:pt x="5246" y="332"/>
                    <a:pt x="3332" y="1"/>
                    <a:pt x="1421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16;p29"/>
            <p:cNvSpPr/>
            <p:nvPr/>
          </p:nvSpPr>
          <p:spPr>
            <a:xfrm rot="1800074">
              <a:off x="667654" y="3226106"/>
              <a:ext cx="276976" cy="276934"/>
            </a:xfrm>
            <a:custGeom>
              <a:avLst/>
              <a:gdLst/>
              <a:ahLst/>
              <a:cxnLst/>
              <a:rect l="l" t="t" r="r" b="b"/>
              <a:pathLst>
                <a:path w="6573" h="6572" extrusionOk="0">
                  <a:moveTo>
                    <a:pt x="101" y="0"/>
                  </a:moveTo>
                  <a:cubicBezTo>
                    <a:pt x="1" y="1568"/>
                    <a:pt x="101" y="2802"/>
                    <a:pt x="468" y="3836"/>
                  </a:cubicBezTo>
                  <a:cubicBezTo>
                    <a:pt x="668" y="4437"/>
                    <a:pt x="1001" y="5037"/>
                    <a:pt x="1335" y="5704"/>
                  </a:cubicBezTo>
                  <a:cubicBezTo>
                    <a:pt x="1468" y="6005"/>
                    <a:pt x="1635" y="6305"/>
                    <a:pt x="1769" y="6572"/>
                  </a:cubicBezTo>
                  <a:lnTo>
                    <a:pt x="6572" y="3136"/>
                  </a:lnTo>
                  <a:cubicBezTo>
                    <a:pt x="5771" y="2202"/>
                    <a:pt x="4737" y="1468"/>
                    <a:pt x="3603" y="934"/>
                  </a:cubicBezTo>
                  <a:cubicBezTo>
                    <a:pt x="2536" y="434"/>
                    <a:pt x="1368" y="134"/>
                    <a:pt x="101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17;p29"/>
            <p:cNvSpPr/>
            <p:nvPr/>
          </p:nvSpPr>
          <p:spPr>
            <a:xfrm rot="1800074">
              <a:off x="1524017" y="3681966"/>
              <a:ext cx="521505" cy="534947"/>
            </a:xfrm>
            <a:custGeom>
              <a:avLst/>
              <a:gdLst/>
              <a:ahLst/>
              <a:cxnLst/>
              <a:rect l="l" t="t" r="r" b="b"/>
              <a:pathLst>
                <a:path w="12376" h="12695" extrusionOk="0">
                  <a:moveTo>
                    <a:pt x="10956" y="1"/>
                  </a:moveTo>
                  <a:cubicBezTo>
                    <a:pt x="9045" y="1"/>
                    <a:pt x="7131" y="332"/>
                    <a:pt x="5371" y="1153"/>
                  </a:cubicBezTo>
                  <a:cubicBezTo>
                    <a:pt x="3136" y="2221"/>
                    <a:pt x="1134" y="4055"/>
                    <a:pt x="0" y="6490"/>
                  </a:cubicBezTo>
                  <a:lnTo>
                    <a:pt x="8606" y="12695"/>
                  </a:lnTo>
                  <a:cubicBezTo>
                    <a:pt x="9407" y="11861"/>
                    <a:pt x="9974" y="10760"/>
                    <a:pt x="10541" y="9659"/>
                  </a:cubicBezTo>
                  <a:cubicBezTo>
                    <a:pt x="10908" y="8925"/>
                    <a:pt x="11308" y="8192"/>
                    <a:pt x="11575" y="7424"/>
                  </a:cubicBezTo>
                  <a:cubicBezTo>
                    <a:pt x="12376" y="5089"/>
                    <a:pt x="12176" y="2488"/>
                    <a:pt x="11742" y="19"/>
                  </a:cubicBezTo>
                  <a:cubicBezTo>
                    <a:pt x="11480" y="7"/>
                    <a:pt x="11218" y="1"/>
                    <a:pt x="10956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18;p29"/>
            <p:cNvSpPr/>
            <p:nvPr/>
          </p:nvSpPr>
          <p:spPr>
            <a:xfrm rot="1800074">
              <a:off x="556386" y="3114616"/>
              <a:ext cx="520157" cy="545651"/>
            </a:xfrm>
            <a:custGeom>
              <a:avLst/>
              <a:gdLst/>
              <a:ahLst/>
              <a:cxnLst/>
              <a:rect l="l" t="t" r="r" b="b"/>
              <a:pathLst>
                <a:path w="12344" h="12949" extrusionOk="0">
                  <a:moveTo>
                    <a:pt x="1439" y="0"/>
                  </a:moveTo>
                  <a:cubicBezTo>
                    <a:pt x="1127" y="0"/>
                    <a:pt x="814" y="13"/>
                    <a:pt x="501" y="39"/>
                  </a:cubicBezTo>
                  <a:lnTo>
                    <a:pt x="368" y="39"/>
                  </a:lnTo>
                  <a:lnTo>
                    <a:pt x="368" y="173"/>
                  </a:lnTo>
                  <a:cubicBezTo>
                    <a:pt x="168" y="1307"/>
                    <a:pt x="34" y="2474"/>
                    <a:pt x="1" y="3609"/>
                  </a:cubicBezTo>
                  <a:cubicBezTo>
                    <a:pt x="1" y="4776"/>
                    <a:pt x="101" y="5944"/>
                    <a:pt x="401" y="7078"/>
                  </a:cubicBezTo>
                  <a:cubicBezTo>
                    <a:pt x="701" y="8212"/>
                    <a:pt x="1269" y="9179"/>
                    <a:pt x="1769" y="10180"/>
                  </a:cubicBezTo>
                  <a:cubicBezTo>
                    <a:pt x="2303" y="11181"/>
                    <a:pt x="2836" y="12148"/>
                    <a:pt x="3604" y="12949"/>
                  </a:cubicBezTo>
                  <a:lnTo>
                    <a:pt x="3704" y="12815"/>
                  </a:lnTo>
                  <a:cubicBezTo>
                    <a:pt x="3437" y="12315"/>
                    <a:pt x="3237" y="11781"/>
                    <a:pt x="3070" y="11281"/>
                  </a:cubicBezTo>
                  <a:cubicBezTo>
                    <a:pt x="2870" y="10747"/>
                    <a:pt x="2703" y="10213"/>
                    <a:pt x="2536" y="9680"/>
                  </a:cubicBezTo>
                  <a:cubicBezTo>
                    <a:pt x="2369" y="9146"/>
                    <a:pt x="2169" y="8612"/>
                    <a:pt x="2002" y="8112"/>
                  </a:cubicBezTo>
                  <a:cubicBezTo>
                    <a:pt x="1936" y="7845"/>
                    <a:pt x="1869" y="7578"/>
                    <a:pt x="1802" y="7345"/>
                  </a:cubicBezTo>
                  <a:cubicBezTo>
                    <a:pt x="1736" y="7078"/>
                    <a:pt x="1702" y="6878"/>
                    <a:pt x="1669" y="6644"/>
                  </a:cubicBezTo>
                  <a:cubicBezTo>
                    <a:pt x="1635" y="6411"/>
                    <a:pt x="1602" y="6144"/>
                    <a:pt x="1569" y="5910"/>
                  </a:cubicBezTo>
                  <a:lnTo>
                    <a:pt x="1535" y="5176"/>
                  </a:lnTo>
                  <a:cubicBezTo>
                    <a:pt x="1535" y="4676"/>
                    <a:pt x="1535" y="4176"/>
                    <a:pt x="1602" y="3675"/>
                  </a:cubicBezTo>
                  <a:cubicBezTo>
                    <a:pt x="1635" y="3142"/>
                    <a:pt x="1702" y="2641"/>
                    <a:pt x="1769" y="2107"/>
                  </a:cubicBezTo>
                  <a:cubicBezTo>
                    <a:pt x="1776" y="2052"/>
                    <a:pt x="1784" y="1997"/>
                    <a:pt x="1792" y="1941"/>
                  </a:cubicBezTo>
                  <a:lnTo>
                    <a:pt x="2169" y="1941"/>
                  </a:lnTo>
                  <a:cubicBezTo>
                    <a:pt x="2703" y="1974"/>
                    <a:pt x="3203" y="2007"/>
                    <a:pt x="3704" y="2107"/>
                  </a:cubicBezTo>
                  <a:cubicBezTo>
                    <a:pt x="4237" y="2174"/>
                    <a:pt x="4738" y="2241"/>
                    <a:pt x="5238" y="2374"/>
                  </a:cubicBezTo>
                  <a:cubicBezTo>
                    <a:pt x="5505" y="2441"/>
                    <a:pt x="5738" y="2508"/>
                    <a:pt x="5972" y="2574"/>
                  </a:cubicBezTo>
                  <a:lnTo>
                    <a:pt x="6739" y="2841"/>
                  </a:lnTo>
                  <a:cubicBezTo>
                    <a:pt x="7206" y="3008"/>
                    <a:pt x="7706" y="3242"/>
                    <a:pt x="8173" y="3508"/>
                  </a:cubicBezTo>
                  <a:cubicBezTo>
                    <a:pt x="8640" y="3742"/>
                    <a:pt x="9141" y="4009"/>
                    <a:pt x="9574" y="4342"/>
                  </a:cubicBezTo>
                  <a:cubicBezTo>
                    <a:pt x="9808" y="4509"/>
                    <a:pt x="10041" y="4676"/>
                    <a:pt x="10275" y="4843"/>
                  </a:cubicBezTo>
                  <a:cubicBezTo>
                    <a:pt x="10475" y="5043"/>
                    <a:pt x="10709" y="5210"/>
                    <a:pt x="10909" y="5410"/>
                  </a:cubicBezTo>
                  <a:cubicBezTo>
                    <a:pt x="11142" y="5610"/>
                    <a:pt x="11342" y="5810"/>
                    <a:pt x="11576" y="6044"/>
                  </a:cubicBezTo>
                  <a:cubicBezTo>
                    <a:pt x="11776" y="6244"/>
                    <a:pt x="11976" y="6477"/>
                    <a:pt x="12210" y="6711"/>
                  </a:cubicBezTo>
                  <a:lnTo>
                    <a:pt x="12343" y="6611"/>
                  </a:lnTo>
                  <a:cubicBezTo>
                    <a:pt x="12076" y="6044"/>
                    <a:pt x="11743" y="5510"/>
                    <a:pt x="11409" y="4976"/>
                  </a:cubicBezTo>
                  <a:cubicBezTo>
                    <a:pt x="11042" y="4476"/>
                    <a:pt x="10642" y="3975"/>
                    <a:pt x="10208" y="3542"/>
                  </a:cubicBezTo>
                  <a:cubicBezTo>
                    <a:pt x="9341" y="2675"/>
                    <a:pt x="8374" y="1941"/>
                    <a:pt x="7306" y="1407"/>
                  </a:cubicBezTo>
                  <a:cubicBezTo>
                    <a:pt x="6272" y="840"/>
                    <a:pt x="5138" y="473"/>
                    <a:pt x="3970" y="239"/>
                  </a:cubicBezTo>
                  <a:cubicBezTo>
                    <a:pt x="3140" y="93"/>
                    <a:pt x="2292" y="0"/>
                    <a:pt x="1439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19;p29"/>
            <p:cNvSpPr/>
            <p:nvPr/>
          </p:nvSpPr>
          <p:spPr>
            <a:xfrm rot="1800074">
              <a:off x="1522582" y="3672572"/>
              <a:ext cx="520115" cy="547041"/>
            </a:xfrm>
            <a:custGeom>
              <a:avLst/>
              <a:gdLst/>
              <a:ahLst/>
              <a:cxnLst/>
              <a:rect l="l" t="t" r="r" b="b"/>
              <a:pathLst>
                <a:path w="12343" h="12982" extrusionOk="0">
                  <a:moveTo>
                    <a:pt x="10891" y="0"/>
                  </a:moveTo>
                  <a:cubicBezTo>
                    <a:pt x="10049" y="0"/>
                    <a:pt x="9195" y="93"/>
                    <a:pt x="8340" y="239"/>
                  </a:cubicBezTo>
                  <a:cubicBezTo>
                    <a:pt x="7206" y="473"/>
                    <a:pt x="6072" y="840"/>
                    <a:pt x="5037" y="1407"/>
                  </a:cubicBezTo>
                  <a:cubicBezTo>
                    <a:pt x="3970" y="1941"/>
                    <a:pt x="3003" y="2675"/>
                    <a:pt x="2135" y="3542"/>
                  </a:cubicBezTo>
                  <a:cubicBezTo>
                    <a:pt x="1702" y="4009"/>
                    <a:pt x="1301" y="4476"/>
                    <a:pt x="935" y="4976"/>
                  </a:cubicBezTo>
                  <a:cubicBezTo>
                    <a:pt x="601" y="5510"/>
                    <a:pt x="267" y="6044"/>
                    <a:pt x="1" y="6644"/>
                  </a:cubicBezTo>
                  <a:lnTo>
                    <a:pt x="134" y="6711"/>
                  </a:lnTo>
                  <a:cubicBezTo>
                    <a:pt x="334" y="6477"/>
                    <a:pt x="568" y="6244"/>
                    <a:pt x="768" y="6044"/>
                  </a:cubicBezTo>
                  <a:cubicBezTo>
                    <a:pt x="1001" y="5810"/>
                    <a:pt x="1201" y="5610"/>
                    <a:pt x="1435" y="5410"/>
                  </a:cubicBezTo>
                  <a:cubicBezTo>
                    <a:pt x="1635" y="5210"/>
                    <a:pt x="1869" y="5010"/>
                    <a:pt x="2069" y="4843"/>
                  </a:cubicBezTo>
                  <a:cubicBezTo>
                    <a:pt x="2302" y="4676"/>
                    <a:pt x="2536" y="4509"/>
                    <a:pt x="2769" y="4342"/>
                  </a:cubicBezTo>
                  <a:cubicBezTo>
                    <a:pt x="3203" y="4009"/>
                    <a:pt x="3670" y="3742"/>
                    <a:pt x="4170" y="3508"/>
                  </a:cubicBezTo>
                  <a:cubicBezTo>
                    <a:pt x="4637" y="3242"/>
                    <a:pt x="5104" y="3008"/>
                    <a:pt x="5605" y="2841"/>
                  </a:cubicBezTo>
                  <a:lnTo>
                    <a:pt x="6372" y="2574"/>
                  </a:lnTo>
                  <a:cubicBezTo>
                    <a:pt x="6605" y="2508"/>
                    <a:pt x="6839" y="2441"/>
                    <a:pt x="7106" y="2374"/>
                  </a:cubicBezTo>
                  <a:cubicBezTo>
                    <a:pt x="7606" y="2241"/>
                    <a:pt x="8106" y="2174"/>
                    <a:pt x="8607" y="2107"/>
                  </a:cubicBezTo>
                  <a:cubicBezTo>
                    <a:pt x="9248" y="1983"/>
                    <a:pt x="9889" y="1949"/>
                    <a:pt x="10539" y="1941"/>
                  </a:cubicBezTo>
                  <a:lnTo>
                    <a:pt x="10539" y="1941"/>
                  </a:lnTo>
                  <a:cubicBezTo>
                    <a:pt x="10550" y="2008"/>
                    <a:pt x="10562" y="2074"/>
                    <a:pt x="10575" y="2141"/>
                  </a:cubicBezTo>
                  <a:cubicBezTo>
                    <a:pt x="10608" y="2641"/>
                    <a:pt x="10675" y="3175"/>
                    <a:pt x="10742" y="3675"/>
                  </a:cubicBezTo>
                  <a:cubicBezTo>
                    <a:pt x="10775" y="4176"/>
                    <a:pt x="10808" y="4676"/>
                    <a:pt x="10775" y="5176"/>
                  </a:cubicBezTo>
                  <a:lnTo>
                    <a:pt x="10742" y="5910"/>
                  </a:lnTo>
                  <a:cubicBezTo>
                    <a:pt x="10742" y="6144"/>
                    <a:pt x="10708" y="6411"/>
                    <a:pt x="10675" y="6644"/>
                  </a:cubicBezTo>
                  <a:cubicBezTo>
                    <a:pt x="10641" y="6878"/>
                    <a:pt x="10575" y="7111"/>
                    <a:pt x="10508" y="7345"/>
                  </a:cubicBezTo>
                  <a:cubicBezTo>
                    <a:pt x="10475" y="7578"/>
                    <a:pt x="10408" y="7845"/>
                    <a:pt x="10341" y="8112"/>
                  </a:cubicBezTo>
                  <a:cubicBezTo>
                    <a:pt x="10174" y="8612"/>
                    <a:pt x="9974" y="9146"/>
                    <a:pt x="9808" y="9680"/>
                  </a:cubicBezTo>
                  <a:cubicBezTo>
                    <a:pt x="9641" y="10247"/>
                    <a:pt x="9441" y="10747"/>
                    <a:pt x="9274" y="11281"/>
                  </a:cubicBezTo>
                  <a:cubicBezTo>
                    <a:pt x="9074" y="11781"/>
                    <a:pt x="8874" y="12315"/>
                    <a:pt x="8607" y="12815"/>
                  </a:cubicBezTo>
                  <a:lnTo>
                    <a:pt x="8740" y="12982"/>
                  </a:lnTo>
                  <a:cubicBezTo>
                    <a:pt x="9507" y="12148"/>
                    <a:pt x="10041" y="11181"/>
                    <a:pt x="10575" y="10180"/>
                  </a:cubicBezTo>
                  <a:cubicBezTo>
                    <a:pt x="11075" y="9213"/>
                    <a:pt x="11642" y="8212"/>
                    <a:pt x="11942" y="7078"/>
                  </a:cubicBezTo>
                  <a:cubicBezTo>
                    <a:pt x="12243" y="5977"/>
                    <a:pt x="12343" y="4776"/>
                    <a:pt x="12343" y="3642"/>
                  </a:cubicBezTo>
                  <a:cubicBezTo>
                    <a:pt x="12309" y="2474"/>
                    <a:pt x="12176" y="1307"/>
                    <a:pt x="11976" y="173"/>
                  </a:cubicBezTo>
                  <a:lnTo>
                    <a:pt x="11942" y="39"/>
                  </a:lnTo>
                  <a:lnTo>
                    <a:pt x="11809" y="39"/>
                  </a:lnTo>
                  <a:cubicBezTo>
                    <a:pt x="11505" y="13"/>
                    <a:pt x="11199" y="0"/>
                    <a:pt x="10891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20;p29"/>
            <p:cNvSpPr/>
            <p:nvPr/>
          </p:nvSpPr>
          <p:spPr>
            <a:xfrm rot="1800074">
              <a:off x="190246" y="3453501"/>
              <a:ext cx="1793622" cy="1162557"/>
            </a:xfrm>
            <a:custGeom>
              <a:avLst/>
              <a:gdLst/>
              <a:ahLst/>
              <a:cxnLst/>
              <a:rect l="l" t="t" r="r" b="b"/>
              <a:pathLst>
                <a:path w="42565" h="27589" extrusionOk="0">
                  <a:moveTo>
                    <a:pt x="21161" y="0"/>
                  </a:moveTo>
                  <a:cubicBezTo>
                    <a:pt x="17131" y="0"/>
                    <a:pt x="13000" y="489"/>
                    <a:pt x="8674" y="1603"/>
                  </a:cubicBezTo>
                  <a:cubicBezTo>
                    <a:pt x="5071" y="6473"/>
                    <a:pt x="2136" y="12010"/>
                    <a:pt x="1" y="17881"/>
                  </a:cubicBezTo>
                  <a:cubicBezTo>
                    <a:pt x="3137" y="22718"/>
                    <a:pt x="9241" y="27588"/>
                    <a:pt x="21283" y="27588"/>
                  </a:cubicBezTo>
                  <a:cubicBezTo>
                    <a:pt x="33325" y="27588"/>
                    <a:pt x="39429" y="22718"/>
                    <a:pt x="42565" y="17881"/>
                  </a:cubicBezTo>
                  <a:cubicBezTo>
                    <a:pt x="40396" y="11977"/>
                    <a:pt x="37461" y="6406"/>
                    <a:pt x="33825" y="1503"/>
                  </a:cubicBezTo>
                  <a:cubicBezTo>
                    <a:pt x="29642" y="556"/>
                    <a:pt x="25459" y="0"/>
                    <a:pt x="21161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21;p29"/>
            <p:cNvSpPr/>
            <p:nvPr/>
          </p:nvSpPr>
          <p:spPr>
            <a:xfrm rot="1800074">
              <a:off x="746988" y="3453153"/>
              <a:ext cx="678934" cy="1162557"/>
            </a:xfrm>
            <a:custGeom>
              <a:avLst/>
              <a:gdLst/>
              <a:ahLst/>
              <a:cxnLst/>
              <a:rect l="l" t="t" r="r" b="b"/>
              <a:pathLst>
                <a:path w="16112" h="27589" extrusionOk="0">
                  <a:moveTo>
                    <a:pt x="7898" y="1"/>
                  </a:moveTo>
                  <a:cubicBezTo>
                    <a:pt x="5320" y="1"/>
                    <a:pt x="2695" y="202"/>
                    <a:pt x="0" y="635"/>
                  </a:cubicBezTo>
                  <a:cubicBezTo>
                    <a:pt x="3303" y="6973"/>
                    <a:pt x="4170" y="14579"/>
                    <a:pt x="4770" y="21951"/>
                  </a:cubicBezTo>
                  <a:lnTo>
                    <a:pt x="4770" y="27455"/>
                  </a:lnTo>
                  <a:cubicBezTo>
                    <a:pt x="5805" y="27555"/>
                    <a:pt x="6905" y="27588"/>
                    <a:pt x="8073" y="27588"/>
                  </a:cubicBezTo>
                  <a:cubicBezTo>
                    <a:pt x="9240" y="27588"/>
                    <a:pt x="10341" y="27555"/>
                    <a:pt x="11375" y="27455"/>
                  </a:cubicBezTo>
                  <a:lnTo>
                    <a:pt x="11375" y="21951"/>
                  </a:lnTo>
                  <a:cubicBezTo>
                    <a:pt x="11976" y="14579"/>
                    <a:pt x="12843" y="6973"/>
                    <a:pt x="16112" y="669"/>
                  </a:cubicBezTo>
                  <a:cubicBezTo>
                    <a:pt x="13410" y="236"/>
                    <a:pt x="10682" y="1"/>
                    <a:pt x="7898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22;p29"/>
            <p:cNvSpPr/>
            <p:nvPr/>
          </p:nvSpPr>
          <p:spPr>
            <a:xfrm rot="1800074">
              <a:off x="517752" y="4483448"/>
              <a:ext cx="506083" cy="198261"/>
            </a:xfrm>
            <a:custGeom>
              <a:avLst/>
              <a:gdLst/>
              <a:ahLst/>
              <a:cxnLst/>
              <a:rect l="l" t="t" r="r" b="b"/>
              <a:pathLst>
                <a:path w="12010" h="4705" extrusionOk="0">
                  <a:moveTo>
                    <a:pt x="1" y="1"/>
                  </a:moveTo>
                  <a:cubicBezTo>
                    <a:pt x="935" y="2303"/>
                    <a:pt x="3203" y="4704"/>
                    <a:pt x="6005" y="4704"/>
                  </a:cubicBezTo>
                  <a:cubicBezTo>
                    <a:pt x="8807" y="4704"/>
                    <a:pt x="11075" y="2303"/>
                    <a:pt x="12009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23;p29"/>
            <p:cNvSpPr/>
            <p:nvPr/>
          </p:nvSpPr>
          <p:spPr>
            <a:xfrm rot="1800074">
              <a:off x="1000698" y="4153433"/>
              <a:ext cx="899656" cy="707673"/>
            </a:xfrm>
            <a:custGeom>
              <a:avLst/>
              <a:gdLst/>
              <a:ahLst/>
              <a:cxnLst/>
              <a:rect l="l" t="t" r="r" b="b"/>
              <a:pathLst>
                <a:path w="21350" h="16794" extrusionOk="0">
                  <a:moveTo>
                    <a:pt x="13413" y="1"/>
                  </a:moveTo>
                  <a:cubicBezTo>
                    <a:pt x="11465" y="1"/>
                    <a:pt x="9536" y="388"/>
                    <a:pt x="7973" y="1482"/>
                  </a:cubicBezTo>
                  <a:cubicBezTo>
                    <a:pt x="2903" y="5018"/>
                    <a:pt x="267" y="11689"/>
                    <a:pt x="1" y="16793"/>
                  </a:cubicBezTo>
                  <a:cubicBezTo>
                    <a:pt x="15078" y="16293"/>
                    <a:pt x="19848" y="7053"/>
                    <a:pt x="21349" y="1615"/>
                  </a:cubicBezTo>
                  <a:cubicBezTo>
                    <a:pt x="19540" y="945"/>
                    <a:pt x="16453" y="1"/>
                    <a:pt x="13413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24;p29"/>
            <p:cNvSpPr/>
            <p:nvPr/>
          </p:nvSpPr>
          <p:spPr>
            <a:xfrm rot="1800074">
              <a:off x="46346" y="3602411"/>
              <a:ext cx="899656" cy="707673"/>
            </a:xfrm>
            <a:custGeom>
              <a:avLst/>
              <a:gdLst/>
              <a:ahLst/>
              <a:cxnLst/>
              <a:rect l="l" t="t" r="r" b="b"/>
              <a:pathLst>
                <a:path w="21350" h="16794" extrusionOk="0">
                  <a:moveTo>
                    <a:pt x="7937" y="1"/>
                  </a:moveTo>
                  <a:cubicBezTo>
                    <a:pt x="4896" y="1"/>
                    <a:pt x="1810" y="945"/>
                    <a:pt x="1" y="1615"/>
                  </a:cubicBezTo>
                  <a:cubicBezTo>
                    <a:pt x="1502" y="7053"/>
                    <a:pt x="6272" y="16293"/>
                    <a:pt x="21349" y="16793"/>
                  </a:cubicBezTo>
                  <a:cubicBezTo>
                    <a:pt x="21082" y="11689"/>
                    <a:pt x="18447" y="5018"/>
                    <a:pt x="13377" y="1482"/>
                  </a:cubicBezTo>
                  <a:cubicBezTo>
                    <a:pt x="11814" y="388"/>
                    <a:pt x="9885" y="1"/>
                    <a:pt x="7937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25;p29"/>
            <p:cNvSpPr/>
            <p:nvPr/>
          </p:nvSpPr>
          <p:spPr>
            <a:xfrm rot="1800074">
              <a:off x="697826" y="4396699"/>
              <a:ext cx="261511" cy="177150"/>
            </a:xfrm>
            <a:custGeom>
              <a:avLst/>
              <a:gdLst/>
              <a:ahLst/>
              <a:cxnLst/>
              <a:rect l="l" t="t" r="r" b="b"/>
              <a:pathLst>
                <a:path w="6206" h="4204" extrusionOk="0">
                  <a:moveTo>
                    <a:pt x="3103" y="1"/>
                  </a:moveTo>
                  <a:cubicBezTo>
                    <a:pt x="1969" y="1"/>
                    <a:pt x="535" y="601"/>
                    <a:pt x="268" y="1435"/>
                  </a:cubicBezTo>
                  <a:cubicBezTo>
                    <a:pt x="1" y="2302"/>
                    <a:pt x="3103" y="4204"/>
                    <a:pt x="3103" y="4204"/>
                  </a:cubicBezTo>
                  <a:cubicBezTo>
                    <a:pt x="3103" y="4204"/>
                    <a:pt x="6205" y="2302"/>
                    <a:pt x="5939" y="1435"/>
                  </a:cubicBezTo>
                  <a:cubicBezTo>
                    <a:pt x="5672" y="601"/>
                    <a:pt x="4237" y="1"/>
                    <a:pt x="3103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326;p29"/>
            <p:cNvSpPr/>
            <p:nvPr/>
          </p:nvSpPr>
          <p:spPr>
            <a:xfrm rot="1800074">
              <a:off x="660255" y="3795583"/>
              <a:ext cx="125151" cy="140616"/>
            </a:xfrm>
            <a:custGeom>
              <a:avLst/>
              <a:gdLst/>
              <a:ahLst/>
              <a:cxnLst/>
              <a:rect l="l" t="t" r="r" b="b"/>
              <a:pathLst>
                <a:path w="2970" h="3337" extrusionOk="0">
                  <a:moveTo>
                    <a:pt x="1468" y="1"/>
                  </a:moveTo>
                  <a:cubicBezTo>
                    <a:pt x="667" y="1"/>
                    <a:pt x="0" y="734"/>
                    <a:pt x="0" y="1668"/>
                  </a:cubicBezTo>
                  <a:cubicBezTo>
                    <a:pt x="0" y="2602"/>
                    <a:pt x="667" y="3336"/>
                    <a:pt x="1468" y="3336"/>
                  </a:cubicBezTo>
                  <a:cubicBezTo>
                    <a:pt x="2302" y="3336"/>
                    <a:pt x="2969" y="2569"/>
                    <a:pt x="2969" y="1668"/>
                  </a:cubicBezTo>
                  <a:cubicBezTo>
                    <a:pt x="2969" y="734"/>
                    <a:pt x="2302" y="1"/>
                    <a:pt x="1468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327;p29"/>
            <p:cNvSpPr/>
            <p:nvPr/>
          </p:nvSpPr>
          <p:spPr>
            <a:xfrm rot="1800074">
              <a:off x="485408" y="3947019"/>
              <a:ext cx="212293" cy="140616"/>
            </a:xfrm>
            <a:custGeom>
              <a:avLst/>
              <a:gdLst/>
              <a:ahLst/>
              <a:cxnLst/>
              <a:rect l="l" t="t" r="r" b="b"/>
              <a:pathLst>
                <a:path w="5038" h="3337" extrusionOk="0">
                  <a:moveTo>
                    <a:pt x="2536" y="1"/>
                  </a:moveTo>
                  <a:cubicBezTo>
                    <a:pt x="1135" y="1"/>
                    <a:pt x="1" y="768"/>
                    <a:pt x="1" y="1668"/>
                  </a:cubicBezTo>
                  <a:cubicBezTo>
                    <a:pt x="1" y="2602"/>
                    <a:pt x="1135" y="3336"/>
                    <a:pt x="2536" y="3336"/>
                  </a:cubicBezTo>
                  <a:cubicBezTo>
                    <a:pt x="3903" y="3336"/>
                    <a:pt x="5038" y="2602"/>
                    <a:pt x="5038" y="1668"/>
                  </a:cubicBezTo>
                  <a:cubicBezTo>
                    <a:pt x="5038" y="734"/>
                    <a:pt x="3903" y="1"/>
                    <a:pt x="2536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328;p29"/>
            <p:cNvSpPr/>
            <p:nvPr/>
          </p:nvSpPr>
          <p:spPr>
            <a:xfrm rot="1800074">
              <a:off x="1354180" y="4195839"/>
              <a:ext cx="123761" cy="140616"/>
            </a:xfrm>
            <a:custGeom>
              <a:avLst/>
              <a:gdLst/>
              <a:ahLst/>
              <a:cxnLst/>
              <a:rect l="l" t="t" r="r" b="b"/>
              <a:pathLst>
                <a:path w="2937" h="3337" extrusionOk="0">
                  <a:moveTo>
                    <a:pt x="1469" y="1"/>
                  </a:moveTo>
                  <a:cubicBezTo>
                    <a:pt x="635" y="1"/>
                    <a:pt x="1" y="734"/>
                    <a:pt x="1" y="1668"/>
                  </a:cubicBezTo>
                  <a:cubicBezTo>
                    <a:pt x="1" y="2569"/>
                    <a:pt x="635" y="3336"/>
                    <a:pt x="1469" y="3336"/>
                  </a:cubicBezTo>
                  <a:cubicBezTo>
                    <a:pt x="2269" y="3336"/>
                    <a:pt x="2936" y="2602"/>
                    <a:pt x="2936" y="1668"/>
                  </a:cubicBezTo>
                  <a:cubicBezTo>
                    <a:pt x="2936" y="734"/>
                    <a:pt x="2269" y="1"/>
                    <a:pt x="1469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329;p29"/>
            <p:cNvSpPr/>
            <p:nvPr/>
          </p:nvSpPr>
          <p:spPr>
            <a:xfrm rot="1800074">
              <a:off x="1243795" y="4384896"/>
              <a:ext cx="212293" cy="140616"/>
            </a:xfrm>
            <a:custGeom>
              <a:avLst/>
              <a:gdLst/>
              <a:ahLst/>
              <a:cxnLst/>
              <a:rect l="l" t="t" r="r" b="b"/>
              <a:pathLst>
                <a:path w="5038" h="3337" extrusionOk="0">
                  <a:moveTo>
                    <a:pt x="2535" y="1"/>
                  </a:moveTo>
                  <a:cubicBezTo>
                    <a:pt x="1134" y="1"/>
                    <a:pt x="0" y="734"/>
                    <a:pt x="0" y="1668"/>
                  </a:cubicBezTo>
                  <a:cubicBezTo>
                    <a:pt x="0" y="2602"/>
                    <a:pt x="1134" y="3336"/>
                    <a:pt x="2535" y="3336"/>
                  </a:cubicBezTo>
                  <a:cubicBezTo>
                    <a:pt x="3903" y="3336"/>
                    <a:pt x="5037" y="2602"/>
                    <a:pt x="5037" y="1668"/>
                  </a:cubicBezTo>
                  <a:cubicBezTo>
                    <a:pt x="5037" y="768"/>
                    <a:pt x="3903" y="1"/>
                    <a:pt x="2535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330;p29"/>
            <p:cNvSpPr/>
            <p:nvPr/>
          </p:nvSpPr>
          <p:spPr>
            <a:xfrm rot="1800074">
              <a:off x="773130" y="5446175"/>
              <a:ext cx="271329" cy="366899"/>
            </a:xfrm>
            <a:custGeom>
              <a:avLst/>
              <a:gdLst/>
              <a:ahLst/>
              <a:cxnLst/>
              <a:rect l="l" t="t" r="r" b="b"/>
              <a:pathLst>
                <a:path w="6439" h="8707" extrusionOk="0">
                  <a:moveTo>
                    <a:pt x="6172" y="0"/>
                  </a:moveTo>
                  <a:lnTo>
                    <a:pt x="1" y="8506"/>
                  </a:lnTo>
                  <a:lnTo>
                    <a:pt x="268" y="8707"/>
                  </a:lnTo>
                  <a:lnTo>
                    <a:pt x="6439" y="167"/>
                  </a:lnTo>
                  <a:lnTo>
                    <a:pt x="6172" y="0"/>
                  </a:ln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331;p29"/>
            <p:cNvSpPr/>
            <p:nvPr/>
          </p:nvSpPr>
          <p:spPr>
            <a:xfrm rot="1800074">
              <a:off x="691006" y="5705520"/>
              <a:ext cx="33753" cy="29750"/>
            </a:xfrm>
            <a:custGeom>
              <a:avLst/>
              <a:gdLst/>
              <a:ahLst/>
              <a:cxnLst/>
              <a:rect l="l" t="t" r="r" b="b"/>
              <a:pathLst>
                <a:path w="801" h="706" extrusionOk="0">
                  <a:moveTo>
                    <a:pt x="395" y="0"/>
                  </a:moveTo>
                  <a:cubicBezTo>
                    <a:pt x="278" y="0"/>
                    <a:pt x="163" y="52"/>
                    <a:pt x="100" y="156"/>
                  </a:cubicBezTo>
                  <a:cubicBezTo>
                    <a:pt x="0" y="290"/>
                    <a:pt x="34" y="523"/>
                    <a:pt x="167" y="623"/>
                  </a:cubicBezTo>
                  <a:cubicBezTo>
                    <a:pt x="237" y="679"/>
                    <a:pt x="318" y="706"/>
                    <a:pt x="396" y="706"/>
                  </a:cubicBezTo>
                  <a:cubicBezTo>
                    <a:pt x="506" y="706"/>
                    <a:pt x="609" y="654"/>
                    <a:pt x="667" y="557"/>
                  </a:cubicBezTo>
                  <a:cubicBezTo>
                    <a:pt x="801" y="390"/>
                    <a:pt x="767" y="190"/>
                    <a:pt x="601" y="56"/>
                  </a:cubicBezTo>
                  <a:cubicBezTo>
                    <a:pt x="538" y="19"/>
                    <a:pt x="466" y="0"/>
                    <a:pt x="395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332;p29"/>
            <p:cNvSpPr/>
            <p:nvPr/>
          </p:nvSpPr>
          <p:spPr>
            <a:xfrm rot="1800074">
              <a:off x="1094717" y="5523438"/>
              <a:ext cx="33795" cy="29876"/>
            </a:xfrm>
            <a:custGeom>
              <a:avLst/>
              <a:gdLst/>
              <a:ahLst/>
              <a:cxnLst/>
              <a:rect l="l" t="t" r="r" b="b"/>
              <a:pathLst>
                <a:path w="802" h="709" extrusionOk="0">
                  <a:moveTo>
                    <a:pt x="406" y="1"/>
                  </a:moveTo>
                  <a:cubicBezTo>
                    <a:pt x="296" y="1"/>
                    <a:pt x="193" y="53"/>
                    <a:pt x="134" y="150"/>
                  </a:cubicBezTo>
                  <a:cubicBezTo>
                    <a:pt x="1" y="317"/>
                    <a:pt x="34" y="517"/>
                    <a:pt x="201" y="650"/>
                  </a:cubicBezTo>
                  <a:cubicBezTo>
                    <a:pt x="267" y="690"/>
                    <a:pt x="343" y="708"/>
                    <a:pt x="417" y="708"/>
                  </a:cubicBezTo>
                  <a:cubicBezTo>
                    <a:pt x="531" y="708"/>
                    <a:pt x="641" y="664"/>
                    <a:pt x="701" y="584"/>
                  </a:cubicBezTo>
                  <a:cubicBezTo>
                    <a:pt x="802" y="417"/>
                    <a:pt x="768" y="183"/>
                    <a:pt x="635" y="83"/>
                  </a:cubicBezTo>
                  <a:cubicBezTo>
                    <a:pt x="565" y="28"/>
                    <a:pt x="484" y="1"/>
                    <a:pt x="406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333;p29"/>
            <p:cNvSpPr/>
            <p:nvPr/>
          </p:nvSpPr>
          <p:spPr>
            <a:xfrm rot="1800074">
              <a:off x="1201052" y="5674363"/>
              <a:ext cx="366899" cy="269939"/>
            </a:xfrm>
            <a:custGeom>
              <a:avLst/>
              <a:gdLst/>
              <a:ahLst/>
              <a:cxnLst/>
              <a:rect l="l" t="t" r="r" b="b"/>
              <a:pathLst>
                <a:path w="8707" h="6406" extrusionOk="0">
                  <a:moveTo>
                    <a:pt x="200" y="1"/>
                  </a:moveTo>
                  <a:lnTo>
                    <a:pt x="0" y="234"/>
                  </a:lnTo>
                  <a:lnTo>
                    <a:pt x="8540" y="6405"/>
                  </a:lnTo>
                  <a:lnTo>
                    <a:pt x="8706" y="6172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334;p29"/>
            <p:cNvSpPr/>
            <p:nvPr/>
          </p:nvSpPr>
          <p:spPr>
            <a:xfrm rot="1800074">
              <a:off x="1458673" y="5997795"/>
              <a:ext cx="33753" cy="30087"/>
            </a:xfrm>
            <a:custGeom>
              <a:avLst/>
              <a:gdLst/>
              <a:ahLst/>
              <a:cxnLst/>
              <a:rect l="l" t="t" r="r" b="b"/>
              <a:pathLst>
                <a:path w="801" h="714" extrusionOk="0">
                  <a:moveTo>
                    <a:pt x="404" y="1"/>
                  </a:moveTo>
                  <a:cubicBezTo>
                    <a:pt x="293" y="1"/>
                    <a:pt x="184" y="53"/>
                    <a:pt x="100" y="157"/>
                  </a:cubicBezTo>
                  <a:cubicBezTo>
                    <a:pt x="0" y="324"/>
                    <a:pt x="34" y="524"/>
                    <a:pt x="201" y="658"/>
                  </a:cubicBezTo>
                  <a:cubicBezTo>
                    <a:pt x="251" y="695"/>
                    <a:pt x="315" y="714"/>
                    <a:pt x="382" y="714"/>
                  </a:cubicBezTo>
                  <a:cubicBezTo>
                    <a:pt x="495" y="714"/>
                    <a:pt x="617" y="662"/>
                    <a:pt x="701" y="557"/>
                  </a:cubicBezTo>
                  <a:cubicBezTo>
                    <a:pt x="801" y="424"/>
                    <a:pt x="768" y="190"/>
                    <a:pt x="601" y="57"/>
                  </a:cubicBezTo>
                  <a:cubicBezTo>
                    <a:pt x="538" y="20"/>
                    <a:pt x="471" y="1"/>
                    <a:pt x="404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335;p29"/>
            <p:cNvSpPr/>
            <p:nvPr/>
          </p:nvSpPr>
          <p:spPr>
            <a:xfrm rot="1800074">
              <a:off x="1276849" y="5593329"/>
              <a:ext cx="35186" cy="29834"/>
            </a:xfrm>
            <a:custGeom>
              <a:avLst/>
              <a:gdLst/>
              <a:ahLst/>
              <a:cxnLst/>
              <a:rect l="l" t="t" r="r" b="b"/>
              <a:pathLst>
                <a:path w="835" h="708" extrusionOk="0">
                  <a:moveTo>
                    <a:pt x="406" y="0"/>
                  </a:moveTo>
                  <a:cubicBezTo>
                    <a:pt x="296" y="0"/>
                    <a:pt x="193" y="52"/>
                    <a:pt x="134" y="149"/>
                  </a:cubicBezTo>
                  <a:cubicBezTo>
                    <a:pt x="1" y="316"/>
                    <a:pt x="34" y="516"/>
                    <a:pt x="201" y="649"/>
                  </a:cubicBezTo>
                  <a:cubicBezTo>
                    <a:pt x="267" y="689"/>
                    <a:pt x="343" y="708"/>
                    <a:pt x="417" y="708"/>
                  </a:cubicBezTo>
                  <a:cubicBezTo>
                    <a:pt x="531" y="708"/>
                    <a:pt x="641" y="664"/>
                    <a:pt x="701" y="583"/>
                  </a:cubicBezTo>
                  <a:cubicBezTo>
                    <a:pt x="835" y="416"/>
                    <a:pt x="768" y="182"/>
                    <a:pt x="635" y="82"/>
                  </a:cubicBezTo>
                  <a:cubicBezTo>
                    <a:pt x="565" y="27"/>
                    <a:pt x="484" y="0"/>
                    <a:pt x="406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36;p29"/>
            <p:cNvSpPr/>
            <p:nvPr/>
          </p:nvSpPr>
          <p:spPr>
            <a:xfrm rot="1800074">
              <a:off x="584777" y="5438631"/>
              <a:ext cx="1016295" cy="846224"/>
            </a:xfrm>
            <a:custGeom>
              <a:avLst/>
              <a:gdLst/>
              <a:ahLst/>
              <a:cxnLst/>
              <a:rect l="l" t="t" r="r" b="b"/>
              <a:pathLst>
                <a:path w="24118" h="20082" extrusionOk="0">
                  <a:moveTo>
                    <a:pt x="21449" y="0"/>
                  </a:moveTo>
                  <a:lnTo>
                    <a:pt x="0" y="3436"/>
                  </a:lnTo>
                  <a:lnTo>
                    <a:pt x="2102" y="16479"/>
                  </a:lnTo>
                  <a:lnTo>
                    <a:pt x="2702" y="20081"/>
                  </a:lnTo>
                  <a:lnTo>
                    <a:pt x="24117" y="16645"/>
                  </a:lnTo>
                  <a:lnTo>
                    <a:pt x="21449" y="0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337;p29"/>
            <p:cNvSpPr/>
            <p:nvPr/>
          </p:nvSpPr>
          <p:spPr>
            <a:xfrm rot="1800074">
              <a:off x="749884" y="5372082"/>
              <a:ext cx="151825" cy="175759"/>
            </a:xfrm>
            <a:custGeom>
              <a:avLst/>
              <a:gdLst/>
              <a:ahLst/>
              <a:cxnLst/>
              <a:rect l="l" t="t" r="r" b="b"/>
              <a:pathLst>
                <a:path w="3603" h="4171" extrusionOk="0">
                  <a:moveTo>
                    <a:pt x="3603" y="1"/>
                  </a:moveTo>
                  <a:lnTo>
                    <a:pt x="0" y="568"/>
                  </a:lnTo>
                  <a:lnTo>
                    <a:pt x="601" y="4170"/>
                  </a:lnTo>
                  <a:lnTo>
                    <a:pt x="3603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338;p29"/>
            <p:cNvSpPr/>
            <p:nvPr/>
          </p:nvSpPr>
          <p:spPr>
            <a:xfrm rot="1800074">
              <a:off x="1465941" y="5651013"/>
              <a:ext cx="175717" cy="151825"/>
            </a:xfrm>
            <a:custGeom>
              <a:avLst/>
              <a:gdLst/>
              <a:ahLst/>
              <a:cxnLst/>
              <a:rect l="l" t="t" r="r" b="b"/>
              <a:pathLst>
                <a:path w="4170" h="3603" extrusionOk="0">
                  <a:moveTo>
                    <a:pt x="3603" y="0"/>
                  </a:moveTo>
                  <a:lnTo>
                    <a:pt x="0" y="567"/>
                  </a:lnTo>
                  <a:lnTo>
                    <a:pt x="4170" y="3603"/>
                  </a:lnTo>
                  <a:lnTo>
                    <a:pt x="3603" y="0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339;p29"/>
            <p:cNvSpPr/>
            <p:nvPr/>
          </p:nvSpPr>
          <p:spPr>
            <a:xfrm rot="1800074">
              <a:off x="525296" y="6017265"/>
              <a:ext cx="920725" cy="251651"/>
            </a:xfrm>
            <a:custGeom>
              <a:avLst/>
              <a:gdLst/>
              <a:ahLst/>
              <a:cxnLst/>
              <a:rect l="l" t="t" r="r" b="b"/>
              <a:pathLst>
                <a:path w="21850" h="5972" extrusionOk="0">
                  <a:moveTo>
                    <a:pt x="21449" y="0"/>
                  </a:moveTo>
                  <a:lnTo>
                    <a:pt x="0" y="3469"/>
                  </a:lnTo>
                  <a:lnTo>
                    <a:pt x="401" y="5971"/>
                  </a:lnTo>
                  <a:lnTo>
                    <a:pt x="21849" y="2535"/>
                  </a:lnTo>
                  <a:lnTo>
                    <a:pt x="21449" y="0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340;p29"/>
            <p:cNvSpPr/>
            <p:nvPr/>
          </p:nvSpPr>
          <p:spPr>
            <a:xfrm rot="1800074">
              <a:off x="601310" y="6013919"/>
              <a:ext cx="414684" cy="123718"/>
            </a:xfrm>
            <a:custGeom>
              <a:avLst/>
              <a:gdLst/>
              <a:ahLst/>
              <a:cxnLst/>
              <a:rect l="l" t="t" r="r" b="b"/>
              <a:pathLst>
                <a:path w="9841" h="2936" extrusionOk="0">
                  <a:moveTo>
                    <a:pt x="9607" y="0"/>
                  </a:moveTo>
                  <a:lnTo>
                    <a:pt x="0" y="1535"/>
                  </a:lnTo>
                  <a:lnTo>
                    <a:pt x="234" y="2936"/>
                  </a:lnTo>
                  <a:lnTo>
                    <a:pt x="9841" y="1401"/>
                  </a:lnTo>
                  <a:lnTo>
                    <a:pt x="960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" name="Google Shape;266;p29"/>
          <p:cNvGrpSpPr/>
          <p:nvPr/>
        </p:nvGrpSpPr>
        <p:grpSpPr>
          <a:xfrm rot="21138622">
            <a:off x="6162501" y="2830784"/>
            <a:ext cx="3032412" cy="3215558"/>
            <a:chOff x="15884025" y="3139875"/>
            <a:chExt cx="1708725" cy="1811925"/>
          </a:xfrm>
        </p:grpSpPr>
        <p:sp>
          <p:nvSpPr>
            <p:cNvPr id="80" name="Google Shape;267;p29"/>
            <p:cNvSpPr/>
            <p:nvPr/>
          </p:nvSpPr>
          <p:spPr>
            <a:xfrm>
              <a:off x="16783975" y="4733475"/>
              <a:ext cx="516900" cy="218325"/>
            </a:xfrm>
            <a:custGeom>
              <a:avLst/>
              <a:gdLst/>
              <a:ahLst/>
              <a:cxnLst/>
              <a:rect l="l" t="t" r="r" b="b"/>
              <a:pathLst>
                <a:path w="20676" h="8733" extrusionOk="0">
                  <a:moveTo>
                    <a:pt x="4129" y="1"/>
                  </a:moveTo>
                  <a:cubicBezTo>
                    <a:pt x="1622" y="1"/>
                    <a:pt x="1" y="1349"/>
                    <a:pt x="495" y="4785"/>
                  </a:cubicBezTo>
                  <a:cubicBezTo>
                    <a:pt x="968" y="8098"/>
                    <a:pt x="6341" y="8732"/>
                    <a:pt x="10388" y="8732"/>
                  </a:cubicBezTo>
                  <a:cubicBezTo>
                    <a:pt x="12902" y="8732"/>
                    <a:pt x="14905" y="8487"/>
                    <a:pt x="14905" y="8487"/>
                  </a:cubicBezTo>
                  <a:cubicBezTo>
                    <a:pt x="20676" y="6052"/>
                    <a:pt x="13704" y="3050"/>
                    <a:pt x="8901" y="1116"/>
                  </a:cubicBezTo>
                  <a:cubicBezTo>
                    <a:pt x="7177" y="414"/>
                    <a:pt x="5517" y="1"/>
                    <a:pt x="4129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68;p29"/>
            <p:cNvSpPr/>
            <p:nvPr/>
          </p:nvSpPr>
          <p:spPr>
            <a:xfrm>
              <a:off x="16079150" y="4733475"/>
              <a:ext cx="516375" cy="218325"/>
            </a:xfrm>
            <a:custGeom>
              <a:avLst/>
              <a:gdLst/>
              <a:ahLst/>
              <a:cxnLst/>
              <a:rect l="l" t="t" r="r" b="b"/>
              <a:pathLst>
                <a:path w="20655" h="8733" extrusionOk="0">
                  <a:moveTo>
                    <a:pt x="16524" y="1"/>
                  </a:moveTo>
                  <a:cubicBezTo>
                    <a:pt x="15140" y="1"/>
                    <a:pt x="13487" y="414"/>
                    <a:pt x="11776" y="1116"/>
                  </a:cubicBezTo>
                  <a:cubicBezTo>
                    <a:pt x="6972" y="3050"/>
                    <a:pt x="1" y="6052"/>
                    <a:pt x="5738" y="8487"/>
                  </a:cubicBezTo>
                  <a:cubicBezTo>
                    <a:pt x="5738" y="8487"/>
                    <a:pt x="7746" y="8732"/>
                    <a:pt x="10266" y="8732"/>
                  </a:cubicBezTo>
                  <a:cubicBezTo>
                    <a:pt x="14323" y="8732"/>
                    <a:pt x="19708" y="8098"/>
                    <a:pt x="20182" y="4785"/>
                  </a:cubicBezTo>
                  <a:cubicBezTo>
                    <a:pt x="20654" y="1349"/>
                    <a:pt x="19026" y="1"/>
                    <a:pt x="16524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69;p29"/>
            <p:cNvSpPr/>
            <p:nvPr/>
          </p:nvSpPr>
          <p:spPr>
            <a:xfrm>
              <a:off x="16181175" y="3139875"/>
              <a:ext cx="1096025" cy="1706575"/>
            </a:xfrm>
            <a:custGeom>
              <a:avLst/>
              <a:gdLst/>
              <a:ahLst/>
              <a:cxnLst/>
              <a:rect l="l" t="t" r="r" b="b"/>
              <a:pathLst>
                <a:path w="43841" h="68263" extrusionOk="0">
                  <a:moveTo>
                    <a:pt x="22724" y="1"/>
                  </a:moveTo>
                  <a:cubicBezTo>
                    <a:pt x="22562" y="1"/>
                    <a:pt x="22421" y="6"/>
                    <a:pt x="22305" y="13"/>
                  </a:cubicBezTo>
                  <a:cubicBezTo>
                    <a:pt x="22254" y="10"/>
                    <a:pt x="22197" y="8"/>
                    <a:pt x="22134" y="8"/>
                  </a:cubicBezTo>
                  <a:cubicBezTo>
                    <a:pt x="20215" y="8"/>
                    <a:pt x="12824" y="1585"/>
                    <a:pt x="9529" y="10854"/>
                  </a:cubicBezTo>
                  <a:cubicBezTo>
                    <a:pt x="5260" y="22829"/>
                    <a:pt x="490" y="33370"/>
                    <a:pt x="223" y="47280"/>
                  </a:cubicBezTo>
                  <a:cubicBezTo>
                    <a:pt x="1" y="60181"/>
                    <a:pt x="8845" y="68262"/>
                    <a:pt x="20114" y="68262"/>
                  </a:cubicBezTo>
                  <a:cubicBezTo>
                    <a:pt x="20705" y="68262"/>
                    <a:pt x="21302" y="68240"/>
                    <a:pt x="21905" y="68195"/>
                  </a:cubicBezTo>
                  <a:cubicBezTo>
                    <a:pt x="22509" y="68240"/>
                    <a:pt x="23108" y="68262"/>
                    <a:pt x="23700" y="68262"/>
                  </a:cubicBezTo>
                  <a:cubicBezTo>
                    <a:pt x="34998" y="68262"/>
                    <a:pt x="43841" y="60181"/>
                    <a:pt x="43587" y="47280"/>
                  </a:cubicBezTo>
                  <a:cubicBezTo>
                    <a:pt x="43354" y="33370"/>
                    <a:pt x="37850" y="21695"/>
                    <a:pt x="33580" y="9753"/>
                  </a:cubicBezTo>
                  <a:cubicBezTo>
                    <a:pt x="30424" y="873"/>
                    <a:pt x="24800" y="1"/>
                    <a:pt x="22724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70;p29"/>
            <p:cNvSpPr/>
            <p:nvPr/>
          </p:nvSpPr>
          <p:spPr>
            <a:xfrm>
              <a:off x="16256775" y="3312575"/>
              <a:ext cx="945700" cy="1407325"/>
            </a:xfrm>
            <a:custGeom>
              <a:avLst/>
              <a:gdLst/>
              <a:ahLst/>
              <a:cxnLst/>
              <a:rect l="l" t="t" r="r" b="b"/>
              <a:pathLst>
                <a:path w="37828" h="56293" extrusionOk="0">
                  <a:moveTo>
                    <a:pt x="13833" y="0"/>
                  </a:moveTo>
                  <a:cubicBezTo>
                    <a:pt x="11504" y="0"/>
                    <a:pt x="9076" y="2731"/>
                    <a:pt x="9774" y="10084"/>
                  </a:cubicBezTo>
                  <a:cubicBezTo>
                    <a:pt x="10508" y="18123"/>
                    <a:pt x="1" y="28130"/>
                    <a:pt x="4237" y="43141"/>
                  </a:cubicBezTo>
                  <a:cubicBezTo>
                    <a:pt x="7617" y="55001"/>
                    <a:pt x="15030" y="56293"/>
                    <a:pt x="18018" y="56293"/>
                  </a:cubicBezTo>
                  <a:cubicBezTo>
                    <a:pt x="18391" y="56293"/>
                    <a:pt x="18696" y="56273"/>
                    <a:pt x="18914" y="56250"/>
                  </a:cubicBezTo>
                  <a:cubicBezTo>
                    <a:pt x="19129" y="56273"/>
                    <a:pt x="19431" y="56293"/>
                    <a:pt x="19802" y="56293"/>
                  </a:cubicBezTo>
                  <a:cubicBezTo>
                    <a:pt x="22772" y="56293"/>
                    <a:pt x="30207" y="55001"/>
                    <a:pt x="33558" y="43141"/>
                  </a:cubicBezTo>
                  <a:cubicBezTo>
                    <a:pt x="37828" y="28130"/>
                    <a:pt x="27287" y="18123"/>
                    <a:pt x="28054" y="10084"/>
                  </a:cubicBezTo>
                  <a:cubicBezTo>
                    <a:pt x="28723" y="2731"/>
                    <a:pt x="26291" y="0"/>
                    <a:pt x="23962" y="0"/>
                  </a:cubicBezTo>
                  <a:cubicBezTo>
                    <a:pt x="23734" y="0"/>
                    <a:pt x="23507" y="26"/>
                    <a:pt x="23284" y="77"/>
                  </a:cubicBezTo>
                  <a:cubicBezTo>
                    <a:pt x="21549" y="444"/>
                    <a:pt x="19815" y="2312"/>
                    <a:pt x="18914" y="3412"/>
                  </a:cubicBezTo>
                  <a:cubicBezTo>
                    <a:pt x="18014" y="2312"/>
                    <a:pt x="16279" y="444"/>
                    <a:pt x="14511" y="77"/>
                  </a:cubicBezTo>
                  <a:cubicBezTo>
                    <a:pt x="14288" y="26"/>
                    <a:pt x="14061" y="0"/>
                    <a:pt x="138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71;p29"/>
            <p:cNvSpPr/>
            <p:nvPr/>
          </p:nvSpPr>
          <p:spPr>
            <a:xfrm>
              <a:off x="16610375" y="3486500"/>
              <a:ext cx="191875" cy="188150"/>
            </a:xfrm>
            <a:custGeom>
              <a:avLst/>
              <a:gdLst/>
              <a:ahLst/>
              <a:cxnLst/>
              <a:rect l="l" t="t" r="r" b="b"/>
              <a:pathLst>
                <a:path w="7675" h="7526" extrusionOk="0">
                  <a:moveTo>
                    <a:pt x="4972" y="1"/>
                  </a:moveTo>
                  <a:cubicBezTo>
                    <a:pt x="4539" y="1"/>
                    <a:pt x="4040" y="61"/>
                    <a:pt x="3469" y="191"/>
                  </a:cubicBezTo>
                  <a:cubicBezTo>
                    <a:pt x="0" y="1025"/>
                    <a:pt x="3069" y="6763"/>
                    <a:pt x="3069" y="6763"/>
                  </a:cubicBezTo>
                  <a:cubicBezTo>
                    <a:pt x="3654" y="7301"/>
                    <a:pt x="4159" y="7525"/>
                    <a:pt x="4596" y="7525"/>
                  </a:cubicBezTo>
                  <a:cubicBezTo>
                    <a:pt x="6003" y="7525"/>
                    <a:pt x="6714" y="5199"/>
                    <a:pt x="7172" y="3494"/>
                  </a:cubicBezTo>
                  <a:cubicBezTo>
                    <a:pt x="7675" y="1595"/>
                    <a:pt x="7196" y="1"/>
                    <a:pt x="4972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2;p29"/>
            <p:cNvSpPr/>
            <p:nvPr/>
          </p:nvSpPr>
          <p:spPr>
            <a:xfrm>
              <a:off x="16537825" y="3425400"/>
              <a:ext cx="48375" cy="76750"/>
            </a:xfrm>
            <a:custGeom>
              <a:avLst/>
              <a:gdLst/>
              <a:ahLst/>
              <a:cxnLst/>
              <a:rect l="l" t="t" r="r" b="b"/>
              <a:pathLst>
                <a:path w="1935" h="3070" extrusionOk="0">
                  <a:moveTo>
                    <a:pt x="967" y="0"/>
                  </a:moveTo>
                  <a:cubicBezTo>
                    <a:pt x="434" y="0"/>
                    <a:pt x="0" y="667"/>
                    <a:pt x="0" y="1535"/>
                  </a:cubicBezTo>
                  <a:cubicBezTo>
                    <a:pt x="0" y="2369"/>
                    <a:pt x="434" y="3069"/>
                    <a:pt x="967" y="3069"/>
                  </a:cubicBezTo>
                  <a:cubicBezTo>
                    <a:pt x="1501" y="3069"/>
                    <a:pt x="1935" y="2369"/>
                    <a:pt x="1935" y="1535"/>
                  </a:cubicBezTo>
                  <a:cubicBezTo>
                    <a:pt x="1935" y="667"/>
                    <a:pt x="1501" y="0"/>
                    <a:pt x="967" y="0"/>
                  </a:cubicBez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3;p29"/>
            <p:cNvSpPr/>
            <p:nvPr/>
          </p:nvSpPr>
          <p:spPr>
            <a:xfrm>
              <a:off x="16861375" y="3425400"/>
              <a:ext cx="48400" cy="76750"/>
            </a:xfrm>
            <a:custGeom>
              <a:avLst/>
              <a:gdLst/>
              <a:ahLst/>
              <a:cxnLst/>
              <a:rect l="l" t="t" r="r" b="b"/>
              <a:pathLst>
                <a:path w="1936" h="3070" extrusionOk="0">
                  <a:moveTo>
                    <a:pt x="968" y="0"/>
                  </a:moveTo>
                  <a:cubicBezTo>
                    <a:pt x="434" y="0"/>
                    <a:pt x="1" y="667"/>
                    <a:pt x="1" y="1535"/>
                  </a:cubicBezTo>
                  <a:cubicBezTo>
                    <a:pt x="1" y="2369"/>
                    <a:pt x="434" y="3069"/>
                    <a:pt x="968" y="3069"/>
                  </a:cubicBezTo>
                  <a:cubicBezTo>
                    <a:pt x="1502" y="3069"/>
                    <a:pt x="1935" y="2369"/>
                    <a:pt x="1935" y="1535"/>
                  </a:cubicBezTo>
                  <a:cubicBezTo>
                    <a:pt x="1935" y="667"/>
                    <a:pt x="1502" y="0"/>
                    <a:pt x="968" y="0"/>
                  </a:cubicBez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4;p29"/>
            <p:cNvSpPr/>
            <p:nvPr/>
          </p:nvSpPr>
          <p:spPr>
            <a:xfrm>
              <a:off x="17037350" y="3467925"/>
              <a:ext cx="418650" cy="947825"/>
            </a:xfrm>
            <a:custGeom>
              <a:avLst/>
              <a:gdLst/>
              <a:ahLst/>
              <a:cxnLst/>
              <a:rect l="l" t="t" r="r" b="b"/>
              <a:pathLst>
                <a:path w="16746" h="37913" extrusionOk="0">
                  <a:moveTo>
                    <a:pt x="0" y="0"/>
                  </a:moveTo>
                  <a:lnTo>
                    <a:pt x="2902" y="13644"/>
                  </a:lnTo>
                  <a:cubicBezTo>
                    <a:pt x="2902" y="13644"/>
                    <a:pt x="6438" y="17947"/>
                    <a:pt x="10307" y="22984"/>
                  </a:cubicBezTo>
                  <a:cubicBezTo>
                    <a:pt x="14156" y="27994"/>
                    <a:pt x="10216" y="34226"/>
                    <a:pt x="10503" y="34226"/>
                  </a:cubicBezTo>
                  <a:cubicBezTo>
                    <a:pt x="10504" y="34226"/>
                    <a:pt x="10506" y="34225"/>
                    <a:pt x="10508" y="34225"/>
                  </a:cubicBezTo>
                  <a:lnTo>
                    <a:pt x="10508" y="34225"/>
                  </a:lnTo>
                  <a:cubicBezTo>
                    <a:pt x="10507" y="34225"/>
                    <a:pt x="9839" y="37912"/>
                    <a:pt x="11663" y="37912"/>
                  </a:cubicBezTo>
                  <a:cubicBezTo>
                    <a:pt x="12034" y="37912"/>
                    <a:pt x="12507" y="37760"/>
                    <a:pt x="13109" y="37394"/>
                  </a:cubicBezTo>
                  <a:cubicBezTo>
                    <a:pt x="16645" y="35192"/>
                    <a:pt x="16745" y="26686"/>
                    <a:pt x="14177" y="21749"/>
                  </a:cubicBezTo>
                  <a:cubicBezTo>
                    <a:pt x="11642" y="16779"/>
                    <a:pt x="2635" y="5204"/>
                    <a:pt x="0" y="0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5;p29"/>
            <p:cNvSpPr/>
            <p:nvPr/>
          </p:nvSpPr>
          <p:spPr>
            <a:xfrm>
              <a:off x="16987950" y="3660575"/>
              <a:ext cx="277075" cy="287325"/>
            </a:xfrm>
            <a:custGeom>
              <a:avLst/>
              <a:gdLst/>
              <a:ahLst/>
              <a:cxnLst/>
              <a:rect l="l" t="t" r="r" b="b"/>
              <a:pathLst>
                <a:path w="11083" h="11493" extrusionOk="0">
                  <a:moveTo>
                    <a:pt x="799" y="1"/>
                  </a:moveTo>
                  <a:cubicBezTo>
                    <a:pt x="286" y="1"/>
                    <a:pt x="1" y="500"/>
                    <a:pt x="442" y="2135"/>
                  </a:cubicBezTo>
                  <a:cubicBezTo>
                    <a:pt x="1355" y="5621"/>
                    <a:pt x="6695" y="11492"/>
                    <a:pt x="9063" y="11492"/>
                  </a:cubicBezTo>
                  <a:cubicBezTo>
                    <a:pt x="9550" y="11492"/>
                    <a:pt x="9911" y="11244"/>
                    <a:pt x="10082" y="10674"/>
                  </a:cubicBezTo>
                  <a:cubicBezTo>
                    <a:pt x="11083" y="7339"/>
                    <a:pt x="2977" y="1234"/>
                    <a:pt x="2977" y="1234"/>
                  </a:cubicBezTo>
                  <a:cubicBezTo>
                    <a:pt x="2977" y="1234"/>
                    <a:pt x="1606" y="1"/>
                    <a:pt x="799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6;p29"/>
            <p:cNvSpPr/>
            <p:nvPr/>
          </p:nvSpPr>
          <p:spPr>
            <a:xfrm>
              <a:off x="16889825" y="3674175"/>
              <a:ext cx="154200" cy="359575"/>
            </a:xfrm>
            <a:custGeom>
              <a:avLst/>
              <a:gdLst/>
              <a:ahLst/>
              <a:cxnLst/>
              <a:rect l="l" t="t" r="r" b="b"/>
              <a:pathLst>
                <a:path w="6168" h="14383" extrusionOk="0">
                  <a:moveTo>
                    <a:pt x="4174" y="1"/>
                  </a:moveTo>
                  <a:cubicBezTo>
                    <a:pt x="3831" y="1"/>
                    <a:pt x="3365" y="363"/>
                    <a:pt x="2732" y="1357"/>
                  </a:cubicBezTo>
                  <a:cubicBezTo>
                    <a:pt x="551" y="4815"/>
                    <a:pt x="0" y="14383"/>
                    <a:pt x="2491" y="14383"/>
                  </a:cubicBezTo>
                  <a:cubicBezTo>
                    <a:pt x="2667" y="14383"/>
                    <a:pt x="2858" y="14335"/>
                    <a:pt x="3066" y="14233"/>
                  </a:cubicBezTo>
                  <a:cubicBezTo>
                    <a:pt x="6168" y="12699"/>
                    <a:pt x="5134" y="2625"/>
                    <a:pt x="5134" y="2625"/>
                  </a:cubicBezTo>
                  <a:cubicBezTo>
                    <a:pt x="5134" y="2625"/>
                    <a:pt x="5098" y="1"/>
                    <a:pt x="4174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7;p29"/>
            <p:cNvSpPr/>
            <p:nvPr/>
          </p:nvSpPr>
          <p:spPr>
            <a:xfrm>
              <a:off x="16295125" y="3814750"/>
              <a:ext cx="122625" cy="99250"/>
            </a:xfrm>
            <a:custGeom>
              <a:avLst/>
              <a:gdLst/>
              <a:ahLst/>
              <a:cxnLst/>
              <a:rect l="l" t="t" r="r" b="b"/>
              <a:pathLst>
                <a:path w="4905" h="3970" extrusionOk="0">
                  <a:moveTo>
                    <a:pt x="2352" y="1"/>
                  </a:moveTo>
                  <a:cubicBezTo>
                    <a:pt x="1923" y="1"/>
                    <a:pt x="1507" y="245"/>
                    <a:pt x="1169" y="905"/>
                  </a:cubicBezTo>
                  <a:cubicBezTo>
                    <a:pt x="1" y="3241"/>
                    <a:pt x="242" y="3969"/>
                    <a:pt x="997" y="3969"/>
                  </a:cubicBezTo>
                  <a:cubicBezTo>
                    <a:pt x="2246" y="3969"/>
                    <a:pt x="4905" y="1972"/>
                    <a:pt x="4905" y="1972"/>
                  </a:cubicBezTo>
                  <a:cubicBezTo>
                    <a:pt x="4905" y="1972"/>
                    <a:pt x="3572" y="1"/>
                    <a:pt x="2352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78;p29"/>
            <p:cNvSpPr/>
            <p:nvPr/>
          </p:nvSpPr>
          <p:spPr>
            <a:xfrm>
              <a:off x="16064150" y="3864050"/>
              <a:ext cx="443675" cy="608775"/>
            </a:xfrm>
            <a:custGeom>
              <a:avLst/>
              <a:gdLst/>
              <a:ahLst/>
              <a:cxnLst/>
              <a:rect l="l" t="t" r="r" b="b"/>
              <a:pathLst>
                <a:path w="17747" h="24351" extrusionOk="0">
                  <a:moveTo>
                    <a:pt x="14144" y="0"/>
                  </a:moveTo>
                  <a:lnTo>
                    <a:pt x="0" y="11242"/>
                  </a:lnTo>
                  <a:lnTo>
                    <a:pt x="3403" y="24351"/>
                  </a:lnTo>
                  <a:lnTo>
                    <a:pt x="17746" y="13777"/>
                  </a:lnTo>
                  <a:lnTo>
                    <a:pt x="14144" y="0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79;p29"/>
            <p:cNvSpPr/>
            <p:nvPr/>
          </p:nvSpPr>
          <p:spPr>
            <a:xfrm>
              <a:off x="16303850" y="3840550"/>
              <a:ext cx="177275" cy="355425"/>
            </a:xfrm>
            <a:custGeom>
              <a:avLst/>
              <a:gdLst/>
              <a:ahLst/>
              <a:cxnLst/>
              <a:rect l="l" t="t" r="r" b="b"/>
              <a:pathLst>
                <a:path w="7091" h="14217" extrusionOk="0">
                  <a:moveTo>
                    <a:pt x="1990" y="0"/>
                  </a:moveTo>
                  <a:cubicBezTo>
                    <a:pt x="1644" y="0"/>
                    <a:pt x="1271" y="177"/>
                    <a:pt x="886" y="640"/>
                  </a:cubicBezTo>
                  <a:cubicBezTo>
                    <a:pt x="146" y="1517"/>
                    <a:pt x="1" y="1756"/>
                    <a:pt x="64" y="1756"/>
                  </a:cubicBezTo>
                  <a:cubicBezTo>
                    <a:pt x="140" y="1756"/>
                    <a:pt x="519" y="1407"/>
                    <a:pt x="519" y="1407"/>
                  </a:cubicBezTo>
                  <a:lnTo>
                    <a:pt x="3488" y="13616"/>
                  </a:lnTo>
                  <a:lnTo>
                    <a:pt x="7091" y="14216"/>
                  </a:lnTo>
                  <a:lnTo>
                    <a:pt x="3955" y="1874"/>
                  </a:lnTo>
                  <a:cubicBezTo>
                    <a:pt x="3955" y="1874"/>
                    <a:pt x="3116" y="0"/>
                    <a:pt x="19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80;p29"/>
            <p:cNvSpPr/>
            <p:nvPr/>
          </p:nvSpPr>
          <p:spPr>
            <a:xfrm>
              <a:off x="16081650" y="4181775"/>
              <a:ext cx="399475" cy="256875"/>
            </a:xfrm>
            <a:custGeom>
              <a:avLst/>
              <a:gdLst/>
              <a:ahLst/>
              <a:cxnLst/>
              <a:rect l="l" t="t" r="r" b="b"/>
              <a:pathLst>
                <a:path w="15979" h="10275" extrusionOk="0">
                  <a:moveTo>
                    <a:pt x="12910" y="0"/>
                  </a:moveTo>
                  <a:lnTo>
                    <a:pt x="1" y="9674"/>
                  </a:lnTo>
                  <a:lnTo>
                    <a:pt x="3070" y="10274"/>
                  </a:lnTo>
                  <a:lnTo>
                    <a:pt x="15979" y="567"/>
                  </a:lnTo>
                  <a:lnTo>
                    <a:pt x="129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81;p29"/>
            <p:cNvSpPr/>
            <p:nvPr/>
          </p:nvSpPr>
          <p:spPr>
            <a:xfrm>
              <a:off x="16118350" y="41334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82;p29"/>
            <p:cNvSpPr/>
            <p:nvPr/>
          </p:nvSpPr>
          <p:spPr>
            <a:xfrm>
              <a:off x="15968250" y="3837350"/>
              <a:ext cx="443675" cy="612975"/>
            </a:xfrm>
            <a:custGeom>
              <a:avLst/>
              <a:gdLst/>
              <a:ahLst/>
              <a:cxnLst/>
              <a:rect l="l" t="t" r="r" b="b"/>
              <a:pathLst>
                <a:path w="17747" h="24519" extrusionOk="0">
                  <a:moveTo>
                    <a:pt x="14244" y="1"/>
                  </a:moveTo>
                  <a:lnTo>
                    <a:pt x="0" y="11409"/>
                  </a:lnTo>
                  <a:lnTo>
                    <a:pt x="3403" y="24518"/>
                  </a:lnTo>
                  <a:lnTo>
                    <a:pt x="17746" y="13944"/>
                  </a:lnTo>
                  <a:lnTo>
                    <a:pt x="14244" y="1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83;p29"/>
            <p:cNvSpPr/>
            <p:nvPr/>
          </p:nvSpPr>
          <p:spPr>
            <a:xfrm>
              <a:off x="15884025" y="3501275"/>
              <a:ext cx="535400" cy="897425"/>
            </a:xfrm>
            <a:custGeom>
              <a:avLst/>
              <a:gdLst/>
              <a:ahLst/>
              <a:cxnLst/>
              <a:rect l="l" t="t" r="r" b="b"/>
              <a:pathLst>
                <a:path w="21416" h="35897" extrusionOk="0">
                  <a:moveTo>
                    <a:pt x="21415" y="1"/>
                  </a:moveTo>
                  <a:lnTo>
                    <a:pt x="21415" y="1"/>
                  </a:lnTo>
                  <a:cubicBezTo>
                    <a:pt x="18080" y="4771"/>
                    <a:pt x="7539" y="14978"/>
                    <a:pt x="4337" y="19515"/>
                  </a:cubicBezTo>
                  <a:cubicBezTo>
                    <a:pt x="1101" y="24051"/>
                    <a:pt x="0" y="32491"/>
                    <a:pt x="3202" y="35159"/>
                  </a:cubicBezTo>
                  <a:cubicBezTo>
                    <a:pt x="3840" y="35685"/>
                    <a:pt x="4343" y="35896"/>
                    <a:pt x="4739" y="35896"/>
                  </a:cubicBezTo>
                  <a:cubicBezTo>
                    <a:pt x="6355" y="35896"/>
                    <a:pt x="6205" y="32391"/>
                    <a:pt x="6205" y="32391"/>
                  </a:cubicBezTo>
                  <a:lnTo>
                    <a:pt x="6205" y="32391"/>
                  </a:lnTo>
                  <a:cubicBezTo>
                    <a:pt x="6207" y="32391"/>
                    <a:pt x="6209" y="32392"/>
                    <a:pt x="6211" y="32392"/>
                  </a:cubicBezTo>
                  <a:cubicBezTo>
                    <a:pt x="6493" y="32392"/>
                    <a:pt x="3469" y="25687"/>
                    <a:pt x="7972" y="21283"/>
                  </a:cubicBezTo>
                  <a:cubicBezTo>
                    <a:pt x="12542" y="16846"/>
                    <a:pt x="16645" y="13077"/>
                    <a:pt x="16645" y="13077"/>
                  </a:cubicBezTo>
                  <a:lnTo>
                    <a:pt x="21415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84;p29"/>
            <p:cNvSpPr/>
            <p:nvPr/>
          </p:nvSpPr>
          <p:spPr>
            <a:xfrm>
              <a:off x="16251225" y="3514300"/>
              <a:ext cx="945500" cy="283650"/>
            </a:xfrm>
            <a:custGeom>
              <a:avLst/>
              <a:gdLst/>
              <a:ahLst/>
              <a:cxnLst/>
              <a:rect l="l" t="t" r="r" b="b"/>
              <a:pathLst>
                <a:path w="37820" h="11346" extrusionOk="0">
                  <a:moveTo>
                    <a:pt x="3250" y="0"/>
                  </a:moveTo>
                  <a:cubicBezTo>
                    <a:pt x="1313" y="0"/>
                    <a:pt x="1" y="2213"/>
                    <a:pt x="2925" y="5551"/>
                  </a:cubicBezTo>
                  <a:cubicBezTo>
                    <a:pt x="5098" y="8057"/>
                    <a:pt x="11387" y="11345"/>
                    <a:pt x="18583" y="11345"/>
                  </a:cubicBezTo>
                  <a:cubicBezTo>
                    <a:pt x="22209" y="11345"/>
                    <a:pt x="26067" y="10510"/>
                    <a:pt x="29744" y="8319"/>
                  </a:cubicBezTo>
                  <a:cubicBezTo>
                    <a:pt x="37820" y="3508"/>
                    <a:pt x="36990" y="1262"/>
                    <a:pt x="35311" y="1262"/>
                  </a:cubicBezTo>
                  <a:cubicBezTo>
                    <a:pt x="34708" y="1262"/>
                    <a:pt x="33996" y="1551"/>
                    <a:pt x="33547" y="2115"/>
                  </a:cubicBezTo>
                  <a:cubicBezTo>
                    <a:pt x="33547" y="2115"/>
                    <a:pt x="28676" y="7085"/>
                    <a:pt x="21371" y="7886"/>
                  </a:cubicBezTo>
                  <a:cubicBezTo>
                    <a:pt x="21034" y="7921"/>
                    <a:pt x="20696" y="7938"/>
                    <a:pt x="20357" y="7938"/>
                  </a:cubicBezTo>
                  <a:cubicBezTo>
                    <a:pt x="13387" y="7938"/>
                    <a:pt x="6189" y="750"/>
                    <a:pt x="4025" y="114"/>
                  </a:cubicBezTo>
                  <a:cubicBezTo>
                    <a:pt x="3762" y="37"/>
                    <a:pt x="3501" y="0"/>
                    <a:pt x="3250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85;p29"/>
            <p:cNvSpPr/>
            <p:nvPr/>
          </p:nvSpPr>
          <p:spPr>
            <a:xfrm>
              <a:off x="17181600" y="3875725"/>
              <a:ext cx="375300" cy="587925"/>
            </a:xfrm>
            <a:custGeom>
              <a:avLst/>
              <a:gdLst/>
              <a:ahLst/>
              <a:cxnLst/>
              <a:rect l="l" t="t" r="r" b="b"/>
              <a:pathLst>
                <a:path w="15012" h="23517" extrusionOk="0">
                  <a:moveTo>
                    <a:pt x="12410" y="0"/>
                  </a:moveTo>
                  <a:lnTo>
                    <a:pt x="1" y="22049"/>
                  </a:lnTo>
                  <a:lnTo>
                    <a:pt x="2603" y="23517"/>
                  </a:lnTo>
                  <a:lnTo>
                    <a:pt x="15012" y="1468"/>
                  </a:lnTo>
                  <a:lnTo>
                    <a:pt x="12410" y="0"/>
                  </a:ln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86;p29"/>
            <p:cNvSpPr/>
            <p:nvPr/>
          </p:nvSpPr>
          <p:spPr>
            <a:xfrm>
              <a:off x="17460975" y="3855700"/>
              <a:ext cx="108425" cy="113450"/>
            </a:xfrm>
            <a:custGeom>
              <a:avLst/>
              <a:gdLst/>
              <a:ahLst/>
              <a:cxnLst/>
              <a:rect l="l" t="t" r="r" b="b"/>
              <a:pathLst>
                <a:path w="4337" h="4538" extrusionOk="0">
                  <a:moveTo>
                    <a:pt x="1735" y="1"/>
                  </a:moveTo>
                  <a:lnTo>
                    <a:pt x="0" y="3069"/>
                  </a:lnTo>
                  <a:lnTo>
                    <a:pt x="2602" y="4537"/>
                  </a:lnTo>
                  <a:lnTo>
                    <a:pt x="4337" y="1468"/>
                  </a:lnTo>
                  <a:lnTo>
                    <a:pt x="1735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87;p29"/>
            <p:cNvSpPr/>
            <p:nvPr/>
          </p:nvSpPr>
          <p:spPr>
            <a:xfrm>
              <a:off x="17485150" y="3811500"/>
              <a:ext cx="107600" cy="113450"/>
            </a:xfrm>
            <a:custGeom>
              <a:avLst/>
              <a:gdLst/>
              <a:ahLst/>
              <a:cxnLst/>
              <a:rect l="l" t="t" r="r" b="b"/>
              <a:pathLst>
                <a:path w="4304" h="4538" extrusionOk="0">
                  <a:moveTo>
                    <a:pt x="1735" y="1"/>
                  </a:moveTo>
                  <a:lnTo>
                    <a:pt x="1" y="3070"/>
                  </a:lnTo>
                  <a:lnTo>
                    <a:pt x="2603" y="4537"/>
                  </a:lnTo>
                  <a:lnTo>
                    <a:pt x="4304" y="1468"/>
                  </a:lnTo>
                  <a:lnTo>
                    <a:pt x="1735" y="1"/>
                  </a:ln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88;p29"/>
            <p:cNvSpPr/>
            <p:nvPr/>
          </p:nvSpPr>
          <p:spPr>
            <a:xfrm>
              <a:off x="17152425" y="4427775"/>
              <a:ext cx="94250" cy="130950"/>
            </a:xfrm>
            <a:custGeom>
              <a:avLst/>
              <a:gdLst/>
              <a:ahLst/>
              <a:cxnLst/>
              <a:rect l="l" t="t" r="r" b="b"/>
              <a:pathLst>
                <a:path w="3770" h="5238" extrusionOk="0">
                  <a:moveTo>
                    <a:pt x="1168" y="1"/>
                  </a:moveTo>
                  <a:lnTo>
                    <a:pt x="0" y="5238"/>
                  </a:lnTo>
                  <a:lnTo>
                    <a:pt x="3770" y="1468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89;p29"/>
            <p:cNvSpPr/>
            <p:nvPr/>
          </p:nvSpPr>
          <p:spPr>
            <a:xfrm>
              <a:off x="17224150" y="4424450"/>
              <a:ext cx="30025" cy="40050"/>
            </a:xfrm>
            <a:custGeom>
              <a:avLst/>
              <a:gdLst/>
              <a:ahLst/>
              <a:cxnLst/>
              <a:rect l="l" t="t" r="r" b="b"/>
              <a:pathLst>
                <a:path w="1201" h="1602" extrusionOk="0">
                  <a:moveTo>
                    <a:pt x="1201" y="0"/>
                  </a:moveTo>
                  <a:lnTo>
                    <a:pt x="0" y="1101"/>
                  </a:lnTo>
                  <a:lnTo>
                    <a:pt x="901" y="1601"/>
                  </a:lnTo>
                  <a:lnTo>
                    <a:pt x="1201" y="0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90;p29"/>
            <p:cNvSpPr/>
            <p:nvPr/>
          </p:nvSpPr>
          <p:spPr>
            <a:xfrm>
              <a:off x="17203300" y="4411925"/>
              <a:ext cx="29200" cy="40900"/>
            </a:xfrm>
            <a:custGeom>
              <a:avLst/>
              <a:gdLst/>
              <a:ahLst/>
              <a:cxnLst/>
              <a:rect l="l" t="t" r="r" b="b"/>
              <a:pathLst>
                <a:path w="1168" h="1636" extrusionOk="0">
                  <a:moveTo>
                    <a:pt x="1168" y="1"/>
                  </a:moveTo>
                  <a:lnTo>
                    <a:pt x="0" y="1135"/>
                  </a:lnTo>
                  <a:lnTo>
                    <a:pt x="867" y="1635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91;p29"/>
            <p:cNvSpPr/>
            <p:nvPr/>
          </p:nvSpPr>
          <p:spPr>
            <a:xfrm>
              <a:off x="17181600" y="4400250"/>
              <a:ext cx="30050" cy="40050"/>
            </a:xfrm>
            <a:custGeom>
              <a:avLst/>
              <a:gdLst/>
              <a:ahLst/>
              <a:cxnLst/>
              <a:rect l="l" t="t" r="r" b="b"/>
              <a:pathLst>
                <a:path w="1202" h="1602" extrusionOk="0">
                  <a:moveTo>
                    <a:pt x="1202" y="1"/>
                  </a:moveTo>
                  <a:lnTo>
                    <a:pt x="1" y="1102"/>
                  </a:lnTo>
                  <a:lnTo>
                    <a:pt x="901" y="1602"/>
                  </a:lnTo>
                  <a:lnTo>
                    <a:pt x="1202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92;p29"/>
            <p:cNvSpPr/>
            <p:nvPr/>
          </p:nvSpPr>
          <p:spPr>
            <a:xfrm>
              <a:off x="17152425" y="4502000"/>
              <a:ext cx="40875" cy="56725"/>
            </a:xfrm>
            <a:custGeom>
              <a:avLst/>
              <a:gdLst/>
              <a:ahLst/>
              <a:cxnLst/>
              <a:rect l="l" t="t" r="r" b="b"/>
              <a:pathLst>
                <a:path w="1635" h="2269" extrusionOk="0">
                  <a:moveTo>
                    <a:pt x="501" y="0"/>
                  </a:moveTo>
                  <a:lnTo>
                    <a:pt x="0" y="2269"/>
                  </a:lnTo>
                  <a:lnTo>
                    <a:pt x="1635" y="634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chool End of the Year Awards by Slidesgo">
  <a:themeElements>
    <a:clrScheme name="Simple Light">
      <a:dk1>
        <a:srgbClr val="262624"/>
      </a:dk1>
      <a:lt1>
        <a:srgbClr val="FFFFFF"/>
      </a:lt1>
      <a:dk2>
        <a:srgbClr val="262624"/>
      </a:dk2>
      <a:lt2>
        <a:srgbClr val="FFFFFF"/>
      </a:lt2>
      <a:accent1>
        <a:srgbClr val="9DD4D6"/>
      </a:accent1>
      <a:accent2>
        <a:srgbClr val="71AAAA"/>
      </a:accent2>
      <a:accent3>
        <a:srgbClr val="F5AFA5"/>
      </a:accent3>
      <a:accent4>
        <a:srgbClr val="EE7A65"/>
      </a:accent4>
      <a:accent5>
        <a:srgbClr val="FBCA63"/>
      </a:accent5>
      <a:accent6>
        <a:srgbClr val="F2B03B"/>
      </a:accent6>
      <a:hlink>
        <a:srgbClr val="2626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197</Words>
  <Application>Microsoft Office PowerPoint</Application>
  <PresentationFormat>On-screen Show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Lato</vt:lpstr>
      <vt:lpstr>Times New Roman</vt:lpstr>
      <vt:lpstr>方正正大黑简体</vt:lpstr>
      <vt:lpstr>Delius Unicase</vt:lpstr>
      <vt:lpstr>微软雅黑</vt:lpstr>
      <vt:lpstr>Preschool End of the Year Awards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ThanhHuong</cp:lastModifiedBy>
  <cp:revision>21</cp:revision>
  <dcterms:modified xsi:type="dcterms:W3CDTF">2022-05-29T05:09:51Z</dcterms:modified>
</cp:coreProperties>
</file>