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  <p:sldId id="256" r:id="rId3"/>
    <p:sldId id="257" r:id="rId4"/>
    <p:sldId id="258" r:id="rId5"/>
    <p:sldId id="259" r:id="rId6"/>
    <p:sldId id="260" r:id="rId7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AEAE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3B113AC-1433-4523-8A1E-EAC8F8A805DC}" v="202" dt="2022-05-29T10:39:11.08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46" autoAdjust="0"/>
    <p:restoredTop sz="94761" autoAdjust="0"/>
  </p:normalViewPr>
  <p:slideViewPr>
    <p:cSldViewPr>
      <p:cViewPr varScale="1">
        <p:scale>
          <a:sx n="69" d="100"/>
          <a:sy n="69" d="100"/>
        </p:scale>
        <p:origin x="1410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BB67586E-0558-A038-032D-22440D0999E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CA1D3557-468E-6CDF-1B10-898F0D5B1D7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01AD1D80-89D9-C018-645C-E3C0939F31B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D96442C-B759-47B7-A5D3-89491E540CD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594184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EBE7EF06-6B6C-27C9-9FD2-6A8E091042B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A5F2ABBB-80EE-919A-6B7D-FB4F592D554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6E3D607B-358C-900B-6197-8A0CFF1A643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6D2007A-DF82-44A6-AE70-13D68B55B3B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993855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89406104-29EF-9D24-C2C2-F03A349BDBC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6FDB5AC9-BC11-AD81-E119-603721713B0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A5372754-AF00-CDAA-5D16-8A462477750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DA89A7A-C64D-4CE2-BCA2-3EB83EB4AB8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015972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24C75F2C-1CDA-DB1F-5295-9DDEAF1D276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374FEF4-58C6-BB75-1300-978A31906EA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17C6A00-2091-2B98-D2CA-55B77300F88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D3CE9DC-1B62-4B5D-A813-5F3FD601665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138935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1778B7B8-4B46-D0C1-AAAF-9280B3A742E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34FE7352-0564-A8CC-A964-CB578140739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CB02F5A1-A3EA-D16E-4400-BA229BCB840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5E6DD0F-C282-4D18-A8E8-29187B65236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936579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7402B63-BF91-9229-E077-29FB3635EE6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2FB4980-509E-FA16-F729-9EE1DC2CD8E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C3181EB-60C2-33F5-46EC-1A39B8BA02D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E9A0E34-5B1E-497D-BF4C-8DD7F5FD503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985929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C28CF997-3F72-78BF-D08E-4E3E1434494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636663DF-D750-B3C1-CBD2-585135D57F3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F8FFAD9F-C91C-1D12-3BCE-92AA5E1D259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2146B7F-54FE-4AAF-945B-4CB5967F78A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551047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F9F96D74-2263-716F-1930-DC1C0656D09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B07901D4-2F72-EF49-2B1A-49BFFD43F15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E3BB62AE-D5E4-01E0-93DF-EDF8F742FDA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77ACA2C-2233-45C9-B275-BB5A08315A3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948874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5E07C032-1332-884C-3F22-DDC3EB4424E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176E3AD3-6322-60DA-048D-6112697D10A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AFCBB432-CD20-C87D-1518-268BC0F2DBC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0462EDD-B649-4B91-AFAE-73E118A3D76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496086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F82DAE0-69EB-A247-F703-C3A157CCB2E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37CFF13-4E72-6EBE-E70E-DE69128F9C1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7E7218C-F796-DDE7-59B1-2DBF036FE85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E795CB8-04CC-4D38-9D94-27474734DD0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15484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A097F30-3361-6936-87AA-403BE17A907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CCD9789-C7BA-F4A2-93A1-DE29603EE9C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3ECBB94-22A5-241F-9DEF-A154AD30C93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FA57B69-CCEF-4AD7-8D7F-67F1226F19F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218296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9F35FA09-007F-46B1-58F5-C724E0CD591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9ABA7227-9134-CE77-9173-DA5300526BE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711CAE7C-BB9A-805B-FAD7-DB662D516992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 smtClean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32B6223B-D70F-3758-662F-1545C5D34094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 smtClean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B8F54F3B-6AAC-4216-A15F-90920A1E816D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29AAD257-F293-4FC6-9FF2-5390BDC1FCF2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1">
            <a:extLst>
              <a:ext uri="{FF2B5EF4-FFF2-40B4-BE49-F238E27FC236}">
                <a16:creationId xmlns:a16="http://schemas.microsoft.com/office/drawing/2014/main" id="{82DF6E7E-8847-CF4F-7BAA-0C13EEDC43C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212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Hộp Văn bản 1">
            <a:extLst>
              <a:ext uri="{FF2B5EF4-FFF2-40B4-BE49-F238E27FC236}">
                <a16:creationId xmlns:a16="http://schemas.microsoft.com/office/drawing/2014/main" id="{DDDC6F4B-7E55-B0E3-30FF-0E22D12DE8F8}"/>
              </a:ext>
            </a:extLst>
          </p:cNvPr>
          <p:cNvSpPr txBox="1"/>
          <p:nvPr/>
        </p:nvSpPr>
        <p:spPr>
          <a:xfrm>
            <a:off x="1431336" y="52842"/>
            <a:ext cx="6522564" cy="1077218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vi-VN" sz="3200" dirty="0">
                <a:latin typeface="Arial"/>
                <a:cs typeface="Arial"/>
              </a:rPr>
              <a:t>      UBND QUẬN LONG BIÊN</a:t>
            </a:r>
          </a:p>
          <a:p>
            <a:r>
              <a:rPr lang="vi-VN" sz="3200" dirty="0">
                <a:latin typeface="Arial"/>
                <a:cs typeface="Arial"/>
              </a:rPr>
              <a:t>TRƯỜNG MẦM NON GIA QUẤT</a:t>
            </a:r>
            <a:endParaRPr lang="vi-VN" sz="3200">
              <a:cs typeface="Arial"/>
            </a:endParaRPr>
          </a:p>
        </p:txBody>
      </p:sp>
      <p:pic>
        <p:nvPicPr>
          <p:cNvPr id="3" name="Hình ảnh 3">
            <a:extLst>
              <a:ext uri="{FF2B5EF4-FFF2-40B4-BE49-F238E27FC236}">
                <a16:creationId xmlns:a16="http://schemas.microsoft.com/office/drawing/2014/main" id="{6F57AA01-7655-3F7D-1CC4-33BD8C33F76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35188" y="1439783"/>
            <a:ext cx="1466850" cy="1152525"/>
          </a:xfrm>
          <a:prstGeom prst="rect">
            <a:avLst/>
          </a:prstGeom>
        </p:spPr>
      </p:pic>
      <p:sp>
        <p:nvSpPr>
          <p:cNvPr id="4" name="Hộp Văn bản 3">
            <a:extLst>
              <a:ext uri="{FF2B5EF4-FFF2-40B4-BE49-F238E27FC236}">
                <a16:creationId xmlns:a16="http://schemas.microsoft.com/office/drawing/2014/main" id="{DFD82A7A-E1F0-360A-2110-92C471E11E19}"/>
              </a:ext>
            </a:extLst>
          </p:cNvPr>
          <p:cNvSpPr txBox="1"/>
          <p:nvPr/>
        </p:nvSpPr>
        <p:spPr>
          <a:xfrm>
            <a:off x="816038" y="3193938"/>
            <a:ext cx="8567328" cy="2062103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vi-VN" sz="3200" dirty="0">
                <a:latin typeface="Arial"/>
                <a:cs typeface="Arial"/>
              </a:rPr>
              <a:t>ĐỀ TÀI: PHÂN BIỆT NHIỀU HƠN - ÍT HƠN</a:t>
            </a:r>
          </a:p>
          <a:p>
            <a:r>
              <a:rPr lang="vi-VN" sz="3200" dirty="0">
                <a:latin typeface="Arial"/>
                <a:cs typeface="Arial"/>
              </a:rPr>
              <a:t>CHỦ ĐIỂM: THẾ GIỚI ĐỘNG VẬT</a:t>
            </a:r>
          </a:p>
          <a:p>
            <a:r>
              <a:rPr lang="vi-VN" sz="3200" dirty="0" err="1">
                <a:latin typeface="Arial"/>
                <a:cs typeface="Arial"/>
              </a:rPr>
              <a:t>Lứa</a:t>
            </a:r>
            <a:r>
              <a:rPr lang="vi-VN" sz="3200" dirty="0">
                <a:latin typeface="Arial"/>
                <a:cs typeface="Arial"/>
              </a:rPr>
              <a:t> </a:t>
            </a:r>
            <a:r>
              <a:rPr lang="vi-VN" sz="3200" dirty="0" err="1">
                <a:latin typeface="Arial"/>
                <a:cs typeface="Arial"/>
              </a:rPr>
              <a:t>tuổi</a:t>
            </a:r>
            <a:r>
              <a:rPr lang="vi-VN" sz="3200" dirty="0">
                <a:latin typeface="Arial"/>
                <a:cs typeface="Arial"/>
              </a:rPr>
              <a:t>: MGB</a:t>
            </a:r>
          </a:p>
          <a:p>
            <a:r>
              <a:rPr lang="vi-VN" sz="3200" dirty="0" err="1">
                <a:latin typeface="Arial"/>
                <a:cs typeface="Arial"/>
              </a:rPr>
              <a:t>Giáo</a:t>
            </a:r>
            <a:r>
              <a:rPr lang="vi-VN" sz="3200" dirty="0">
                <a:latin typeface="Arial"/>
                <a:cs typeface="Arial"/>
              </a:rPr>
              <a:t> viên: </a:t>
            </a:r>
            <a:r>
              <a:rPr lang="vi-VN" sz="3200" dirty="0" err="1">
                <a:latin typeface="Arial"/>
                <a:cs typeface="Arial"/>
              </a:rPr>
              <a:t>Nguyễn</a:t>
            </a:r>
            <a:r>
              <a:rPr lang="vi-VN" sz="3200" dirty="0">
                <a:latin typeface="Arial"/>
                <a:cs typeface="Arial"/>
              </a:rPr>
              <a:t> </a:t>
            </a:r>
            <a:r>
              <a:rPr lang="vi-VN" sz="3200" dirty="0" err="1">
                <a:latin typeface="Arial"/>
                <a:cs typeface="Arial"/>
              </a:rPr>
              <a:t>Thị</a:t>
            </a:r>
            <a:r>
              <a:rPr lang="vi-VN" sz="3200" dirty="0">
                <a:latin typeface="Arial"/>
                <a:cs typeface="Arial"/>
              </a:rPr>
              <a:t> </a:t>
            </a:r>
            <a:r>
              <a:rPr lang="vi-VN" sz="3200" dirty="0" err="1">
                <a:latin typeface="Arial"/>
                <a:cs typeface="Arial"/>
              </a:rPr>
              <a:t>Thành</a:t>
            </a:r>
            <a:endParaRPr lang="vi-VN" sz="3200" dirty="0" err="1">
              <a:cs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4" descr="Vista 4">
            <a:extLst>
              <a:ext uri="{FF2B5EF4-FFF2-40B4-BE49-F238E27FC236}">
                <a16:creationId xmlns:a16="http://schemas.microsoft.com/office/drawing/2014/main" id="{5FA5B311-6441-C959-F5C3-77E36374D0B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3338"/>
            <a:ext cx="9144000" cy="6723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80" name="Picture 8" descr="meo13">
            <a:extLst>
              <a:ext uri="{FF2B5EF4-FFF2-40B4-BE49-F238E27FC236}">
                <a16:creationId xmlns:a16="http://schemas.microsoft.com/office/drawing/2014/main" id="{1F6C05E4-C352-8B95-022B-085865EE32E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30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00" name="Picture 4" descr="ga">
            <a:extLst>
              <a:ext uri="{FF2B5EF4-FFF2-40B4-BE49-F238E27FC236}">
                <a16:creationId xmlns:a16="http://schemas.microsoft.com/office/drawing/2014/main" id="{FCE46B94-B7A5-066C-0F0E-9815F4B967C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04800" y="0"/>
            <a:ext cx="9982200" cy="792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4" name="Picture 4" descr="vit">
            <a:extLst>
              <a:ext uri="{FF2B5EF4-FFF2-40B4-BE49-F238E27FC236}">
                <a16:creationId xmlns:a16="http://schemas.microsoft.com/office/drawing/2014/main" id="{89CD7798-61BD-557B-1BB8-DF859F7E463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956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5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8" name="Picture 4" descr="tho">
            <a:extLst>
              <a:ext uri="{FF2B5EF4-FFF2-40B4-BE49-F238E27FC236}">
                <a16:creationId xmlns:a16="http://schemas.microsoft.com/office/drawing/2014/main" id="{4BE17A5E-5BE3-9011-A2F3-D34F661C13E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381000"/>
            <a:ext cx="2066925" cy="2667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0" name="Picture 6" descr="tho">
            <a:extLst>
              <a:ext uri="{FF2B5EF4-FFF2-40B4-BE49-F238E27FC236}">
                <a16:creationId xmlns:a16="http://schemas.microsoft.com/office/drawing/2014/main" id="{96BDBA05-14CE-92A7-E443-AFC54D51711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6600" y="381000"/>
            <a:ext cx="2066925" cy="2667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1" name="Picture 7" descr="tho">
            <a:extLst>
              <a:ext uri="{FF2B5EF4-FFF2-40B4-BE49-F238E27FC236}">
                <a16:creationId xmlns:a16="http://schemas.microsoft.com/office/drawing/2014/main" id="{C0038DE4-06C3-E4DD-686B-A1D8824AF0F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9800" y="381000"/>
            <a:ext cx="2066925" cy="2667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2" name="Picture 8" descr="ca rot">
            <a:extLst>
              <a:ext uri="{FF2B5EF4-FFF2-40B4-BE49-F238E27FC236}">
                <a16:creationId xmlns:a16="http://schemas.microsoft.com/office/drawing/2014/main" id="{F32CC305-6905-1260-DA8B-1029B45FAC6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3505200"/>
            <a:ext cx="1371600" cy="297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3" name="Picture 9" descr="ca rot">
            <a:extLst>
              <a:ext uri="{FF2B5EF4-FFF2-40B4-BE49-F238E27FC236}">
                <a16:creationId xmlns:a16="http://schemas.microsoft.com/office/drawing/2014/main" id="{942B3767-54B0-1D18-650A-25087507C27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81400" y="3505200"/>
            <a:ext cx="1371600" cy="297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1000"/>
                                        <p:tgtEl>
                                          <p:spTgt spid="6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1000"/>
                                        <p:tgtEl>
                                          <p:spTgt spid="6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7" dur="1000"/>
                                        <p:tgtEl>
                                          <p:spTgt spid="6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2" dur="1000"/>
                                        <p:tgtEl>
                                          <p:spTgt spid="6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7" dur="1000"/>
                                        <p:tgtEl>
                                          <p:spTgt spid="6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1" dur="500"/>
                                        <p:tgtEl>
                                          <p:spTgt spid="61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6" dur="500"/>
                                        <p:tgtEl>
                                          <p:spTgt spid="61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1" dur="500"/>
                                        <p:tgtEl>
                                          <p:spTgt spid="61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6" dur="500"/>
                                        <p:tgtEl>
                                          <p:spTgt spid="61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1" dur="500"/>
                                        <p:tgtEl>
                                          <p:spTgt spid="61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82</TotalTime>
  <Words>36</Words>
  <Application>Microsoft Office PowerPoint</Application>
  <PresentationFormat>Trình chiếu Trên màn hình (4:3)</PresentationFormat>
  <Paragraphs>5</Paragraphs>
  <Slides>6</Slides>
  <Notes>0</Notes>
  <HiddenSlides>0</HiddenSlides>
  <MMClips>0</MMClips>
  <ScaleCrop>false</ScaleCrop>
  <HeadingPairs>
    <vt:vector size="4" baseType="variant">
      <vt:variant>
        <vt:lpstr>Chủ đề</vt:lpstr>
      </vt:variant>
      <vt:variant>
        <vt:i4>1</vt:i4>
      </vt:variant>
      <vt:variant>
        <vt:lpstr>Tiêu đề Bản chiếu</vt:lpstr>
      </vt:variant>
      <vt:variant>
        <vt:i4>6</vt:i4>
      </vt:variant>
    </vt:vector>
  </HeadingPairs>
  <TitlesOfParts>
    <vt:vector size="7" baseType="lpstr">
      <vt:lpstr>Default Design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</vt:vector>
  </TitlesOfParts>
  <Company>Microsoft Corporation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Nguyen Huy Khanh</dc:creator>
  <cp:lastModifiedBy>10P160921</cp:lastModifiedBy>
  <cp:revision>38</cp:revision>
  <dcterms:created xsi:type="dcterms:W3CDTF">2001-07-24T13:37:36Z</dcterms:created>
  <dcterms:modified xsi:type="dcterms:W3CDTF">2022-05-29T10:39:36Z</dcterms:modified>
</cp:coreProperties>
</file>