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8"/>
  </p:normalViewPr>
  <p:slideViewPr>
    <p:cSldViewPr>
      <p:cViewPr varScale="1">
        <p:scale>
          <a:sx n="111" d="100"/>
          <a:sy n="111" d="100"/>
        </p:scale>
        <p:origin x="168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5/31/22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5/31/22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5/31/22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5/31/22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5/31/22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5/31/22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5/31/22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143000"/>
            <a:ext cx="1181100" cy="1219658"/>
          </a:xfrm>
          <a:prstGeom prst="rect">
            <a:avLst/>
          </a:prstGeom>
        </p:spPr>
      </p:pic>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a:solidFill>
                  <a:srgbClr val="FF0000"/>
                </a:solidFill>
              </a:rPr>
              <a:t>Kính chúc các cô sức khỏe</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1.</a:t>
            </a:r>
            <a:r>
              <a:rPr lang="vi-VN" sz="2400">
                <a:latin typeface="Times New Roman" pitchFamily="18" charset="0"/>
                <a:cs typeface="Times New Roman" pitchFamily="18" charset="0"/>
              </a:rPr>
              <a:t>Kiến 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2.K</a:t>
            </a:r>
            <a:r>
              <a:rPr lang="vi-VN" sz="2400">
                <a:latin typeface="Times New Roman" pitchFamily="18" charset="0"/>
                <a:cs typeface="Times New Roman" pitchFamily="18" charset="0"/>
              </a:rPr>
              <a:t>ỹ năng:</a:t>
            </a:r>
          </a:p>
          <a:p>
            <a:pPr marL="285750" indent="-285750">
              <a:buFontTx/>
              <a:buChar char="-"/>
            </a:pPr>
            <a:r>
              <a:rPr lang="vi-VN" sz="2400">
                <a:latin typeface="Times New Roman" pitchFamily="18" charset="0"/>
                <a:cs typeface="Times New Roman" pitchFamily="18" charset="0"/>
              </a:rPr>
              <a:t>Rèn khả năng quan sát, ghi nhớ có chủ định.</a:t>
            </a:r>
            <a:endParaRPr lang="en-US" sz="2400">
              <a:latin typeface="Times New Roman" pitchFamily="18" charset="0"/>
              <a:cs typeface="Times New Roman" pitchFamily="18" charset="0"/>
            </a:endParaRPr>
          </a:p>
          <a:p>
            <a:pPr marL="285750" indent="-285750">
              <a:buFontTx/>
              <a:buChar char="-"/>
            </a:pPr>
            <a:r>
              <a:rPr lang="en-US" sz="2400">
                <a:latin typeface="Times New Roman" pitchFamily="18" charset="0"/>
                <a:cs typeface="Times New Roman" pitchFamily="18" charset="0"/>
              </a:rPr>
              <a:t>Rèn cho trẻ nói đúng từ,không ngọng.</a:t>
            </a:r>
          </a:p>
          <a:p>
            <a:r>
              <a:rPr lang="en-US" sz="2400">
                <a:latin typeface="Times New Roman" pitchFamily="18" charset="0"/>
                <a:cs typeface="Times New Roman" pitchFamily="18" charset="0"/>
              </a:rPr>
              <a:t>3.</a:t>
            </a:r>
            <a:r>
              <a:rPr lang="vi-VN" sz="2400">
                <a:latin typeface="Times New Roman" pitchFamily="18" charset="0"/>
                <a:cs typeface="Times New Roman" pitchFamily="18" charset="0"/>
              </a:rPr>
              <a:t>Thái 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Cô và trẻ hát bài: “Chú bộ đội”</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432</Words>
  <Application>Microsoft Macintosh PowerPoint</Application>
  <PresentationFormat>On-screen Show (4:3)</PresentationFormat>
  <Paragraphs>30</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Microsoft Office User</cp:lastModifiedBy>
  <cp:revision>9</cp:revision>
  <dcterms:created xsi:type="dcterms:W3CDTF">2021-11-19T11:04:11Z</dcterms:created>
  <dcterms:modified xsi:type="dcterms:W3CDTF">2022-05-31T08:49:46Z</dcterms:modified>
</cp:coreProperties>
</file>