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B371-4BB5-44E2-9014-235FF23F3B22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ảnh nền Powerpoint (Papoi) đẹp chuyên nghiệp, cuốn hú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05" y="185995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51" y="272863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2" y="5774030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5777369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78" y="141506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6086433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3" y="6071675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34" y="6143339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422" y="2628878"/>
            <a:ext cx="76811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VỰC GIÁO DỤC PHÁT TRIỂN NHẬN THỨC</a:t>
            </a:r>
          </a:p>
          <a:p>
            <a:pPr algn="ctr"/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9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992" y="5039511"/>
            <a:ext cx="1066008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2" y="185995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7988" y="125702"/>
            <a:ext cx="1071164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65" y="139766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30" y="27286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6" y="975276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5" y="1148458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6281" y="1344108"/>
            <a:ext cx="518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 QUẤT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1044" y="3520168"/>
            <a:ext cx="746345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toán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biết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phân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biệt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vuông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tam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giác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4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C:\Users\User\Desktop\HINH NEN DE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43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xắc xô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0" y="465138"/>
            <a:ext cx="3209349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48" y="995362"/>
            <a:ext cx="2435225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utoShape 19" descr="Khối Chữ Nhật Học Tập - Đồ Chơi Gỗ Thông Minh Cho B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Đồ chơi ấn bong bóng màu cầu vồng vui nhộn để giảm căng thẳng nhiều mẫu  dành cho trẻ em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711231" cy="27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ộ khối chữ nhật - CÔNG TY CỔ PHẦN PHÚ DI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587586" cy="20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àm cờ cầm tay - YouTub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313" b="3889"/>
          <a:stretch/>
        </p:blipFill>
        <p:spPr bwMode="auto">
          <a:xfrm>
            <a:off x="3429000" y="914400"/>
            <a:ext cx="2743201" cy="2198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209800" y="228600"/>
            <a:ext cx="4876799" cy="2995393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Đồ chơi cho chó bằng cao su PAW hình ngôi sao | Pet 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7529"/>
            <a:ext cx="29717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HINH NEN DEP\hinh-nen-may-tinh-dep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6828" y="1752600"/>
            <a:ext cx="549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biệt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6" y="1072277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  <p:pic>
        <p:nvPicPr>
          <p:cNvPr id="2050" name="Picture 2" descr="ボード「gifs do pintos」のピ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hụp Ảnh Động, thiết Kế đồ Họa đồ họa Véc tơ - hoa và cây png tải  về - Miễn phí trong suốt Nhà Máy png Tải về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4" y="3657600"/>
            <a:ext cx="5961782" cy="31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811"/>
            <a:ext cx="610969" cy="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6" y="1031961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659"/>
            <a:ext cx="520668" cy="4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99" y="590659"/>
            <a:ext cx="545126" cy="5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3486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905000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905000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199" y="4267200"/>
            <a:ext cx="2590802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1" y="1898073"/>
            <a:ext cx="0" cy="236912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24201" y="1898073"/>
            <a:ext cx="25908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8870889">
            <a:off x="2853287" y="1826285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2987482">
            <a:off x="5117216" y="1871476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3349768">
            <a:off x="2852567" y="3914503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859985">
            <a:off x="5134223" y="3873775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514600" y="1752600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2514600" y="1752600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4"/>
          </p:cNvCxnSpPr>
          <p:nvPr/>
        </p:nvCxnSpPr>
        <p:spPr>
          <a:xfrm flipV="1">
            <a:off x="2514600" y="4419600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766454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4899831">
            <a:off x="2460810" y="4005214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7389057">
            <a:off x="5725346" y="4025113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7389057">
            <a:off x="4180177" y="1903737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4966168" y="1792932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4966168" y="1792932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4"/>
          </p:cNvCxnSpPr>
          <p:nvPr/>
        </p:nvCxnSpPr>
        <p:spPr>
          <a:xfrm flipV="1">
            <a:off x="4966168" y="4459932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1168" y="1806786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 rot="14899831">
            <a:off x="4912378" y="4045546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7389057">
            <a:off x="8176914" y="4065445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7389057">
            <a:off x="6631745" y="1944069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68816" y="2098174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68816" y="2098174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68815" y="4460374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59617" y="2098174"/>
            <a:ext cx="0" cy="2362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68816" y="2091247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8870889">
            <a:off x="897903" y="2019459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2987482">
            <a:off x="3161832" y="2064650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3349768">
            <a:off x="897183" y="4107677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7859985">
            <a:off x="3178839" y="4066949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HINH NEN DEP\hinh 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0"/>
            <a:ext cx="912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6989" y="2362200"/>
            <a:ext cx="61900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biến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mất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INH NEN DEP\b645da80614591b3a918493275dd83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599" y="597977"/>
            <a:ext cx="2590801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1000" y="3445086"/>
            <a:ext cx="3810000" cy="2667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HINH NEN DE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" y="576"/>
            <a:ext cx="9155013" cy="68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886200"/>
            <a:ext cx="2590801" cy="2362200"/>
          </a:xfrm>
          <a:prstGeom prst="rect">
            <a:avLst/>
          </a:prstGeom>
          <a:solidFill>
            <a:srgbClr val="E60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54372" y="457200"/>
            <a:ext cx="3810000" cy="2667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 descr="C:\Users\User\Desktop\HINH NEN DEP\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34" y="17243"/>
            <a:ext cx="9220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1868" y="877816"/>
            <a:ext cx="6671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 CHƠI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 ĐỒ VẬT HÌNH VUÔNG-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 TAM GIÁC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71</Words>
  <Application>Microsoft Office PowerPoint</Application>
  <PresentationFormat>On-screen Show (4:3)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24</cp:revision>
  <dcterms:created xsi:type="dcterms:W3CDTF">2022-01-25T02:58:12Z</dcterms:created>
  <dcterms:modified xsi:type="dcterms:W3CDTF">2022-05-29T06:18:07Z</dcterms:modified>
</cp:coreProperties>
</file>