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7" r:id="rId3"/>
    <p:sldId id="258" r:id="rId4"/>
    <p:sldId id="262" r:id="rId5"/>
    <p:sldId id="265" r:id="rId6"/>
    <p:sldId id="308" r:id="rId7"/>
    <p:sldId id="272" r:id="rId8"/>
    <p:sldId id="318" r:id="rId9"/>
    <p:sldId id="31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8000"/>
    <a:srgbClr val="3333FF"/>
    <a:srgbClr val="FF0066"/>
    <a:srgbClr val="33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12FE8-EE3A-44E2-9A5E-F63CD5218063}" v="78" dt="2022-05-29T12:29:05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728" autoAdjust="0"/>
  </p:normalViewPr>
  <p:slideViewPr>
    <p:cSldViewPr>
      <p:cViewPr varScale="1">
        <p:scale>
          <a:sx n="90" d="100"/>
          <a:sy n="90" d="100"/>
        </p:scale>
        <p:origin x="5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3B6FD9-400D-8B8C-D741-2A0826589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22EF2A-1A21-E7C8-CDD7-39156DA79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E249A5-0396-541C-3AFD-ADF84B923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B982E-6271-4169-849C-779905F7F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5B3FB-A2F4-BF51-3CF7-28D94E7E4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042719-EF2E-C869-9871-4CF4C2A44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3B0B54-D9E4-1126-32BA-E3D70C7D7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0AC65-62E9-41E1-8392-192D2926F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21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E50F5C-1190-9B40-0CF0-AC4605F119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D31C4-1641-61C7-7746-F1443DCC9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71290D-8B52-485C-EB43-D5A0DE580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4C912-8540-45EF-82C7-88689A95F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38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2BC322-2CEC-EAE5-46C3-11E47A4FD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A25C0F-5C38-CAE6-82C5-BA2250114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BE6E6E-8D46-6DD2-BEA0-8D16C2CE9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3133B-1D03-4D3A-9DED-FD0798FA28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70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46F593-3B77-54BE-A4C4-6A7DC9F01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2AD608-7199-9C7F-3676-D0F43FD10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13361D-D526-45E9-6E2C-F8BDEB139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7BFA2-EE7C-44BE-8EF5-F7ECE467B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EA9634-8904-0A18-7E47-FDA02176D3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FB2406-8710-6525-5B18-440A5D14CB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F2CAAE-3CEF-20BC-DDEC-680F44503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9F551-850D-4DCF-AE12-04C965B87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92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7D8D03-4E5E-68AD-5971-EC9DDA307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B698E-C9D0-4E52-0F9A-39BA1A4F0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78F79-41AF-2126-F7D9-B26C67356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CA84-7521-4C89-8D08-D7CB2DB5E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93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1E446A-EC99-341D-B5E3-C6809C186E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A35017-00C7-6716-F4BA-2094B9947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7777E37-BA9C-6A9E-D878-8566BD8F7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7F83B-66FF-48C0-B0FD-7BE89492D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32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2BD7B2-A787-FAC0-0124-6D21B5FDA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24338D-71E0-B160-DB7F-22B7C9883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DE2BDD-2909-890F-6314-DAE7B2053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4CDA-FAE1-486A-A68F-43FB979E7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16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16F5C5-D448-5369-040E-A255F7D18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B6BF3B-3064-9495-50A6-A32581A357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6B6879-95D6-B661-3969-971EC9372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3EF92-238A-45C9-A936-35A4F8EF9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94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94DDE6-B0EC-AF37-2983-4D155E543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0C068-BE01-FB7D-DE49-CB445C3C7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A11DB-3631-B095-7304-D32A0E729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919A5-A190-4420-95D4-E72785B53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2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35455-482F-2C65-F517-87DCEDF2B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68AC1-4838-3252-D4B1-F07B59CFB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0AD5B4-524B-F290-656C-E50F23144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3C54D-0807-4D58-9FD8-561FC01C5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5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54D567-5C54-E0EE-366B-845715A93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1BD204-FA71-801F-9273-4BC32C851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D2260C3-851F-34D2-7229-B588F1477B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BE7AFBF-F462-50F2-EC25-567AF4676A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7DCB66-7C7D-3B9B-D9B7-C14A69C8EE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A1F9AE-8A83-49B5-A142-E2C9FAD4B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Nh&#224;%20c&#7911;a%20t&#244;i%20Beat%20Nh&#7841;c%20beat%20b&#224;i%20Nh&#224;%20c&#7911;a%20t&#244;i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Ng&#244;i%20nh&#224;%20c&#7911;a%20em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>
            <a:extLst>
              <a:ext uri="{FF2B5EF4-FFF2-40B4-BE49-F238E27FC236}">
                <a16:creationId xmlns:a16="http://schemas.microsoft.com/office/drawing/2014/main" id="{C42A09BA-73AE-A049-349E-B945F147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3733800"/>
            <a:ext cx="8077200" cy="1470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/>
                <a:cs typeface="Times New Roman"/>
              </a:rPr>
              <a:t>LĨNH VỰC PTNT</a:t>
            </a:r>
            <a:br>
              <a:rPr lang="en-US" altLang="en-US" dirty="0">
                <a:latin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folHlink"/>
                </a:solidFill>
                <a:latin typeface="Times New Roman"/>
                <a:cs typeface="Times New Roman"/>
              </a:rPr>
              <a:t>HOẠT ĐỘNG KPKH</a:t>
            </a:r>
            <a:br>
              <a:rPr lang="en-US" altLang="en-US" dirty="0">
                <a:latin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NGÔI NHÀ THÂN YÊU</a:t>
            </a:r>
            <a:r>
              <a:rPr lang="en-US" altLang="en-US" sz="3600" dirty="0">
                <a:solidFill>
                  <a:srgbClr val="008000"/>
                </a:solidFill>
                <a:latin typeface=".VnTime"/>
              </a:rPr>
              <a:t> </a:t>
            </a:r>
            <a:br>
              <a:rPr lang="en-US" altLang="en-US" sz="4000" dirty="0">
                <a:latin typeface=".VnTime" pitchFamily="34" charset="0"/>
              </a:rPr>
            </a:br>
            <a:r>
              <a:rPr lang="en-US" alt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hiện</a:t>
            </a:r>
            <a:r>
              <a:rPr lang="en-US" altLang="en-US" sz="2400" dirty="0">
                <a:solidFill>
                  <a:schemeClr val="tx2"/>
                </a:solidFill>
                <a:latin typeface=".VnTime"/>
              </a:rPr>
              <a:t> </a:t>
            </a:r>
            <a:r>
              <a:rPr lang="en-US" altLang="en-US" sz="2400" i="1" dirty="0">
                <a:solidFill>
                  <a:schemeClr val="hlink"/>
                </a:solidFill>
                <a:latin typeface=".VnTime"/>
              </a:rPr>
              <a:t>:</a:t>
            </a:r>
            <a:r>
              <a:rPr lang="en-US" altLang="en-US" sz="2400" i="1" dirty="0">
                <a:solidFill>
                  <a:srgbClr val="3333FF"/>
                </a:solidFill>
                <a:latin typeface="Times New Roman"/>
                <a:cs typeface="Times New Roman"/>
              </a:rPr>
              <a:t>Nguyễn Thị Thành</a:t>
            </a:r>
            <a:br>
              <a:rPr lang="en-US" altLang="en-US" sz="2400" i="1" dirty="0">
                <a:latin typeface="Times New Roman" panose="02020603050405020304" pitchFamily="18" charset="0"/>
              </a:rPr>
            </a:br>
            <a:r>
              <a:rPr lang="en-US" altLang="en-US" sz="2400" i="1" dirty="0">
                <a:solidFill>
                  <a:srgbClr val="FF0066"/>
                </a:solidFill>
                <a:latin typeface="Times New Roman"/>
                <a:cs typeface="Times New Roman"/>
              </a:rPr>
              <a:t>Khối </a:t>
            </a:r>
            <a:r>
              <a:rPr lang="en-US" altLang="en-US" sz="2400" i="1" dirty="0" err="1">
                <a:solidFill>
                  <a:srgbClr val="FF0066"/>
                </a:solidFill>
                <a:latin typeface="Times New Roman"/>
                <a:cs typeface="Times New Roman"/>
              </a:rPr>
              <a:t>lớp</a:t>
            </a:r>
            <a:r>
              <a:rPr lang="en-US" altLang="en-US" sz="2400" i="1" dirty="0">
                <a:solidFill>
                  <a:srgbClr val="FF0066"/>
                </a:solidFill>
                <a:latin typeface="Times New Roman"/>
                <a:cs typeface="Times New Roman"/>
              </a:rPr>
              <a:t>: MGB 3-4 </a:t>
            </a:r>
            <a:r>
              <a:rPr lang="en-US" altLang="en-US" sz="2400" i="1" dirty="0" err="1">
                <a:solidFill>
                  <a:srgbClr val="FF0066"/>
                </a:solidFill>
                <a:latin typeface="Times New Roman"/>
                <a:cs typeface="Times New Roman"/>
              </a:rPr>
              <a:t>tuổi</a:t>
            </a:r>
            <a:br>
              <a:rPr lang="en-US" altLang="en-US" sz="2400" dirty="0">
                <a:latin typeface=".VnAristote" pitchFamily="34" charset="0"/>
              </a:rPr>
            </a:b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0" name="WordArt 18">
            <a:extLst>
              <a:ext uri="{FF2B5EF4-FFF2-40B4-BE49-F238E27FC236}">
                <a16:creationId xmlns:a16="http://schemas.microsoft.com/office/drawing/2014/main" id="{7CC52874-0573-2C02-278A-936F0F6AB6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82925" y="2168525"/>
            <a:ext cx="3624263" cy="1260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5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</p:txBody>
      </p:sp>
      <p:sp>
        <p:nvSpPr>
          <p:cNvPr id="2052" name="TextBox 1">
            <a:extLst>
              <a:ext uri="{FF2B5EF4-FFF2-40B4-BE49-F238E27FC236}">
                <a16:creationId xmlns:a16="http://schemas.microsoft.com/office/drawing/2014/main" id="{A4455A07-5BBB-C0CE-02F7-C03795349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546100"/>
            <a:ext cx="6934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3333FF"/>
                </a:solidFill>
                <a:latin typeface="Times New Roman"/>
                <a:cs typeface="Times New Roman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3333FF"/>
                </a:solidFill>
                <a:latin typeface="Times New Roman"/>
                <a:cs typeface="Times New Roman"/>
              </a:rPr>
              <a:t>TRƯỜNG MẦM NON GIA QUẤT</a:t>
            </a:r>
            <a:endParaRPr lang="en-US" altLang="en-US" sz="1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B6DDA33C-A683-0510-0756-E6281F48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763" y="1219314"/>
            <a:ext cx="1260475" cy="99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B7FA2784-49F1-81AB-D23A-A47B31F1C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6C3211-D55A-1269-0817-D6C048AA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828800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Thu hút: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0ED6F-CC79-12BF-D40D-26A479E1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765425"/>
            <a:ext cx="3352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Hát bài: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Nhà của tôi ’’</a:t>
            </a:r>
          </a:p>
        </p:txBody>
      </p:sp>
      <p:pic>
        <p:nvPicPr>
          <p:cNvPr id="10" name="Nhà của tôi Beat Nhạc beat bài Nhà của tôi.mp3">
            <a:hlinkClick r:id="" action="ppaction://media"/>
            <a:extLst>
              <a:ext uri="{FF2B5EF4-FFF2-40B4-BE49-F238E27FC236}">
                <a16:creationId xmlns:a16="http://schemas.microsoft.com/office/drawing/2014/main" id="{BB7015CF-23F4-1449-203C-C0FC336CEB0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icture9">
            <a:extLst>
              <a:ext uri="{FF2B5EF4-FFF2-40B4-BE49-F238E27FC236}">
                <a16:creationId xmlns:a16="http://schemas.microsoft.com/office/drawing/2014/main" id="{9BF9D5AC-7D6B-696A-F169-49DE5320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533400"/>
            <a:ext cx="11691938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hoa jsd">
            <a:extLst>
              <a:ext uri="{FF2B5EF4-FFF2-40B4-BE49-F238E27FC236}">
                <a16:creationId xmlns:a16="http://schemas.microsoft.com/office/drawing/2014/main" id="{021B1AF1-D816-35B6-B3FE-474E890E0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06388"/>
            <a:ext cx="804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hoa jsd">
            <a:extLst>
              <a:ext uri="{FF2B5EF4-FFF2-40B4-BE49-F238E27FC236}">
                <a16:creationId xmlns:a16="http://schemas.microsoft.com/office/drawing/2014/main" id="{02F01DEA-0BAA-3355-9BFE-FB9D60632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298450"/>
            <a:ext cx="7699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>
            <a:extLst>
              <a:ext uri="{FF2B5EF4-FFF2-40B4-BE49-F238E27FC236}">
                <a16:creationId xmlns:a16="http://schemas.microsoft.com/office/drawing/2014/main" id="{B5BE86D9-6B61-2EB8-027B-B64B428EC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428625"/>
            <a:ext cx="6224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Khám phá:</a:t>
            </a:r>
          </a:p>
        </p:txBody>
      </p:sp>
      <p:pic>
        <p:nvPicPr>
          <p:cNvPr id="4102" name="Picture 3">
            <a:extLst>
              <a:ext uri="{FF2B5EF4-FFF2-40B4-BE49-F238E27FC236}">
                <a16:creationId xmlns:a16="http://schemas.microsoft.com/office/drawing/2014/main" id="{70865A26-62F9-C476-43D9-7343CE112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11275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>
            <a:extLst>
              <a:ext uri="{FF2B5EF4-FFF2-40B4-BE49-F238E27FC236}">
                <a16:creationId xmlns:a16="http://schemas.microsoft.com/office/drawing/2014/main" id="{B9FF15AD-4D1F-54FC-D260-259BA291CB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3"/>
          <a:stretch>
            <a:fillRect/>
          </a:stretch>
        </p:blipFill>
        <p:spPr bwMode="auto">
          <a:xfrm>
            <a:off x="3352800" y="1311275"/>
            <a:ext cx="2436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>
            <a:extLst>
              <a:ext uri="{FF2B5EF4-FFF2-40B4-BE49-F238E27FC236}">
                <a16:creationId xmlns:a16="http://schemas.microsoft.com/office/drawing/2014/main" id="{A221FBB7-4AA0-DFF7-E864-7B12E2182B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1301750"/>
            <a:ext cx="26781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6">
            <a:extLst>
              <a:ext uri="{FF2B5EF4-FFF2-40B4-BE49-F238E27FC236}">
                <a16:creationId xmlns:a16="http://schemas.microsoft.com/office/drawing/2014/main" id="{65BD8013-96F6-BCD9-CF54-AF1CB574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495800"/>
            <a:ext cx="240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1 tầng</a:t>
            </a:r>
          </a:p>
        </p:txBody>
      </p:sp>
      <p:sp>
        <p:nvSpPr>
          <p:cNvPr id="4106" name="TextBox 12">
            <a:extLst>
              <a:ext uri="{FF2B5EF4-FFF2-40B4-BE49-F238E27FC236}">
                <a16:creationId xmlns:a16="http://schemas.microsoft.com/office/drawing/2014/main" id="{558A2532-8498-CC7D-5493-F8187299D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95800"/>
            <a:ext cx="244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cao tầng</a:t>
            </a:r>
          </a:p>
        </p:txBody>
      </p:sp>
      <p:sp>
        <p:nvSpPr>
          <p:cNvPr id="4107" name="TextBox 13">
            <a:extLst>
              <a:ext uri="{FF2B5EF4-FFF2-40B4-BE49-F238E27FC236}">
                <a16:creationId xmlns:a16="http://schemas.microsoft.com/office/drawing/2014/main" id="{FED851D6-21C0-717D-603A-75F89D878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4495800"/>
            <a:ext cx="2405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biệt thự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5" grpId="0"/>
      <p:bldP spid="4106" grpId="0"/>
      <p:bldP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98D04BAA-98C1-8A64-4213-7C4BB0DD1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A0239E16-D229-02FA-FA5A-19FD3F717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-1588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Giải thích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7192A2DB-563F-FD21-5CFB-185DB8896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20738"/>
            <a:ext cx="13985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4">
            <a:extLst>
              <a:ext uri="{FF2B5EF4-FFF2-40B4-BE49-F238E27FC236}">
                <a16:creationId xmlns:a16="http://schemas.microsoft.com/office/drawing/2014/main" id="{D733E030-7522-C42A-33E9-8E917F656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5" y="890588"/>
            <a:ext cx="47736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Nhà 1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tầng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là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nhà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có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kiến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trúc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đơn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giản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xây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bằng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gạch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hoặc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bằng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tre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gỗ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M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ái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nhà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thường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được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 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làm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bằng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ngói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hay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tấm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lợp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vật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liệu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xi măng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tổng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hợp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…,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có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niên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hạn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sử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dụng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thấp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khoảng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30 năm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;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tường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bao che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hoặc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tường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ngăn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được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làm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bằng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gạch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đơn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giản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hay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hàng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rào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bằng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cây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cối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trồng</a:t>
            </a:r>
            <a:r>
              <a:rPr lang="vi-VN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xung quanh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. Nhà 1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tầng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thường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thấy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ở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vùng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nông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thôn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hoặc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ngoại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ô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thành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phố</a:t>
            </a:r>
            <a:r>
              <a:rPr lang="en-US" alt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5126" name="Picture 5">
            <a:extLst>
              <a:ext uri="{FF2B5EF4-FFF2-40B4-BE49-F238E27FC236}">
                <a16:creationId xmlns:a16="http://schemas.microsoft.com/office/drawing/2014/main" id="{6E97988E-BCBD-383B-345A-BB945D830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543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6">
            <a:extLst>
              <a:ext uri="{FF2B5EF4-FFF2-40B4-BE49-F238E27FC236}">
                <a16:creationId xmlns:a16="http://schemas.microsoft.com/office/drawing/2014/main" id="{1D71D01F-8545-8572-0CE6-12C2E8E51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3" y="3035587"/>
            <a:ext cx="411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Nhà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cao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tầng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thường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thấy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ở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phố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hoặc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các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khu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đô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thị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. Nhà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được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xây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bằng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gạch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có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mái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ngói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hoặc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mái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bằng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… Nhà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có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rất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nhiều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tầng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mỗi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tầng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có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một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hoặc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nhiều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phòng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tùy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theo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diện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Times New Roman"/>
                <a:cs typeface="Times New Roman"/>
              </a:rPr>
              <a:t>tích</a:t>
            </a:r>
            <a:r>
              <a:rPr lang="en-US" altLang="en-US" sz="1600" dirty="0">
                <a:solidFill>
                  <a:srgbClr val="FFFF00"/>
                </a:solidFill>
                <a:latin typeface="Times New Roman"/>
                <a:cs typeface="Times New Roman"/>
              </a:rPr>
              <a:t>…</a:t>
            </a:r>
          </a:p>
        </p:txBody>
      </p:sp>
      <p:pic>
        <p:nvPicPr>
          <p:cNvPr id="5128" name="Picture 7">
            <a:extLst>
              <a:ext uri="{FF2B5EF4-FFF2-40B4-BE49-F238E27FC236}">
                <a16:creationId xmlns:a16="http://schemas.microsoft.com/office/drawing/2014/main" id="{4DE8A477-F2E6-4FA6-C722-B38BE7760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876800"/>
            <a:ext cx="19431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8">
            <a:extLst>
              <a:ext uri="{FF2B5EF4-FFF2-40B4-BE49-F238E27FC236}">
                <a16:creationId xmlns:a16="http://schemas.microsoft.com/office/drawing/2014/main" id="{8BE379DE-014A-DA19-4155-012BA0BFA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349" y="4945414"/>
            <a:ext cx="43996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thự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(hay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còn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gọi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là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Villa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là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một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loại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hình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nhà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ở,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một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làng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một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khu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định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cư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cá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nhân hay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cộng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đồng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thự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thường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nhiều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tầng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, đ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ược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thiết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kế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xây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dựng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đẹp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, sang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trọng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trên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một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không gian tương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đối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hoàn</a:t>
            </a:r>
            <a:r>
              <a:rPr lang="vi-VN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thiện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sân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vườn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bể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bơi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7" grpId="0"/>
      <p:bldP spid="5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y">
            <a:extLst>
              <a:ext uri="{FF2B5EF4-FFF2-40B4-BE49-F238E27FC236}">
                <a16:creationId xmlns:a16="http://schemas.microsoft.com/office/drawing/2014/main" id="{265F829C-4437-936A-AFEF-8BF7D89F3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xt Box 17">
            <a:extLst>
              <a:ext uri="{FF2B5EF4-FFF2-40B4-BE49-F238E27FC236}">
                <a16:creationId xmlns:a16="http://schemas.microsoft.com/office/drawing/2014/main" id="{D57280DD-A30B-5C26-E2D0-0F9F14BC2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38200"/>
            <a:ext cx="6096000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Mở rộng: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ngôi nhà từ các nguyên vật liệu khác nhau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35">
            <a:extLst>
              <a:ext uri="{FF2B5EF4-FFF2-40B4-BE49-F238E27FC236}">
                <a16:creationId xmlns:a16="http://schemas.microsoft.com/office/drawing/2014/main" id="{444BB559-0F25-C410-128F-2C6AFF22A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Engel407">
            <a:extLst>
              <a:ext uri="{FF2B5EF4-FFF2-40B4-BE49-F238E27FC236}">
                <a16:creationId xmlns:a16="http://schemas.microsoft.com/office/drawing/2014/main" id="{82DA6FF8-18F5-F194-504D-B53781891E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857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>
            <a:extLst>
              <a:ext uri="{FF2B5EF4-FFF2-40B4-BE49-F238E27FC236}">
                <a16:creationId xmlns:a16="http://schemas.microsoft.com/office/drawing/2014/main" id="{82B7E5FA-576E-9E2D-5B86-E9CD6F29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1252538"/>
            <a:ext cx="35226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*Giới thiệu mẫu: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B65A76A7-0CD6-98EB-3BE7-517303B81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828800"/>
            <a:ext cx="26098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>
            <a:extLst>
              <a:ext uri="{FF2B5EF4-FFF2-40B4-BE49-F238E27FC236}">
                <a16:creationId xmlns:a16="http://schemas.microsoft.com/office/drawing/2014/main" id="{323C1FE1-AD5F-B9D3-34F9-51EC2A667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828800"/>
            <a:ext cx="248126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>
            <a:extLst>
              <a:ext uri="{FF2B5EF4-FFF2-40B4-BE49-F238E27FC236}">
                <a16:creationId xmlns:a16="http://schemas.microsoft.com/office/drawing/2014/main" id="{C5C19B8A-53D8-A794-6682-45293ECA4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Picture3">
            <a:extLst>
              <a:ext uri="{FF2B5EF4-FFF2-40B4-BE49-F238E27FC236}">
                <a16:creationId xmlns:a16="http://schemas.microsoft.com/office/drawing/2014/main" id="{4ABB2897-4FF1-F558-0AAA-0F9DDB1F6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>
            <a:extLst>
              <a:ext uri="{FF2B5EF4-FFF2-40B4-BE49-F238E27FC236}">
                <a16:creationId xmlns:a16="http://schemas.microsoft.com/office/drawing/2014/main" id="{0DC5290E-1BF0-82F7-D2AA-FEE354552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5486400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Tưởng tượng: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nêu ý tưởng của mình, gợi ý trẻ cách thực hiện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Kế hoạch: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tìm nguyên vật liệu phù hợp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7" descr="Engel503">
            <a:extLst>
              <a:ext uri="{FF2B5EF4-FFF2-40B4-BE49-F238E27FC236}">
                <a16:creationId xmlns:a16="http://schemas.microsoft.com/office/drawing/2014/main" id="{D0D235FF-DADF-F28E-7481-4998CEC167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Engel503">
            <a:extLst>
              <a:ext uri="{FF2B5EF4-FFF2-40B4-BE49-F238E27FC236}">
                <a16:creationId xmlns:a16="http://schemas.microsoft.com/office/drawing/2014/main" id="{52024699-A87B-A6F1-74E9-6943295D1F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49875"/>
            <a:ext cx="1371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3C607485-5A78-707C-56A1-E28639047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8014" r="1410" b="91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:a16="http://schemas.microsoft.com/office/drawing/2014/main" id="{3B3B6A47-6009-93CA-9BF3-08DBDF3D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971800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Thực hiện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F630276A-E317-417E-F5C4-9DDD24C15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1"/>
          <a:stretch>
            <a:fillRect/>
          </a:stretch>
        </p:blipFill>
        <p:spPr bwMode="auto">
          <a:xfrm>
            <a:off x="1981200" y="3690938"/>
            <a:ext cx="5334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ôi nhà của em.mp3">
            <a:hlinkClick r:id="" action="ppaction://media"/>
            <a:extLst>
              <a:ext uri="{FF2B5EF4-FFF2-40B4-BE49-F238E27FC236}">
                <a16:creationId xmlns:a16="http://schemas.microsoft.com/office/drawing/2014/main" id="{725140CD-1E84-F115-7AB1-7F49B829E1F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26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C06ECC17-3CA0-3332-8A3D-E158397F1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7">
            <a:extLst>
              <a:ext uri="{FF2B5EF4-FFF2-40B4-BE49-F238E27FC236}">
                <a16:creationId xmlns:a16="http://schemas.microsoft.com/office/drawing/2014/main" id="{2FEE5B7C-D8D7-BBAD-F93D-CD8D942D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676400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Đánh giá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340</Words>
  <Application>Microsoft Office PowerPoint</Application>
  <PresentationFormat>Trình chiếu Trên màn hình (4:3)</PresentationFormat>
  <Paragraphs>29</Paragraphs>
  <Slides>9</Slides>
  <Notes>0</Notes>
  <HiddenSlides>0</HiddenSlides>
  <MMClips>2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0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So 83 Pho Vong Ha Noi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 Anh Compter</dc:creator>
  <cp:lastModifiedBy>Techsi.vn</cp:lastModifiedBy>
  <cp:revision>99</cp:revision>
  <dcterms:created xsi:type="dcterms:W3CDTF">2009-12-07T07:39:50Z</dcterms:created>
  <dcterms:modified xsi:type="dcterms:W3CDTF">2022-05-29T12:29:26Z</dcterms:modified>
</cp:coreProperties>
</file>