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5" r:id="rId1"/>
  </p:sldMasterIdLst>
  <p:sldIdLst>
    <p:sldId id="257" r:id="rId2"/>
    <p:sldId id="292" r:id="rId3"/>
    <p:sldId id="296" r:id="rId4"/>
    <p:sldId id="294" r:id="rId5"/>
    <p:sldId id="267" r:id="rId6"/>
    <p:sldId id="285" r:id="rId7"/>
    <p:sldId id="286" r:id="rId8"/>
    <p:sldId id="283" r:id="rId9"/>
    <p:sldId id="295" r:id="rId10"/>
    <p:sldId id="287" r:id="rId11"/>
    <p:sldId id="289" r:id="rId12"/>
    <p:sldId id="288" r:id="rId13"/>
    <p:sldId id="290" r:id="rId14"/>
    <p:sldId id="291" r:id="rId15"/>
    <p:sldId id="297" r:id="rId16"/>
    <p:sldId id="298" r:id="rId17"/>
    <p:sldId id="299" r:id="rId18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CC"/>
    <a:srgbClr val="AFAF17"/>
    <a:srgbClr val="0000FF"/>
    <a:srgbClr val="FFFF00"/>
    <a:srgbClr val="FF3300"/>
    <a:srgbClr val="B1D4AC"/>
    <a:srgbClr val="66FF33"/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ADDBFD8-1D93-4664-B6F3-4D68F8A122DF}" v="99" dt="2022-05-29T10:49:27.98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2495" autoAdjust="0"/>
    <p:restoredTop sz="94673" autoAdjust="0"/>
  </p:normalViewPr>
  <p:slideViewPr>
    <p:cSldViewPr>
      <p:cViewPr varScale="1">
        <p:scale>
          <a:sx n="69" d="100"/>
          <a:sy n="69" d="100"/>
        </p:scale>
        <p:origin x="1134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microsoft.com/office/2015/10/relationships/revisionInfo" Target="revisionInfo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>
            <a:extLst>
              <a:ext uri="{FF2B5EF4-FFF2-40B4-BE49-F238E27FC236}">
                <a16:creationId xmlns:a16="http://schemas.microsoft.com/office/drawing/2014/main" id="{D70BE53B-2241-D665-0CF4-3320D20BD8AF}"/>
              </a:ext>
            </a:extLst>
          </p:cNvPr>
          <p:cNvGrpSpPr>
            <a:grpSpLocks/>
          </p:cNvGrpSpPr>
          <p:nvPr/>
        </p:nvGrpSpPr>
        <p:grpSpPr bwMode="auto">
          <a:xfrm>
            <a:off x="19050" y="1109663"/>
            <a:ext cx="9156700" cy="757237"/>
            <a:chOff x="0" y="0"/>
            <a:chExt cx="5768" cy="477"/>
          </a:xfrm>
        </p:grpSpPr>
        <p:sp>
          <p:nvSpPr>
            <p:cNvPr id="3" name="Freeform 3">
              <a:extLst>
                <a:ext uri="{FF2B5EF4-FFF2-40B4-BE49-F238E27FC236}">
                  <a16:creationId xmlns:a16="http://schemas.microsoft.com/office/drawing/2014/main" id="{533CDCAA-023C-99C0-B636-48ED132B203B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5" y="0"/>
              <a:ext cx="5763" cy="477"/>
            </a:xfrm>
            <a:custGeom>
              <a:avLst/>
              <a:gdLst>
                <a:gd name="T0" fmla="*/ 0 w 5763"/>
                <a:gd name="T1" fmla="*/ 450 h 477"/>
                <a:gd name="T2" fmla="*/ 3 w 5763"/>
                <a:gd name="T3" fmla="*/ 0 h 477"/>
                <a:gd name="T4" fmla="*/ 5763 w 5763"/>
                <a:gd name="T5" fmla="*/ 0 h 477"/>
                <a:gd name="T6" fmla="*/ 5763 w 5763"/>
                <a:gd name="T7" fmla="*/ 465 h 477"/>
                <a:gd name="T8" fmla="*/ 4821 w 5763"/>
                <a:gd name="T9" fmla="*/ 477 h 477"/>
                <a:gd name="T10" fmla="*/ 4326 w 5763"/>
                <a:gd name="T11" fmla="*/ 447 h 477"/>
                <a:gd name="T12" fmla="*/ 3783 w 5763"/>
                <a:gd name="T13" fmla="*/ 465 h 477"/>
                <a:gd name="T14" fmla="*/ 3417 w 5763"/>
                <a:gd name="T15" fmla="*/ 456 h 477"/>
                <a:gd name="T16" fmla="*/ 2973 w 5763"/>
                <a:gd name="T17" fmla="*/ 459 h 477"/>
                <a:gd name="T18" fmla="*/ 2451 w 5763"/>
                <a:gd name="T19" fmla="*/ 453 h 477"/>
                <a:gd name="T20" fmla="*/ 2289 w 5763"/>
                <a:gd name="T21" fmla="*/ 441 h 477"/>
                <a:gd name="T22" fmla="*/ 2010 w 5763"/>
                <a:gd name="T23" fmla="*/ 453 h 477"/>
                <a:gd name="T24" fmla="*/ 1827 w 5763"/>
                <a:gd name="T25" fmla="*/ 450 h 477"/>
                <a:gd name="T26" fmla="*/ 1215 w 5763"/>
                <a:gd name="T27" fmla="*/ 465 h 477"/>
                <a:gd name="T28" fmla="*/ 660 w 5763"/>
                <a:gd name="T29" fmla="*/ 456 h 477"/>
                <a:gd name="T30" fmla="*/ 0 w 5763"/>
                <a:gd name="T31" fmla="*/ 450 h 477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0" t="0" r="r" b="b"/>
              <a:pathLst>
                <a:path w="5763" h="477">
                  <a:moveTo>
                    <a:pt x="0" y="450"/>
                  </a:moveTo>
                  <a:lnTo>
                    <a:pt x="3" y="0"/>
                  </a:lnTo>
                  <a:lnTo>
                    <a:pt x="5763" y="0"/>
                  </a:lnTo>
                  <a:lnTo>
                    <a:pt x="5763" y="465"/>
                  </a:lnTo>
                  <a:lnTo>
                    <a:pt x="4821" y="477"/>
                  </a:lnTo>
                  <a:lnTo>
                    <a:pt x="4326" y="447"/>
                  </a:lnTo>
                  <a:lnTo>
                    <a:pt x="3783" y="465"/>
                  </a:lnTo>
                  <a:lnTo>
                    <a:pt x="3417" y="456"/>
                  </a:lnTo>
                  <a:lnTo>
                    <a:pt x="2973" y="459"/>
                  </a:lnTo>
                  <a:lnTo>
                    <a:pt x="2451" y="453"/>
                  </a:lnTo>
                  <a:lnTo>
                    <a:pt x="2289" y="441"/>
                  </a:lnTo>
                  <a:lnTo>
                    <a:pt x="2010" y="453"/>
                  </a:lnTo>
                  <a:lnTo>
                    <a:pt x="1827" y="450"/>
                  </a:lnTo>
                  <a:lnTo>
                    <a:pt x="1215" y="465"/>
                  </a:lnTo>
                  <a:lnTo>
                    <a:pt x="660" y="456"/>
                  </a:lnTo>
                  <a:lnTo>
                    <a:pt x="0" y="450"/>
                  </a:lnTo>
                  <a:close/>
                </a:path>
              </a:pathLst>
            </a:custGeom>
            <a:solidFill>
              <a:schemeClr val="accent2">
                <a:alpha val="50195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" name="Freeform 4">
              <a:extLst>
                <a:ext uri="{FF2B5EF4-FFF2-40B4-BE49-F238E27FC236}">
                  <a16:creationId xmlns:a16="http://schemas.microsoft.com/office/drawing/2014/main" id="{46E1B04D-A0BA-A0C4-3893-53F324D37085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0" y="98"/>
              <a:ext cx="256" cy="253"/>
            </a:xfrm>
            <a:custGeom>
              <a:avLst/>
              <a:gdLst>
                <a:gd name="T0" fmla="*/ 8 w 256"/>
                <a:gd name="T1" fmla="*/ 190 h 253"/>
                <a:gd name="T2" fmla="*/ 71 w 256"/>
                <a:gd name="T3" fmla="*/ 115 h 253"/>
                <a:gd name="T4" fmla="*/ 203 w 256"/>
                <a:gd name="T5" fmla="*/ 16 h 253"/>
                <a:gd name="T6" fmla="*/ 251 w 256"/>
                <a:gd name="T7" fmla="*/ 19 h 253"/>
                <a:gd name="T8" fmla="*/ 236 w 256"/>
                <a:gd name="T9" fmla="*/ 46 h 253"/>
                <a:gd name="T10" fmla="*/ 176 w 256"/>
                <a:gd name="T11" fmla="*/ 82 h 253"/>
                <a:gd name="T12" fmla="*/ 92 w 256"/>
                <a:gd name="T13" fmla="*/ 154 h 253"/>
                <a:gd name="T14" fmla="*/ 23 w 256"/>
                <a:gd name="T15" fmla="*/ 247 h 253"/>
                <a:gd name="T16" fmla="*/ 8 w 256"/>
                <a:gd name="T17" fmla="*/ 190 h 253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256" h="253">
                  <a:moveTo>
                    <a:pt x="8" y="190"/>
                  </a:moveTo>
                  <a:cubicBezTo>
                    <a:pt x="16" y="168"/>
                    <a:pt x="38" y="144"/>
                    <a:pt x="71" y="115"/>
                  </a:cubicBezTo>
                  <a:cubicBezTo>
                    <a:pt x="104" y="86"/>
                    <a:pt x="173" y="32"/>
                    <a:pt x="203" y="16"/>
                  </a:cubicBezTo>
                  <a:cubicBezTo>
                    <a:pt x="233" y="0"/>
                    <a:pt x="246" y="14"/>
                    <a:pt x="251" y="19"/>
                  </a:cubicBezTo>
                  <a:cubicBezTo>
                    <a:pt x="256" y="24"/>
                    <a:pt x="249" y="35"/>
                    <a:pt x="236" y="46"/>
                  </a:cubicBezTo>
                  <a:cubicBezTo>
                    <a:pt x="223" y="57"/>
                    <a:pt x="200" y="64"/>
                    <a:pt x="176" y="82"/>
                  </a:cubicBezTo>
                  <a:cubicBezTo>
                    <a:pt x="152" y="100"/>
                    <a:pt x="118" y="126"/>
                    <a:pt x="92" y="154"/>
                  </a:cubicBezTo>
                  <a:cubicBezTo>
                    <a:pt x="66" y="182"/>
                    <a:pt x="36" y="241"/>
                    <a:pt x="23" y="247"/>
                  </a:cubicBezTo>
                  <a:cubicBezTo>
                    <a:pt x="10" y="253"/>
                    <a:pt x="0" y="212"/>
                    <a:pt x="8" y="190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" name="Freeform 5">
              <a:extLst>
                <a:ext uri="{FF2B5EF4-FFF2-40B4-BE49-F238E27FC236}">
                  <a16:creationId xmlns:a16="http://schemas.microsoft.com/office/drawing/2014/main" id="{9F4F37BE-E806-18A6-0D13-2DEAA5EDFC03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56" y="0"/>
              <a:ext cx="708" cy="459"/>
            </a:xfrm>
            <a:custGeom>
              <a:avLst/>
              <a:gdLst/>
              <a:ahLst/>
              <a:cxnLst>
                <a:cxn ang="0">
                  <a:pos x="0" y="432"/>
                </a:cxn>
                <a:cxn ang="0">
                  <a:pos x="0" y="453"/>
                </a:cxn>
                <a:cxn ang="0">
                  <a:pos x="72" y="324"/>
                </a:cxn>
                <a:cxn ang="0">
                  <a:pos x="198" y="201"/>
                </a:cxn>
                <a:cxn ang="0">
                  <a:pos x="366" y="102"/>
                </a:cxn>
                <a:cxn ang="0">
                  <a:pos x="531" y="36"/>
                </a:cxn>
                <a:cxn ang="0">
                  <a:pos x="609" y="0"/>
                </a:cxn>
                <a:cxn ang="0">
                  <a:pos x="708" y="3"/>
                </a:cxn>
                <a:cxn ang="0">
                  <a:pos x="591" y="66"/>
                </a:cxn>
                <a:cxn ang="0">
                  <a:pos x="417" y="126"/>
                </a:cxn>
                <a:cxn ang="0">
                  <a:pos x="237" y="231"/>
                </a:cxn>
                <a:cxn ang="0">
                  <a:pos x="117" y="345"/>
                </a:cxn>
                <a:cxn ang="0">
                  <a:pos x="51" y="459"/>
                </a:cxn>
                <a:cxn ang="0">
                  <a:pos x="0" y="453"/>
                </a:cxn>
              </a:cxnLst>
              <a:rect l="0" t="0" r="r" b="b"/>
              <a:pathLst>
                <a:path w="708" h="459">
                  <a:moveTo>
                    <a:pt x="0" y="432"/>
                  </a:moveTo>
                  <a:lnTo>
                    <a:pt x="0" y="453"/>
                  </a:lnTo>
                  <a:cubicBezTo>
                    <a:pt x="12" y="435"/>
                    <a:pt x="39" y="366"/>
                    <a:pt x="72" y="324"/>
                  </a:cubicBezTo>
                  <a:cubicBezTo>
                    <a:pt x="105" y="282"/>
                    <a:pt x="149" y="238"/>
                    <a:pt x="198" y="201"/>
                  </a:cubicBezTo>
                  <a:cubicBezTo>
                    <a:pt x="247" y="164"/>
                    <a:pt x="311" y="129"/>
                    <a:pt x="366" y="102"/>
                  </a:cubicBezTo>
                  <a:cubicBezTo>
                    <a:pt x="421" y="75"/>
                    <a:pt x="490" y="53"/>
                    <a:pt x="531" y="36"/>
                  </a:cubicBezTo>
                  <a:cubicBezTo>
                    <a:pt x="572" y="19"/>
                    <a:pt x="580" y="5"/>
                    <a:pt x="609" y="0"/>
                  </a:cubicBezTo>
                  <a:lnTo>
                    <a:pt x="708" y="3"/>
                  </a:lnTo>
                  <a:cubicBezTo>
                    <a:pt x="705" y="14"/>
                    <a:pt x="640" y="45"/>
                    <a:pt x="591" y="66"/>
                  </a:cubicBezTo>
                  <a:cubicBezTo>
                    <a:pt x="542" y="87"/>
                    <a:pt x="476" y="98"/>
                    <a:pt x="417" y="126"/>
                  </a:cubicBezTo>
                  <a:cubicBezTo>
                    <a:pt x="358" y="154"/>
                    <a:pt x="287" y="195"/>
                    <a:pt x="237" y="231"/>
                  </a:cubicBezTo>
                  <a:cubicBezTo>
                    <a:pt x="187" y="267"/>
                    <a:pt x="148" y="307"/>
                    <a:pt x="117" y="345"/>
                  </a:cubicBezTo>
                  <a:cubicBezTo>
                    <a:pt x="86" y="383"/>
                    <a:pt x="70" y="441"/>
                    <a:pt x="51" y="459"/>
                  </a:cubicBezTo>
                  <a:lnTo>
                    <a:pt x="0" y="453"/>
                  </a:lnTo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accent2"/>
                </a:gs>
                <a:gs pos="100000">
                  <a:schemeClr val="bg2"/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pPr eaLnBrk="1" hangingPunct="1">
                <a:defRPr/>
              </a:pPr>
              <a:endParaRPr lang="en-US"/>
            </a:p>
          </p:txBody>
        </p:sp>
        <p:sp>
          <p:nvSpPr>
            <p:cNvPr id="6" name="Freeform 6">
              <a:extLst>
                <a:ext uri="{FF2B5EF4-FFF2-40B4-BE49-F238E27FC236}">
                  <a16:creationId xmlns:a16="http://schemas.microsoft.com/office/drawing/2014/main" id="{E60CC1CB-6B26-576C-63B4-13C09A4279AF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31" y="269"/>
              <a:ext cx="251" cy="194"/>
            </a:xfrm>
            <a:custGeom>
              <a:avLst/>
              <a:gdLst>
                <a:gd name="T0" fmla="*/ 21 w 251"/>
                <a:gd name="T1" fmla="*/ 163 h 194"/>
                <a:gd name="T2" fmla="*/ 9 w 251"/>
                <a:gd name="T3" fmla="*/ 184 h 194"/>
                <a:gd name="T4" fmla="*/ 75 w 251"/>
                <a:gd name="T5" fmla="*/ 103 h 194"/>
                <a:gd name="T6" fmla="*/ 165 w 251"/>
                <a:gd name="T7" fmla="*/ 28 h 194"/>
                <a:gd name="T8" fmla="*/ 207 w 251"/>
                <a:gd name="T9" fmla="*/ 7 h 194"/>
                <a:gd name="T10" fmla="*/ 246 w 251"/>
                <a:gd name="T11" fmla="*/ 4 h 194"/>
                <a:gd name="T12" fmla="*/ 237 w 251"/>
                <a:gd name="T13" fmla="*/ 34 h 194"/>
                <a:gd name="T14" fmla="*/ 183 w 251"/>
                <a:gd name="T15" fmla="*/ 61 h 194"/>
                <a:gd name="T16" fmla="*/ 108 w 251"/>
                <a:gd name="T17" fmla="*/ 124 h 194"/>
                <a:gd name="T18" fmla="*/ 54 w 251"/>
                <a:gd name="T19" fmla="*/ 190 h 194"/>
                <a:gd name="T20" fmla="*/ 6 w 251"/>
                <a:gd name="T21" fmla="*/ 184 h 194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251" h="194">
                  <a:moveTo>
                    <a:pt x="21" y="163"/>
                  </a:moveTo>
                  <a:cubicBezTo>
                    <a:pt x="10" y="178"/>
                    <a:pt x="0" y="194"/>
                    <a:pt x="9" y="184"/>
                  </a:cubicBezTo>
                  <a:cubicBezTo>
                    <a:pt x="18" y="174"/>
                    <a:pt x="49" y="129"/>
                    <a:pt x="75" y="103"/>
                  </a:cubicBezTo>
                  <a:cubicBezTo>
                    <a:pt x="101" y="77"/>
                    <a:pt x="143" y="44"/>
                    <a:pt x="165" y="28"/>
                  </a:cubicBezTo>
                  <a:cubicBezTo>
                    <a:pt x="187" y="12"/>
                    <a:pt x="194" y="11"/>
                    <a:pt x="207" y="7"/>
                  </a:cubicBezTo>
                  <a:cubicBezTo>
                    <a:pt x="220" y="3"/>
                    <a:pt x="241" y="0"/>
                    <a:pt x="246" y="4"/>
                  </a:cubicBezTo>
                  <a:cubicBezTo>
                    <a:pt x="251" y="8"/>
                    <a:pt x="247" y="25"/>
                    <a:pt x="237" y="34"/>
                  </a:cubicBezTo>
                  <a:cubicBezTo>
                    <a:pt x="227" y="43"/>
                    <a:pt x="204" y="46"/>
                    <a:pt x="183" y="61"/>
                  </a:cubicBezTo>
                  <a:cubicBezTo>
                    <a:pt x="162" y="76"/>
                    <a:pt x="129" y="103"/>
                    <a:pt x="108" y="124"/>
                  </a:cubicBezTo>
                  <a:cubicBezTo>
                    <a:pt x="87" y="145"/>
                    <a:pt x="71" y="180"/>
                    <a:pt x="54" y="190"/>
                  </a:cubicBezTo>
                  <a:lnTo>
                    <a:pt x="6" y="184"/>
                  </a:lnTo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" name="Freeform 7">
              <a:extLst>
                <a:ext uri="{FF2B5EF4-FFF2-40B4-BE49-F238E27FC236}">
                  <a16:creationId xmlns:a16="http://schemas.microsoft.com/office/drawing/2014/main" id="{9ED1377F-511B-A674-77EA-46CE8DCA2733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341" y="0"/>
              <a:ext cx="159" cy="72"/>
            </a:xfrm>
            <a:custGeom>
              <a:avLst/>
              <a:gdLst>
                <a:gd name="T0" fmla="*/ 99 w 159"/>
                <a:gd name="T1" fmla="*/ 0 h 72"/>
                <a:gd name="T2" fmla="*/ 15 w 159"/>
                <a:gd name="T3" fmla="*/ 36 h 72"/>
                <a:gd name="T4" fmla="*/ 6 w 159"/>
                <a:gd name="T5" fmla="*/ 60 h 72"/>
                <a:gd name="T6" fmla="*/ 36 w 159"/>
                <a:gd name="T7" fmla="*/ 69 h 72"/>
                <a:gd name="T8" fmla="*/ 87 w 159"/>
                <a:gd name="T9" fmla="*/ 42 h 72"/>
                <a:gd name="T10" fmla="*/ 159 w 159"/>
                <a:gd name="T11" fmla="*/ 0 h 72"/>
                <a:gd name="T12" fmla="*/ 99 w 159"/>
                <a:gd name="T13" fmla="*/ 0 h 72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59" h="72">
                  <a:moveTo>
                    <a:pt x="99" y="0"/>
                  </a:moveTo>
                  <a:cubicBezTo>
                    <a:pt x="75" y="6"/>
                    <a:pt x="30" y="26"/>
                    <a:pt x="15" y="36"/>
                  </a:cubicBezTo>
                  <a:cubicBezTo>
                    <a:pt x="0" y="46"/>
                    <a:pt x="3" y="55"/>
                    <a:pt x="6" y="60"/>
                  </a:cubicBezTo>
                  <a:cubicBezTo>
                    <a:pt x="9" y="65"/>
                    <a:pt x="23" y="72"/>
                    <a:pt x="36" y="69"/>
                  </a:cubicBezTo>
                  <a:cubicBezTo>
                    <a:pt x="49" y="66"/>
                    <a:pt x="67" y="53"/>
                    <a:pt x="87" y="42"/>
                  </a:cubicBezTo>
                  <a:cubicBezTo>
                    <a:pt x="107" y="31"/>
                    <a:pt x="158" y="6"/>
                    <a:pt x="159" y="0"/>
                  </a:cubicBezTo>
                  <a:lnTo>
                    <a:pt x="99" y="0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" name="Freeform 8">
              <a:extLst>
                <a:ext uri="{FF2B5EF4-FFF2-40B4-BE49-F238E27FC236}">
                  <a16:creationId xmlns:a16="http://schemas.microsoft.com/office/drawing/2014/main" id="{047A2BC5-E2DA-D2E1-BB6E-86095C81EE94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488" y="0"/>
              <a:ext cx="455" cy="216"/>
            </a:xfrm>
            <a:custGeom>
              <a:avLst/>
              <a:gdLst>
                <a:gd name="T0" fmla="*/ 395 w 455"/>
                <a:gd name="T1" fmla="*/ 0 h 216"/>
                <a:gd name="T2" fmla="*/ 338 w 455"/>
                <a:gd name="T3" fmla="*/ 48 h 216"/>
                <a:gd name="T4" fmla="*/ 242 w 455"/>
                <a:gd name="T5" fmla="*/ 102 h 216"/>
                <a:gd name="T6" fmla="*/ 104 w 455"/>
                <a:gd name="T7" fmla="*/ 147 h 216"/>
                <a:gd name="T8" fmla="*/ 35 w 455"/>
                <a:gd name="T9" fmla="*/ 168 h 216"/>
                <a:gd name="T10" fmla="*/ 8 w 455"/>
                <a:gd name="T11" fmla="*/ 192 h 216"/>
                <a:gd name="T12" fmla="*/ 8 w 455"/>
                <a:gd name="T13" fmla="*/ 213 h 216"/>
                <a:gd name="T14" fmla="*/ 59 w 455"/>
                <a:gd name="T15" fmla="*/ 213 h 216"/>
                <a:gd name="T16" fmla="*/ 86 w 455"/>
                <a:gd name="T17" fmla="*/ 192 h 216"/>
                <a:gd name="T18" fmla="*/ 173 w 455"/>
                <a:gd name="T19" fmla="*/ 159 h 216"/>
                <a:gd name="T20" fmla="*/ 299 w 455"/>
                <a:gd name="T21" fmla="*/ 126 h 216"/>
                <a:gd name="T22" fmla="*/ 392 w 455"/>
                <a:gd name="T23" fmla="*/ 72 h 216"/>
                <a:gd name="T24" fmla="*/ 455 w 455"/>
                <a:gd name="T25" fmla="*/ 0 h 216"/>
                <a:gd name="T26" fmla="*/ 395 w 455"/>
                <a:gd name="T27" fmla="*/ 0 h 21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0" t="0" r="r" b="b"/>
              <a:pathLst>
                <a:path w="455" h="216">
                  <a:moveTo>
                    <a:pt x="395" y="0"/>
                  </a:moveTo>
                  <a:cubicBezTo>
                    <a:pt x="376" y="8"/>
                    <a:pt x="364" y="31"/>
                    <a:pt x="338" y="48"/>
                  </a:cubicBezTo>
                  <a:cubicBezTo>
                    <a:pt x="312" y="65"/>
                    <a:pt x="281" y="86"/>
                    <a:pt x="242" y="102"/>
                  </a:cubicBezTo>
                  <a:cubicBezTo>
                    <a:pt x="203" y="118"/>
                    <a:pt x="138" y="136"/>
                    <a:pt x="104" y="147"/>
                  </a:cubicBezTo>
                  <a:cubicBezTo>
                    <a:pt x="70" y="158"/>
                    <a:pt x="51" y="161"/>
                    <a:pt x="35" y="168"/>
                  </a:cubicBezTo>
                  <a:cubicBezTo>
                    <a:pt x="19" y="175"/>
                    <a:pt x="12" y="185"/>
                    <a:pt x="8" y="192"/>
                  </a:cubicBezTo>
                  <a:cubicBezTo>
                    <a:pt x="4" y="199"/>
                    <a:pt x="0" y="210"/>
                    <a:pt x="8" y="213"/>
                  </a:cubicBezTo>
                  <a:cubicBezTo>
                    <a:pt x="16" y="216"/>
                    <a:pt x="46" y="216"/>
                    <a:pt x="59" y="213"/>
                  </a:cubicBezTo>
                  <a:cubicBezTo>
                    <a:pt x="72" y="210"/>
                    <a:pt x="67" y="201"/>
                    <a:pt x="86" y="192"/>
                  </a:cubicBezTo>
                  <a:cubicBezTo>
                    <a:pt x="105" y="183"/>
                    <a:pt x="138" y="170"/>
                    <a:pt x="173" y="159"/>
                  </a:cubicBezTo>
                  <a:cubicBezTo>
                    <a:pt x="208" y="148"/>
                    <a:pt x="263" y="140"/>
                    <a:pt x="299" y="126"/>
                  </a:cubicBezTo>
                  <a:cubicBezTo>
                    <a:pt x="335" y="112"/>
                    <a:pt x="366" y="93"/>
                    <a:pt x="392" y="72"/>
                  </a:cubicBezTo>
                  <a:cubicBezTo>
                    <a:pt x="418" y="51"/>
                    <a:pt x="454" y="12"/>
                    <a:pt x="455" y="0"/>
                  </a:cubicBezTo>
                  <a:lnTo>
                    <a:pt x="395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" name="Freeform 9">
              <a:extLst>
                <a:ext uri="{FF2B5EF4-FFF2-40B4-BE49-F238E27FC236}">
                  <a16:creationId xmlns:a16="http://schemas.microsoft.com/office/drawing/2014/main" id="{8566DA33-F34A-F5AE-5F76-2A2DC08B4C99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448" y="37"/>
              <a:ext cx="414" cy="108"/>
            </a:xfrm>
            <a:custGeom>
              <a:avLst/>
              <a:gdLst>
                <a:gd name="T0" fmla="*/ 0 w 414"/>
                <a:gd name="T1" fmla="*/ 11 h 108"/>
                <a:gd name="T2" fmla="*/ 24 w 414"/>
                <a:gd name="T3" fmla="*/ 11 h 108"/>
                <a:gd name="T4" fmla="*/ 156 w 414"/>
                <a:gd name="T5" fmla="*/ 2 h 108"/>
                <a:gd name="T6" fmla="*/ 288 w 414"/>
                <a:gd name="T7" fmla="*/ 23 h 108"/>
                <a:gd name="T8" fmla="*/ 384 w 414"/>
                <a:gd name="T9" fmla="*/ 53 h 108"/>
                <a:gd name="T10" fmla="*/ 411 w 414"/>
                <a:gd name="T11" fmla="*/ 74 h 108"/>
                <a:gd name="T12" fmla="*/ 405 w 414"/>
                <a:gd name="T13" fmla="*/ 104 h 108"/>
                <a:gd name="T14" fmla="*/ 363 w 414"/>
                <a:gd name="T15" fmla="*/ 101 h 108"/>
                <a:gd name="T16" fmla="*/ 294 w 414"/>
                <a:gd name="T17" fmla="*/ 77 h 108"/>
                <a:gd name="T18" fmla="*/ 174 w 414"/>
                <a:gd name="T19" fmla="*/ 50 h 108"/>
                <a:gd name="T20" fmla="*/ 72 w 414"/>
                <a:gd name="T21" fmla="*/ 62 h 108"/>
                <a:gd name="T22" fmla="*/ 36 w 414"/>
                <a:gd name="T23" fmla="*/ 59 h 108"/>
                <a:gd name="T24" fmla="*/ 0 w 414"/>
                <a:gd name="T25" fmla="*/ 11 h 108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414" h="108">
                  <a:moveTo>
                    <a:pt x="0" y="11"/>
                  </a:moveTo>
                  <a:lnTo>
                    <a:pt x="24" y="11"/>
                  </a:lnTo>
                  <a:cubicBezTo>
                    <a:pt x="50" y="9"/>
                    <a:pt x="112" y="0"/>
                    <a:pt x="156" y="2"/>
                  </a:cubicBezTo>
                  <a:cubicBezTo>
                    <a:pt x="200" y="4"/>
                    <a:pt x="250" y="15"/>
                    <a:pt x="288" y="23"/>
                  </a:cubicBezTo>
                  <a:cubicBezTo>
                    <a:pt x="326" y="31"/>
                    <a:pt x="363" y="44"/>
                    <a:pt x="384" y="53"/>
                  </a:cubicBezTo>
                  <a:cubicBezTo>
                    <a:pt x="405" y="62"/>
                    <a:pt x="408" y="66"/>
                    <a:pt x="411" y="74"/>
                  </a:cubicBezTo>
                  <a:cubicBezTo>
                    <a:pt x="414" y="82"/>
                    <a:pt x="413" y="100"/>
                    <a:pt x="405" y="104"/>
                  </a:cubicBezTo>
                  <a:cubicBezTo>
                    <a:pt x="397" y="108"/>
                    <a:pt x="381" y="105"/>
                    <a:pt x="363" y="101"/>
                  </a:cubicBezTo>
                  <a:cubicBezTo>
                    <a:pt x="345" y="97"/>
                    <a:pt x="325" y="85"/>
                    <a:pt x="294" y="77"/>
                  </a:cubicBezTo>
                  <a:cubicBezTo>
                    <a:pt x="263" y="69"/>
                    <a:pt x="211" y="53"/>
                    <a:pt x="174" y="50"/>
                  </a:cubicBezTo>
                  <a:cubicBezTo>
                    <a:pt x="137" y="47"/>
                    <a:pt x="95" y="61"/>
                    <a:pt x="72" y="62"/>
                  </a:cubicBezTo>
                  <a:cubicBezTo>
                    <a:pt x="49" y="63"/>
                    <a:pt x="48" y="66"/>
                    <a:pt x="36" y="59"/>
                  </a:cubicBezTo>
                  <a:cubicBezTo>
                    <a:pt x="24" y="52"/>
                    <a:pt x="13" y="36"/>
                    <a:pt x="0" y="11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" name="Freeform 10">
              <a:extLst>
                <a:ext uri="{FF2B5EF4-FFF2-40B4-BE49-F238E27FC236}">
                  <a16:creationId xmlns:a16="http://schemas.microsoft.com/office/drawing/2014/main" id="{92CB00E6-1450-1F74-501E-FE835A0A3F98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790" y="0"/>
              <a:ext cx="520" cy="225"/>
            </a:xfrm>
            <a:custGeom>
              <a:avLst/>
              <a:gdLst>
                <a:gd name="T0" fmla="*/ 42 w 520"/>
                <a:gd name="T1" fmla="*/ 0 h 225"/>
                <a:gd name="T2" fmla="*/ 12 w 520"/>
                <a:gd name="T3" fmla="*/ 24 h 225"/>
                <a:gd name="T4" fmla="*/ 114 w 520"/>
                <a:gd name="T5" fmla="*/ 54 h 225"/>
                <a:gd name="T6" fmla="*/ 240 w 520"/>
                <a:gd name="T7" fmla="*/ 117 h 225"/>
                <a:gd name="T8" fmla="*/ 333 w 520"/>
                <a:gd name="T9" fmla="*/ 153 h 225"/>
                <a:gd name="T10" fmla="*/ 438 w 520"/>
                <a:gd name="T11" fmla="*/ 219 h 225"/>
                <a:gd name="T12" fmla="*/ 426 w 520"/>
                <a:gd name="T13" fmla="*/ 192 h 225"/>
                <a:gd name="T14" fmla="*/ 441 w 520"/>
                <a:gd name="T15" fmla="*/ 180 h 225"/>
                <a:gd name="T16" fmla="*/ 519 w 520"/>
                <a:gd name="T17" fmla="*/ 216 h 225"/>
                <a:gd name="T18" fmla="*/ 450 w 520"/>
                <a:gd name="T19" fmla="*/ 162 h 225"/>
                <a:gd name="T20" fmla="*/ 381 w 520"/>
                <a:gd name="T21" fmla="*/ 135 h 225"/>
                <a:gd name="T22" fmla="*/ 285 w 520"/>
                <a:gd name="T23" fmla="*/ 84 h 225"/>
                <a:gd name="T24" fmla="*/ 186 w 520"/>
                <a:gd name="T25" fmla="*/ 18 h 225"/>
                <a:gd name="T26" fmla="*/ 123 w 520"/>
                <a:gd name="T27" fmla="*/ 0 h 225"/>
                <a:gd name="T28" fmla="*/ 42 w 520"/>
                <a:gd name="T29" fmla="*/ 0 h 225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0" t="0" r="r" b="b"/>
              <a:pathLst>
                <a:path w="520" h="225">
                  <a:moveTo>
                    <a:pt x="42" y="0"/>
                  </a:moveTo>
                  <a:cubicBezTo>
                    <a:pt x="24" y="4"/>
                    <a:pt x="0" y="15"/>
                    <a:pt x="12" y="24"/>
                  </a:cubicBezTo>
                  <a:cubicBezTo>
                    <a:pt x="24" y="33"/>
                    <a:pt x="76" y="39"/>
                    <a:pt x="114" y="54"/>
                  </a:cubicBezTo>
                  <a:cubicBezTo>
                    <a:pt x="152" y="69"/>
                    <a:pt x="203" y="100"/>
                    <a:pt x="240" y="117"/>
                  </a:cubicBezTo>
                  <a:cubicBezTo>
                    <a:pt x="277" y="134"/>
                    <a:pt x="300" y="136"/>
                    <a:pt x="333" y="153"/>
                  </a:cubicBezTo>
                  <a:cubicBezTo>
                    <a:pt x="366" y="170"/>
                    <a:pt x="423" y="213"/>
                    <a:pt x="438" y="219"/>
                  </a:cubicBezTo>
                  <a:cubicBezTo>
                    <a:pt x="453" y="225"/>
                    <a:pt x="426" y="198"/>
                    <a:pt x="426" y="192"/>
                  </a:cubicBezTo>
                  <a:cubicBezTo>
                    <a:pt x="426" y="186"/>
                    <a:pt x="426" y="176"/>
                    <a:pt x="441" y="180"/>
                  </a:cubicBezTo>
                  <a:cubicBezTo>
                    <a:pt x="456" y="184"/>
                    <a:pt x="518" y="219"/>
                    <a:pt x="519" y="216"/>
                  </a:cubicBezTo>
                  <a:cubicBezTo>
                    <a:pt x="520" y="213"/>
                    <a:pt x="473" y="176"/>
                    <a:pt x="450" y="162"/>
                  </a:cubicBezTo>
                  <a:cubicBezTo>
                    <a:pt x="427" y="148"/>
                    <a:pt x="408" y="148"/>
                    <a:pt x="381" y="135"/>
                  </a:cubicBezTo>
                  <a:cubicBezTo>
                    <a:pt x="354" y="122"/>
                    <a:pt x="318" y="104"/>
                    <a:pt x="285" y="84"/>
                  </a:cubicBezTo>
                  <a:cubicBezTo>
                    <a:pt x="252" y="64"/>
                    <a:pt x="213" y="32"/>
                    <a:pt x="186" y="18"/>
                  </a:cubicBezTo>
                  <a:cubicBezTo>
                    <a:pt x="159" y="4"/>
                    <a:pt x="147" y="2"/>
                    <a:pt x="123" y="0"/>
                  </a:cubicBezTo>
                  <a:lnTo>
                    <a:pt x="42" y="0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" name="Freeform 11">
              <a:extLst>
                <a:ext uri="{FF2B5EF4-FFF2-40B4-BE49-F238E27FC236}">
                  <a16:creationId xmlns:a16="http://schemas.microsoft.com/office/drawing/2014/main" id="{FBF86D06-C6F6-C879-0592-F6477262D65F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943" y="154"/>
              <a:ext cx="431" cy="233"/>
            </a:xfrm>
            <a:custGeom>
              <a:avLst/>
              <a:gdLst>
                <a:gd name="T0" fmla="*/ 6 w 431"/>
                <a:gd name="T1" fmla="*/ 38 h 233"/>
                <a:gd name="T2" fmla="*/ 9 w 431"/>
                <a:gd name="T3" fmla="*/ 20 h 233"/>
                <a:gd name="T4" fmla="*/ 42 w 431"/>
                <a:gd name="T5" fmla="*/ 2 h 233"/>
                <a:gd name="T6" fmla="*/ 90 w 431"/>
                <a:gd name="T7" fmla="*/ 35 h 233"/>
                <a:gd name="T8" fmla="*/ 189 w 431"/>
                <a:gd name="T9" fmla="*/ 89 h 233"/>
                <a:gd name="T10" fmla="*/ 288 w 431"/>
                <a:gd name="T11" fmla="*/ 140 h 233"/>
                <a:gd name="T12" fmla="*/ 375 w 431"/>
                <a:gd name="T13" fmla="*/ 176 h 233"/>
                <a:gd name="T14" fmla="*/ 396 w 431"/>
                <a:gd name="T15" fmla="*/ 176 h 233"/>
                <a:gd name="T16" fmla="*/ 429 w 431"/>
                <a:gd name="T17" fmla="*/ 212 h 233"/>
                <a:gd name="T18" fmla="*/ 408 w 431"/>
                <a:gd name="T19" fmla="*/ 233 h 233"/>
                <a:gd name="T20" fmla="*/ 333 w 431"/>
                <a:gd name="T21" fmla="*/ 212 h 233"/>
                <a:gd name="T22" fmla="*/ 186 w 431"/>
                <a:gd name="T23" fmla="*/ 143 h 233"/>
                <a:gd name="T24" fmla="*/ 48 w 431"/>
                <a:gd name="T25" fmla="*/ 68 h 233"/>
                <a:gd name="T26" fmla="*/ 6 w 431"/>
                <a:gd name="T27" fmla="*/ 38 h 233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0" t="0" r="r" b="b"/>
              <a:pathLst>
                <a:path w="431" h="233">
                  <a:moveTo>
                    <a:pt x="6" y="38"/>
                  </a:moveTo>
                  <a:cubicBezTo>
                    <a:pt x="0" y="26"/>
                    <a:pt x="3" y="26"/>
                    <a:pt x="9" y="20"/>
                  </a:cubicBezTo>
                  <a:cubicBezTo>
                    <a:pt x="15" y="14"/>
                    <a:pt x="29" y="0"/>
                    <a:pt x="42" y="2"/>
                  </a:cubicBezTo>
                  <a:cubicBezTo>
                    <a:pt x="55" y="4"/>
                    <a:pt x="66" y="21"/>
                    <a:pt x="90" y="35"/>
                  </a:cubicBezTo>
                  <a:cubicBezTo>
                    <a:pt x="114" y="49"/>
                    <a:pt x="156" y="72"/>
                    <a:pt x="189" y="89"/>
                  </a:cubicBezTo>
                  <a:cubicBezTo>
                    <a:pt x="222" y="106"/>
                    <a:pt x="257" y="126"/>
                    <a:pt x="288" y="140"/>
                  </a:cubicBezTo>
                  <a:cubicBezTo>
                    <a:pt x="319" y="154"/>
                    <a:pt x="357" y="170"/>
                    <a:pt x="375" y="176"/>
                  </a:cubicBezTo>
                  <a:cubicBezTo>
                    <a:pt x="393" y="182"/>
                    <a:pt x="387" y="170"/>
                    <a:pt x="396" y="176"/>
                  </a:cubicBezTo>
                  <a:cubicBezTo>
                    <a:pt x="405" y="182"/>
                    <a:pt x="427" y="203"/>
                    <a:pt x="429" y="212"/>
                  </a:cubicBezTo>
                  <a:cubicBezTo>
                    <a:pt x="431" y="221"/>
                    <a:pt x="424" y="233"/>
                    <a:pt x="408" y="233"/>
                  </a:cubicBezTo>
                  <a:cubicBezTo>
                    <a:pt x="392" y="233"/>
                    <a:pt x="370" y="227"/>
                    <a:pt x="333" y="212"/>
                  </a:cubicBezTo>
                  <a:cubicBezTo>
                    <a:pt x="296" y="197"/>
                    <a:pt x="234" y="167"/>
                    <a:pt x="186" y="143"/>
                  </a:cubicBezTo>
                  <a:cubicBezTo>
                    <a:pt x="138" y="119"/>
                    <a:pt x="78" y="86"/>
                    <a:pt x="48" y="68"/>
                  </a:cubicBezTo>
                  <a:cubicBezTo>
                    <a:pt x="18" y="50"/>
                    <a:pt x="12" y="50"/>
                    <a:pt x="6" y="38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" name="Freeform 12">
              <a:extLst>
                <a:ext uri="{FF2B5EF4-FFF2-40B4-BE49-F238E27FC236}">
                  <a16:creationId xmlns:a16="http://schemas.microsoft.com/office/drawing/2014/main" id="{27FC0428-70D8-2BC5-131D-65C2C589DDAC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2262" y="87"/>
              <a:ext cx="396" cy="227"/>
            </a:xfrm>
            <a:custGeom>
              <a:avLst/>
              <a:gdLst>
                <a:gd name="T0" fmla="*/ 2 w 396"/>
                <a:gd name="T1" fmla="*/ 9 h 227"/>
                <a:gd name="T2" fmla="*/ 53 w 396"/>
                <a:gd name="T3" fmla="*/ 66 h 227"/>
                <a:gd name="T4" fmla="*/ 176 w 396"/>
                <a:gd name="T5" fmla="*/ 132 h 227"/>
                <a:gd name="T6" fmla="*/ 293 w 396"/>
                <a:gd name="T7" fmla="*/ 189 h 227"/>
                <a:gd name="T8" fmla="*/ 341 w 396"/>
                <a:gd name="T9" fmla="*/ 222 h 227"/>
                <a:gd name="T10" fmla="*/ 377 w 396"/>
                <a:gd name="T11" fmla="*/ 219 h 227"/>
                <a:gd name="T12" fmla="*/ 377 w 396"/>
                <a:gd name="T13" fmla="*/ 180 h 227"/>
                <a:gd name="T14" fmla="*/ 260 w 396"/>
                <a:gd name="T15" fmla="*/ 126 h 227"/>
                <a:gd name="T16" fmla="*/ 113 w 396"/>
                <a:gd name="T17" fmla="*/ 51 h 227"/>
                <a:gd name="T18" fmla="*/ 41 w 396"/>
                <a:gd name="T19" fmla="*/ 9 h 227"/>
                <a:gd name="T20" fmla="*/ 2 w 396"/>
                <a:gd name="T21" fmla="*/ 9 h 227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396" h="227">
                  <a:moveTo>
                    <a:pt x="2" y="9"/>
                  </a:moveTo>
                  <a:cubicBezTo>
                    <a:pt x="4" y="18"/>
                    <a:pt x="24" y="45"/>
                    <a:pt x="53" y="66"/>
                  </a:cubicBezTo>
                  <a:cubicBezTo>
                    <a:pt x="82" y="87"/>
                    <a:pt x="136" y="111"/>
                    <a:pt x="176" y="132"/>
                  </a:cubicBezTo>
                  <a:cubicBezTo>
                    <a:pt x="216" y="153"/>
                    <a:pt x="266" y="174"/>
                    <a:pt x="293" y="189"/>
                  </a:cubicBezTo>
                  <a:cubicBezTo>
                    <a:pt x="320" y="204"/>
                    <a:pt x="327" y="217"/>
                    <a:pt x="341" y="222"/>
                  </a:cubicBezTo>
                  <a:cubicBezTo>
                    <a:pt x="355" y="227"/>
                    <a:pt x="371" y="226"/>
                    <a:pt x="377" y="219"/>
                  </a:cubicBezTo>
                  <a:cubicBezTo>
                    <a:pt x="383" y="212"/>
                    <a:pt x="396" y="195"/>
                    <a:pt x="377" y="180"/>
                  </a:cubicBezTo>
                  <a:cubicBezTo>
                    <a:pt x="358" y="165"/>
                    <a:pt x="304" y="147"/>
                    <a:pt x="260" y="126"/>
                  </a:cubicBezTo>
                  <a:cubicBezTo>
                    <a:pt x="216" y="105"/>
                    <a:pt x="149" y="70"/>
                    <a:pt x="113" y="51"/>
                  </a:cubicBezTo>
                  <a:cubicBezTo>
                    <a:pt x="77" y="32"/>
                    <a:pt x="60" y="17"/>
                    <a:pt x="41" y="9"/>
                  </a:cubicBezTo>
                  <a:cubicBezTo>
                    <a:pt x="22" y="1"/>
                    <a:pt x="0" y="0"/>
                    <a:pt x="2" y="9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" name="Freeform 13">
              <a:extLst>
                <a:ext uri="{FF2B5EF4-FFF2-40B4-BE49-F238E27FC236}">
                  <a16:creationId xmlns:a16="http://schemas.microsoft.com/office/drawing/2014/main" id="{A1063206-A115-ACF9-F3CC-A52E4300770E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2264" y="240"/>
              <a:ext cx="516" cy="223"/>
            </a:xfrm>
            <a:custGeom>
              <a:avLst/>
              <a:gdLst>
                <a:gd name="T0" fmla="*/ 3 w 516"/>
                <a:gd name="T1" fmla="*/ 10 h 223"/>
                <a:gd name="T2" fmla="*/ 105 w 516"/>
                <a:gd name="T3" fmla="*/ 97 h 223"/>
                <a:gd name="T4" fmla="*/ 243 w 516"/>
                <a:gd name="T5" fmla="*/ 178 h 223"/>
                <a:gd name="T6" fmla="*/ 357 w 516"/>
                <a:gd name="T7" fmla="*/ 217 h 223"/>
                <a:gd name="T8" fmla="*/ 498 w 516"/>
                <a:gd name="T9" fmla="*/ 214 h 223"/>
                <a:gd name="T10" fmla="*/ 468 w 516"/>
                <a:gd name="T11" fmla="*/ 187 h 223"/>
                <a:gd name="T12" fmla="*/ 309 w 516"/>
                <a:gd name="T13" fmla="*/ 136 h 223"/>
                <a:gd name="T14" fmla="*/ 123 w 516"/>
                <a:gd name="T15" fmla="*/ 34 h 223"/>
                <a:gd name="T16" fmla="*/ 3 w 516"/>
                <a:gd name="T17" fmla="*/ 10 h 223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516" h="223">
                  <a:moveTo>
                    <a:pt x="3" y="10"/>
                  </a:moveTo>
                  <a:cubicBezTo>
                    <a:pt x="0" y="20"/>
                    <a:pt x="65" y="69"/>
                    <a:pt x="105" y="97"/>
                  </a:cubicBezTo>
                  <a:cubicBezTo>
                    <a:pt x="145" y="125"/>
                    <a:pt x="201" y="158"/>
                    <a:pt x="243" y="178"/>
                  </a:cubicBezTo>
                  <a:cubicBezTo>
                    <a:pt x="285" y="198"/>
                    <a:pt x="315" y="211"/>
                    <a:pt x="357" y="217"/>
                  </a:cubicBezTo>
                  <a:cubicBezTo>
                    <a:pt x="399" y="223"/>
                    <a:pt x="480" y="219"/>
                    <a:pt x="498" y="214"/>
                  </a:cubicBezTo>
                  <a:cubicBezTo>
                    <a:pt x="516" y="209"/>
                    <a:pt x="499" y="200"/>
                    <a:pt x="468" y="187"/>
                  </a:cubicBezTo>
                  <a:cubicBezTo>
                    <a:pt x="437" y="174"/>
                    <a:pt x="366" y="161"/>
                    <a:pt x="309" y="136"/>
                  </a:cubicBezTo>
                  <a:cubicBezTo>
                    <a:pt x="252" y="111"/>
                    <a:pt x="172" y="54"/>
                    <a:pt x="123" y="34"/>
                  </a:cubicBezTo>
                  <a:cubicBezTo>
                    <a:pt x="74" y="14"/>
                    <a:pt x="6" y="0"/>
                    <a:pt x="3" y="10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" name="Freeform 14">
              <a:extLst>
                <a:ext uri="{FF2B5EF4-FFF2-40B4-BE49-F238E27FC236}">
                  <a16:creationId xmlns:a16="http://schemas.microsoft.com/office/drawing/2014/main" id="{DCCDED0F-53E6-5F73-5F62-36166339A493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2723" y="324"/>
              <a:ext cx="414" cy="100"/>
            </a:xfrm>
            <a:custGeom>
              <a:avLst/>
              <a:gdLst>
                <a:gd name="T0" fmla="*/ 69 w 414"/>
                <a:gd name="T1" fmla="*/ 60 h 100"/>
                <a:gd name="T2" fmla="*/ 12 w 414"/>
                <a:gd name="T3" fmla="*/ 42 h 100"/>
                <a:gd name="T4" fmla="*/ 3 w 414"/>
                <a:gd name="T5" fmla="*/ 15 h 100"/>
                <a:gd name="T6" fmla="*/ 30 w 414"/>
                <a:gd name="T7" fmla="*/ 0 h 100"/>
                <a:gd name="T8" fmla="*/ 117 w 414"/>
                <a:gd name="T9" fmla="*/ 18 h 100"/>
                <a:gd name="T10" fmla="*/ 243 w 414"/>
                <a:gd name="T11" fmla="*/ 48 h 100"/>
                <a:gd name="T12" fmla="*/ 387 w 414"/>
                <a:gd name="T13" fmla="*/ 48 h 100"/>
                <a:gd name="T14" fmla="*/ 408 w 414"/>
                <a:gd name="T15" fmla="*/ 54 h 100"/>
                <a:gd name="T16" fmla="*/ 381 w 414"/>
                <a:gd name="T17" fmla="*/ 87 h 100"/>
                <a:gd name="T18" fmla="*/ 318 w 414"/>
                <a:gd name="T19" fmla="*/ 99 h 100"/>
                <a:gd name="T20" fmla="*/ 195 w 414"/>
                <a:gd name="T21" fmla="*/ 93 h 100"/>
                <a:gd name="T22" fmla="*/ 69 w 414"/>
                <a:gd name="T23" fmla="*/ 60 h 100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414" h="100">
                  <a:moveTo>
                    <a:pt x="69" y="60"/>
                  </a:moveTo>
                  <a:cubicBezTo>
                    <a:pt x="39" y="52"/>
                    <a:pt x="23" y="49"/>
                    <a:pt x="12" y="42"/>
                  </a:cubicBezTo>
                  <a:cubicBezTo>
                    <a:pt x="1" y="35"/>
                    <a:pt x="0" y="22"/>
                    <a:pt x="3" y="15"/>
                  </a:cubicBezTo>
                  <a:cubicBezTo>
                    <a:pt x="6" y="8"/>
                    <a:pt x="11" y="0"/>
                    <a:pt x="30" y="0"/>
                  </a:cubicBezTo>
                  <a:cubicBezTo>
                    <a:pt x="49" y="0"/>
                    <a:pt x="82" y="10"/>
                    <a:pt x="117" y="18"/>
                  </a:cubicBezTo>
                  <a:cubicBezTo>
                    <a:pt x="152" y="26"/>
                    <a:pt x="198" y="43"/>
                    <a:pt x="243" y="48"/>
                  </a:cubicBezTo>
                  <a:cubicBezTo>
                    <a:pt x="288" y="53"/>
                    <a:pt x="360" y="47"/>
                    <a:pt x="387" y="48"/>
                  </a:cubicBezTo>
                  <a:cubicBezTo>
                    <a:pt x="414" y="49"/>
                    <a:pt x="409" y="48"/>
                    <a:pt x="408" y="54"/>
                  </a:cubicBezTo>
                  <a:cubicBezTo>
                    <a:pt x="407" y="60"/>
                    <a:pt x="396" y="80"/>
                    <a:pt x="381" y="87"/>
                  </a:cubicBezTo>
                  <a:cubicBezTo>
                    <a:pt x="366" y="94"/>
                    <a:pt x="349" y="98"/>
                    <a:pt x="318" y="99"/>
                  </a:cubicBezTo>
                  <a:cubicBezTo>
                    <a:pt x="287" y="100"/>
                    <a:pt x="237" y="99"/>
                    <a:pt x="195" y="93"/>
                  </a:cubicBezTo>
                  <a:cubicBezTo>
                    <a:pt x="153" y="87"/>
                    <a:pt x="99" y="68"/>
                    <a:pt x="69" y="60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" name="Freeform 15">
              <a:extLst>
                <a:ext uri="{FF2B5EF4-FFF2-40B4-BE49-F238E27FC236}">
                  <a16:creationId xmlns:a16="http://schemas.microsoft.com/office/drawing/2014/main" id="{BDBCF704-C1BB-A24F-97C3-926FC974D705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3165" y="375"/>
              <a:ext cx="150" cy="72"/>
            </a:xfrm>
            <a:custGeom>
              <a:avLst/>
              <a:gdLst>
                <a:gd name="T0" fmla="*/ 3 w 150"/>
                <a:gd name="T1" fmla="*/ 67 h 72"/>
                <a:gd name="T2" fmla="*/ 84 w 150"/>
                <a:gd name="T3" fmla="*/ 19 h 72"/>
                <a:gd name="T4" fmla="*/ 123 w 150"/>
                <a:gd name="T5" fmla="*/ 1 h 72"/>
                <a:gd name="T6" fmla="*/ 150 w 150"/>
                <a:gd name="T7" fmla="*/ 22 h 72"/>
                <a:gd name="T8" fmla="*/ 123 w 150"/>
                <a:gd name="T9" fmla="*/ 55 h 72"/>
                <a:gd name="T10" fmla="*/ 90 w 150"/>
                <a:gd name="T11" fmla="*/ 70 h 72"/>
                <a:gd name="T12" fmla="*/ 0 w 150"/>
                <a:gd name="T13" fmla="*/ 67 h 72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50" h="72">
                  <a:moveTo>
                    <a:pt x="3" y="67"/>
                  </a:moveTo>
                  <a:cubicBezTo>
                    <a:pt x="16" y="59"/>
                    <a:pt x="64" y="30"/>
                    <a:pt x="84" y="19"/>
                  </a:cubicBezTo>
                  <a:cubicBezTo>
                    <a:pt x="104" y="8"/>
                    <a:pt x="112" y="0"/>
                    <a:pt x="123" y="1"/>
                  </a:cubicBezTo>
                  <a:cubicBezTo>
                    <a:pt x="134" y="2"/>
                    <a:pt x="150" y="13"/>
                    <a:pt x="150" y="22"/>
                  </a:cubicBezTo>
                  <a:cubicBezTo>
                    <a:pt x="150" y="31"/>
                    <a:pt x="133" y="47"/>
                    <a:pt x="123" y="55"/>
                  </a:cubicBezTo>
                  <a:cubicBezTo>
                    <a:pt x="113" y="63"/>
                    <a:pt x="110" y="68"/>
                    <a:pt x="90" y="70"/>
                  </a:cubicBezTo>
                  <a:cubicBezTo>
                    <a:pt x="70" y="72"/>
                    <a:pt x="35" y="69"/>
                    <a:pt x="0" y="67"/>
                  </a:cubicBezTo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" name="Freeform 16">
              <a:extLst>
                <a:ext uri="{FF2B5EF4-FFF2-40B4-BE49-F238E27FC236}">
                  <a16:creationId xmlns:a16="http://schemas.microsoft.com/office/drawing/2014/main" id="{CEF33672-CCB0-C7E0-A0C0-FCD3A0030349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3463" y="267"/>
              <a:ext cx="148" cy="91"/>
            </a:xfrm>
            <a:custGeom>
              <a:avLst/>
              <a:gdLst>
                <a:gd name="T0" fmla="*/ 1 w 148"/>
                <a:gd name="T1" fmla="*/ 69 h 91"/>
                <a:gd name="T2" fmla="*/ 25 w 148"/>
                <a:gd name="T3" fmla="*/ 51 h 91"/>
                <a:gd name="T4" fmla="*/ 100 w 148"/>
                <a:gd name="T5" fmla="*/ 9 h 91"/>
                <a:gd name="T6" fmla="*/ 133 w 148"/>
                <a:gd name="T7" fmla="*/ 3 h 91"/>
                <a:gd name="T8" fmla="*/ 136 w 148"/>
                <a:gd name="T9" fmla="*/ 27 h 91"/>
                <a:gd name="T10" fmla="*/ 61 w 148"/>
                <a:gd name="T11" fmla="*/ 75 h 91"/>
                <a:gd name="T12" fmla="*/ 19 w 148"/>
                <a:gd name="T13" fmla="*/ 90 h 91"/>
                <a:gd name="T14" fmla="*/ 1 w 148"/>
                <a:gd name="T15" fmla="*/ 69 h 91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48" h="91">
                  <a:moveTo>
                    <a:pt x="1" y="69"/>
                  </a:moveTo>
                  <a:cubicBezTo>
                    <a:pt x="2" y="63"/>
                    <a:pt x="9" y="61"/>
                    <a:pt x="25" y="51"/>
                  </a:cubicBezTo>
                  <a:cubicBezTo>
                    <a:pt x="41" y="41"/>
                    <a:pt x="82" y="17"/>
                    <a:pt x="100" y="9"/>
                  </a:cubicBezTo>
                  <a:cubicBezTo>
                    <a:pt x="118" y="1"/>
                    <a:pt x="127" y="0"/>
                    <a:pt x="133" y="3"/>
                  </a:cubicBezTo>
                  <a:cubicBezTo>
                    <a:pt x="139" y="6"/>
                    <a:pt x="148" y="15"/>
                    <a:pt x="136" y="27"/>
                  </a:cubicBezTo>
                  <a:cubicBezTo>
                    <a:pt x="124" y="39"/>
                    <a:pt x="80" y="65"/>
                    <a:pt x="61" y="75"/>
                  </a:cubicBezTo>
                  <a:cubicBezTo>
                    <a:pt x="42" y="85"/>
                    <a:pt x="29" y="91"/>
                    <a:pt x="19" y="90"/>
                  </a:cubicBezTo>
                  <a:cubicBezTo>
                    <a:pt x="9" y="89"/>
                    <a:pt x="0" y="75"/>
                    <a:pt x="1" y="69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" name="Freeform 17">
              <a:extLst>
                <a:ext uri="{FF2B5EF4-FFF2-40B4-BE49-F238E27FC236}">
                  <a16:creationId xmlns:a16="http://schemas.microsoft.com/office/drawing/2014/main" id="{E61A6D60-7A6C-24AA-22BB-7733DCEEC7D4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3580" y="58"/>
              <a:ext cx="938" cy="158"/>
            </a:xfrm>
            <a:custGeom>
              <a:avLst/>
              <a:gdLst>
                <a:gd name="T0" fmla="*/ 172 w 938"/>
                <a:gd name="T1" fmla="*/ 86 h 158"/>
                <a:gd name="T2" fmla="*/ 61 w 938"/>
                <a:gd name="T3" fmla="*/ 137 h 158"/>
                <a:gd name="T4" fmla="*/ 16 w 938"/>
                <a:gd name="T5" fmla="*/ 155 h 158"/>
                <a:gd name="T6" fmla="*/ 7 w 938"/>
                <a:gd name="T7" fmla="*/ 122 h 158"/>
                <a:gd name="T8" fmla="*/ 58 w 938"/>
                <a:gd name="T9" fmla="*/ 80 h 158"/>
                <a:gd name="T10" fmla="*/ 172 w 938"/>
                <a:gd name="T11" fmla="*/ 38 h 158"/>
                <a:gd name="T12" fmla="*/ 304 w 938"/>
                <a:gd name="T13" fmla="*/ 11 h 158"/>
                <a:gd name="T14" fmla="*/ 463 w 938"/>
                <a:gd name="T15" fmla="*/ 2 h 158"/>
                <a:gd name="T16" fmla="*/ 631 w 938"/>
                <a:gd name="T17" fmla="*/ 23 h 158"/>
                <a:gd name="T18" fmla="*/ 796 w 938"/>
                <a:gd name="T19" fmla="*/ 53 h 158"/>
                <a:gd name="T20" fmla="*/ 841 w 938"/>
                <a:gd name="T21" fmla="*/ 47 h 158"/>
                <a:gd name="T22" fmla="*/ 907 w 938"/>
                <a:gd name="T23" fmla="*/ 71 h 158"/>
                <a:gd name="T24" fmla="*/ 919 w 938"/>
                <a:gd name="T25" fmla="*/ 101 h 158"/>
                <a:gd name="T26" fmla="*/ 793 w 938"/>
                <a:gd name="T27" fmla="*/ 98 h 158"/>
                <a:gd name="T28" fmla="*/ 634 w 938"/>
                <a:gd name="T29" fmla="*/ 62 h 158"/>
                <a:gd name="T30" fmla="*/ 439 w 938"/>
                <a:gd name="T31" fmla="*/ 38 h 158"/>
                <a:gd name="T32" fmla="*/ 238 w 938"/>
                <a:gd name="T33" fmla="*/ 59 h 158"/>
                <a:gd name="T34" fmla="*/ 172 w 938"/>
                <a:gd name="T35" fmla="*/ 86 h 158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938" h="158">
                  <a:moveTo>
                    <a:pt x="172" y="86"/>
                  </a:moveTo>
                  <a:cubicBezTo>
                    <a:pt x="142" y="99"/>
                    <a:pt x="87" y="126"/>
                    <a:pt x="61" y="137"/>
                  </a:cubicBezTo>
                  <a:cubicBezTo>
                    <a:pt x="35" y="148"/>
                    <a:pt x="25" y="158"/>
                    <a:pt x="16" y="155"/>
                  </a:cubicBezTo>
                  <a:cubicBezTo>
                    <a:pt x="7" y="152"/>
                    <a:pt x="0" y="134"/>
                    <a:pt x="7" y="122"/>
                  </a:cubicBezTo>
                  <a:cubicBezTo>
                    <a:pt x="14" y="110"/>
                    <a:pt x="31" y="94"/>
                    <a:pt x="58" y="80"/>
                  </a:cubicBezTo>
                  <a:cubicBezTo>
                    <a:pt x="85" y="66"/>
                    <a:pt x="131" y="49"/>
                    <a:pt x="172" y="38"/>
                  </a:cubicBezTo>
                  <a:cubicBezTo>
                    <a:pt x="213" y="27"/>
                    <a:pt x="256" y="17"/>
                    <a:pt x="304" y="11"/>
                  </a:cubicBezTo>
                  <a:cubicBezTo>
                    <a:pt x="352" y="5"/>
                    <a:pt x="409" y="0"/>
                    <a:pt x="463" y="2"/>
                  </a:cubicBezTo>
                  <a:cubicBezTo>
                    <a:pt x="517" y="4"/>
                    <a:pt x="576" y="15"/>
                    <a:pt x="631" y="23"/>
                  </a:cubicBezTo>
                  <a:cubicBezTo>
                    <a:pt x="686" y="31"/>
                    <a:pt x="761" y="49"/>
                    <a:pt x="796" y="53"/>
                  </a:cubicBezTo>
                  <a:cubicBezTo>
                    <a:pt x="831" y="57"/>
                    <a:pt x="823" y="44"/>
                    <a:pt x="841" y="47"/>
                  </a:cubicBezTo>
                  <a:cubicBezTo>
                    <a:pt x="859" y="50"/>
                    <a:pt x="894" y="62"/>
                    <a:pt x="907" y="71"/>
                  </a:cubicBezTo>
                  <a:cubicBezTo>
                    <a:pt x="920" y="80"/>
                    <a:pt x="938" y="97"/>
                    <a:pt x="919" y="101"/>
                  </a:cubicBezTo>
                  <a:cubicBezTo>
                    <a:pt x="900" y="105"/>
                    <a:pt x="840" y="104"/>
                    <a:pt x="793" y="98"/>
                  </a:cubicBezTo>
                  <a:cubicBezTo>
                    <a:pt x="746" y="92"/>
                    <a:pt x="693" y="72"/>
                    <a:pt x="634" y="62"/>
                  </a:cubicBezTo>
                  <a:cubicBezTo>
                    <a:pt x="575" y="52"/>
                    <a:pt x="505" y="38"/>
                    <a:pt x="439" y="38"/>
                  </a:cubicBezTo>
                  <a:cubicBezTo>
                    <a:pt x="373" y="38"/>
                    <a:pt x="284" y="51"/>
                    <a:pt x="238" y="59"/>
                  </a:cubicBezTo>
                  <a:cubicBezTo>
                    <a:pt x="192" y="67"/>
                    <a:pt x="202" y="73"/>
                    <a:pt x="172" y="86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" name="Freeform 18">
              <a:extLst>
                <a:ext uri="{FF2B5EF4-FFF2-40B4-BE49-F238E27FC236}">
                  <a16:creationId xmlns:a16="http://schemas.microsoft.com/office/drawing/2014/main" id="{776B2145-FFAE-D7CE-C032-28DC20754373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3686" y="145"/>
              <a:ext cx="372" cy="98"/>
            </a:xfrm>
            <a:custGeom>
              <a:avLst/>
              <a:gdLst>
                <a:gd name="T0" fmla="*/ 18 w 372"/>
                <a:gd name="T1" fmla="*/ 47 h 98"/>
                <a:gd name="T2" fmla="*/ 141 w 372"/>
                <a:gd name="T3" fmla="*/ 17 h 98"/>
                <a:gd name="T4" fmla="*/ 246 w 372"/>
                <a:gd name="T5" fmla="*/ 2 h 98"/>
                <a:gd name="T6" fmla="*/ 351 w 372"/>
                <a:gd name="T7" fmla="*/ 5 h 98"/>
                <a:gd name="T8" fmla="*/ 372 w 372"/>
                <a:gd name="T9" fmla="*/ 23 h 98"/>
                <a:gd name="T10" fmla="*/ 354 w 372"/>
                <a:gd name="T11" fmla="*/ 44 h 98"/>
                <a:gd name="T12" fmla="*/ 264 w 372"/>
                <a:gd name="T13" fmla="*/ 50 h 98"/>
                <a:gd name="T14" fmla="*/ 168 w 372"/>
                <a:gd name="T15" fmla="*/ 53 h 98"/>
                <a:gd name="T16" fmla="*/ 72 w 372"/>
                <a:gd name="T17" fmla="*/ 77 h 98"/>
                <a:gd name="T18" fmla="*/ 15 w 372"/>
                <a:gd name="T19" fmla="*/ 95 h 98"/>
                <a:gd name="T20" fmla="*/ 0 w 372"/>
                <a:gd name="T21" fmla="*/ 56 h 98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372" h="98">
                  <a:moveTo>
                    <a:pt x="18" y="47"/>
                  </a:moveTo>
                  <a:cubicBezTo>
                    <a:pt x="60" y="36"/>
                    <a:pt x="103" y="25"/>
                    <a:pt x="141" y="17"/>
                  </a:cubicBezTo>
                  <a:cubicBezTo>
                    <a:pt x="179" y="9"/>
                    <a:pt x="211" y="4"/>
                    <a:pt x="246" y="2"/>
                  </a:cubicBezTo>
                  <a:cubicBezTo>
                    <a:pt x="281" y="0"/>
                    <a:pt x="330" y="1"/>
                    <a:pt x="351" y="5"/>
                  </a:cubicBezTo>
                  <a:cubicBezTo>
                    <a:pt x="372" y="9"/>
                    <a:pt x="372" y="17"/>
                    <a:pt x="372" y="23"/>
                  </a:cubicBezTo>
                  <a:cubicBezTo>
                    <a:pt x="372" y="29"/>
                    <a:pt x="372" y="40"/>
                    <a:pt x="354" y="44"/>
                  </a:cubicBezTo>
                  <a:cubicBezTo>
                    <a:pt x="336" y="48"/>
                    <a:pt x="295" y="49"/>
                    <a:pt x="264" y="50"/>
                  </a:cubicBezTo>
                  <a:cubicBezTo>
                    <a:pt x="233" y="51"/>
                    <a:pt x="200" y="49"/>
                    <a:pt x="168" y="53"/>
                  </a:cubicBezTo>
                  <a:cubicBezTo>
                    <a:pt x="136" y="57"/>
                    <a:pt x="98" y="70"/>
                    <a:pt x="72" y="77"/>
                  </a:cubicBezTo>
                  <a:cubicBezTo>
                    <a:pt x="46" y="84"/>
                    <a:pt x="27" y="98"/>
                    <a:pt x="15" y="95"/>
                  </a:cubicBezTo>
                  <a:cubicBezTo>
                    <a:pt x="3" y="92"/>
                    <a:pt x="1" y="74"/>
                    <a:pt x="0" y="56"/>
                  </a:cubicBezTo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" name="Freeform 19">
              <a:extLst>
                <a:ext uri="{FF2B5EF4-FFF2-40B4-BE49-F238E27FC236}">
                  <a16:creationId xmlns:a16="http://schemas.microsoft.com/office/drawing/2014/main" id="{0BDCFF22-B519-0A53-C1F1-89415327D1BE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3618" y="308"/>
              <a:ext cx="318" cy="158"/>
            </a:xfrm>
            <a:custGeom>
              <a:avLst/>
              <a:gdLst/>
              <a:ahLst/>
              <a:cxnLst>
                <a:cxn ang="0">
                  <a:pos x="0" y="158"/>
                </a:cxn>
                <a:cxn ang="0">
                  <a:pos x="12" y="137"/>
                </a:cxn>
                <a:cxn ang="0">
                  <a:pos x="162" y="71"/>
                </a:cxn>
                <a:cxn ang="0">
                  <a:pos x="249" y="20"/>
                </a:cxn>
                <a:cxn ang="0">
                  <a:pos x="285" y="2"/>
                </a:cxn>
                <a:cxn ang="0">
                  <a:pos x="309" y="11"/>
                </a:cxn>
                <a:cxn ang="0">
                  <a:pos x="303" y="47"/>
                </a:cxn>
                <a:cxn ang="0">
                  <a:pos x="219" y="89"/>
                </a:cxn>
                <a:cxn ang="0">
                  <a:pos x="108" y="140"/>
                </a:cxn>
                <a:cxn ang="0">
                  <a:pos x="57" y="152"/>
                </a:cxn>
                <a:cxn ang="0">
                  <a:pos x="0" y="158"/>
                </a:cxn>
              </a:cxnLst>
              <a:rect l="0" t="0" r="r" b="b"/>
              <a:pathLst>
                <a:path w="318" h="158">
                  <a:moveTo>
                    <a:pt x="0" y="158"/>
                  </a:moveTo>
                  <a:lnTo>
                    <a:pt x="12" y="137"/>
                  </a:lnTo>
                  <a:cubicBezTo>
                    <a:pt x="39" y="123"/>
                    <a:pt x="122" y="90"/>
                    <a:pt x="162" y="71"/>
                  </a:cubicBezTo>
                  <a:cubicBezTo>
                    <a:pt x="202" y="52"/>
                    <a:pt x="229" y="31"/>
                    <a:pt x="249" y="20"/>
                  </a:cubicBezTo>
                  <a:cubicBezTo>
                    <a:pt x="269" y="9"/>
                    <a:pt x="275" y="4"/>
                    <a:pt x="285" y="2"/>
                  </a:cubicBezTo>
                  <a:cubicBezTo>
                    <a:pt x="295" y="0"/>
                    <a:pt x="306" y="4"/>
                    <a:pt x="309" y="11"/>
                  </a:cubicBezTo>
                  <a:cubicBezTo>
                    <a:pt x="312" y="18"/>
                    <a:pt x="318" y="34"/>
                    <a:pt x="303" y="47"/>
                  </a:cubicBezTo>
                  <a:cubicBezTo>
                    <a:pt x="288" y="60"/>
                    <a:pt x="252" y="74"/>
                    <a:pt x="219" y="89"/>
                  </a:cubicBezTo>
                  <a:cubicBezTo>
                    <a:pt x="186" y="104"/>
                    <a:pt x="135" y="130"/>
                    <a:pt x="108" y="140"/>
                  </a:cubicBezTo>
                  <a:cubicBezTo>
                    <a:pt x="81" y="150"/>
                    <a:pt x="74" y="150"/>
                    <a:pt x="57" y="152"/>
                  </a:cubicBezTo>
                  <a:cubicBezTo>
                    <a:pt x="40" y="154"/>
                    <a:pt x="23" y="154"/>
                    <a:pt x="0" y="158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accent2"/>
                </a:gs>
                <a:gs pos="100000">
                  <a:schemeClr val="bg2"/>
                </a:gs>
              </a:gsLst>
              <a:lin ang="27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pPr eaLnBrk="1" hangingPunct="1">
                <a:defRPr/>
              </a:pPr>
              <a:endParaRPr lang="en-US"/>
            </a:p>
          </p:txBody>
        </p:sp>
        <p:sp>
          <p:nvSpPr>
            <p:cNvPr id="20" name="Freeform 20">
              <a:extLst>
                <a:ext uri="{FF2B5EF4-FFF2-40B4-BE49-F238E27FC236}">
                  <a16:creationId xmlns:a16="http://schemas.microsoft.com/office/drawing/2014/main" id="{BAAF31DA-90EB-08DB-F2BC-20E3980D7832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3413" y="291"/>
              <a:ext cx="380" cy="174"/>
            </a:xfrm>
            <a:custGeom>
              <a:avLst/>
              <a:gdLst>
                <a:gd name="T0" fmla="*/ 3 w 380"/>
                <a:gd name="T1" fmla="*/ 165 h 174"/>
                <a:gd name="T2" fmla="*/ 129 w 380"/>
                <a:gd name="T3" fmla="*/ 93 h 174"/>
                <a:gd name="T4" fmla="*/ 261 w 380"/>
                <a:gd name="T5" fmla="*/ 30 h 174"/>
                <a:gd name="T6" fmla="*/ 351 w 380"/>
                <a:gd name="T7" fmla="*/ 0 h 174"/>
                <a:gd name="T8" fmla="*/ 378 w 380"/>
                <a:gd name="T9" fmla="*/ 27 h 174"/>
                <a:gd name="T10" fmla="*/ 336 w 380"/>
                <a:gd name="T11" fmla="*/ 51 h 174"/>
                <a:gd name="T12" fmla="*/ 291 w 380"/>
                <a:gd name="T13" fmla="*/ 60 h 174"/>
                <a:gd name="T14" fmla="*/ 240 w 380"/>
                <a:gd name="T15" fmla="*/ 75 h 174"/>
                <a:gd name="T16" fmla="*/ 189 w 380"/>
                <a:gd name="T17" fmla="*/ 120 h 174"/>
                <a:gd name="T18" fmla="*/ 102 w 380"/>
                <a:gd name="T19" fmla="*/ 174 h 174"/>
                <a:gd name="T20" fmla="*/ 0 w 380"/>
                <a:gd name="T21" fmla="*/ 162 h 174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380" h="174">
                  <a:moveTo>
                    <a:pt x="3" y="165"/>
                  </a:moveTo>
                  <a:cubicBezTo>
                    <a:pt x="24" y="153"/>
                    <a:pt x="86" y="115"/>
                    <a:pt x="129" y="93"/>
                  </a:cubicBezTo>
                  <a:cubicBezTo>
                    <a:pt x="172" y="71"/>
                    <a:pt x="224" y="45"/>
                    <a:pt x="261" y="30"/>
                  </a:cubicBezTo>
                  <a:cubicBezTo>
                    <a:pt x="298" y="15"/>
                    <a:pt x="332" y="0"/>
                    <a:pt x="351" y="0"/>
                  </a:cubicBezTo>
                  <a:cubicBezTo>
                    <a:pt x="370" y="0"/>
                    <a:pt x="380" y="19"/>
                    <a:pt x="378" y="27"/>
                  </a:cubicBezTo>
                  <a:cubicBezTo>
                    <a:pt x="376" y="35"/>
                    <a:pt x="350" y="46"/>
                    <a:pt x="336" y="51"/>
                  </a:cubicBezTo>
                  <a:cubicBezTo>
                    <a:pt x="322" y="56"/>
                    <a:pt x="307" y="56"/>
                    <a:pt x="291" y="60"/>
                  </a:cubicBezTo>
                  <a:cubicBezTo>
                    <a:pt x="275" y="64"/>
                    <a:pt x="257" y="65"/>
                    <a:pt x="240" y="75"/>
                  </a:cubicBezTo>
                  <a:cubicBezTo>
                    <a:pt x="223" y="85"/>
                    <a:pt x="212" y="104"/>
                    <a:pt x="189" y="120"/>
                  </a:cubicBezTo>
                  <a:cubicBezTo>
                    <a:pt x="166" y="136"/>
                    <a:pt x="133" y="167"/>
                    <a:pt x="102" y="174"/>
                  </a:cubicBezTo>
                  <a:lnTo>
                    <a:pt x="0" y="162"/>
                  </a:lnTo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" name="Freeform 21">
              <a:extLst>
                <a:ext uri="{FF2B5EF4-FFF2-40B4-BE49-F238E27FC236}">
                  <a16:creationId xmlns:a16="http://schemas.microsoft.com/office/drawing/2014/main" id="{CC9536C7-1900-0329-DACD-CBDE7D2E1205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4178" y="187"/>
              <a:ext cx="523" cy="69"/>
            </a:xfrm>
            <a:custGeom>
              <a:avLst/>
              <a:gdLst>
                <a:gd name="T0" fmla="*/ 84 w 523"/>
                <a:gd name="T1" fmla="*/ 11 h 69"/>
                <a:gd name="T2" fmla="*/ 27 w 523"/>
                <a:gd name="T3" fmla="*/ 5 h 69"/>
                <a:gd name="T4" fmla="*/ 9 w 523"/>
                <a:gd name="T5" fmla="*/ 35 h 69"/>
                <a:gd name="T6" fmla="*/ 81 w 523"/>
                <a:gd name="T7" fmla="*/ 56 h 69"/>
                <a:gd name="T8" fmla="*/ 255 w 523"/>
                <a:gd name="T9" fmla="*/ 68 h 69"/>
                <a:gd name="T10" fmla="*/ 432 w 523"/>
                <a:gd name="T11" fmla="*/ 50 h 69"/>
                <a:gd name="T12" fmla="*/ 513 w 523"/>
                <a:gd name="T13" fmla="*/ 5 h 69"/>
                <a:gd name="T14" fmla="*/ 372 w 523"/>
                <a:gd name="T15" fmla="*/ 20 h 69"/>
                <a:gd name="T16" fmla="*/ 141 w 523"/>
                <a:gd name="T17" fmla="*/ 14 h 69"/>
                <a:gd name="T18" fmla="*/ 84 w 523"/>
                <a:gd name="T19" fmla="*/ 11 h 69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523" h="69">
                  <a:moveTo>
                    <a:pt x="84" y="11"/>
                  </a:moveTo>
                  <a:cubicBezTo>
                    <a:pt x="65" y="9"/>
                    <a:pt x="40" y="1"/>
                    <a:pt x="27" y="5"/>
                  </a:cubicBezTo>
                  <a:cubicBezTo>
                    <a:pt x="14" y="9"/>
                    <a:pt x="0" y="27"/>
                    <a:pt x="9" y="35"/>
                  </a:cubicBezTo>
                  <a:cubicBezTo>
                    <a:pt x="18" y="43"/>
                    <a:pt x="40" y="51"/>
                    <a:pt x="81" y="56"/>
                  </a:cubicBezTo>
                  <a:cubicBezTo>
                    <a:pt x="122" y="61"/>
                    <a:pt x="197" y="69"/>
                    <a:pt x="255" y="68"/>
                  </a:cubicBezTo>
                  <a:cubicBezTo>
                    <a:pt x="313" y="67"/>
                    <a:pt x="389" y="60"/>
                    <a:pt x="432" y="50"/>
                  </a:cubicBezTo>
                  <a:cubicBezTo>
                    <a:pt x="475" y="40"/>
                    <a:pt x="523" y="10"/>
                    <a:pt x="513" y="5"/>
                  </a:cubicBezTo>
                  <a:cubicBezTo>
                    <a:pt x="503" y="0"/>
                    <a:pt x="434" y="19"/>
                    <a:pt x="372" y="20"/>
                  </a:cubicBezTo>
                  <a:cubicBezTo>
                    <a:pt x="310" y="21"/>
                    <a:pt x="189" y="15"/>
                    <a:pt x="141" y="14"/>
                  </a:cubicBezTo>
                  <a:cubicBezTo>
                    <a:pt x="93" y="13"/>
                    <a:pt x="103" y="13"/>
                    <a:pt x="84" y="11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" name="Freeform 22">
              <a:extLst>
                <a:ext uri="{FF2B5EF4-FFF2-40B4-BE49-F238E27FC236}">
                  <a16:creationId xmlns:a16="http://schemas.microsoft.com/office/drawing/2014/main" id="{E3BF5920-8701-9945-C3DA-A18097E82E27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4689" y="186"/>
              <a:ext cx="537" cy="120"/>
            </a:xfrm>
            <a:custGeom>
              <a:avLst/>
              <a:gdLst/>
              <a:ahLst/>
              <a:cxnLst>
                <a:cxn ang="0">
                  <a:pos x="23" y="6"/>
                </a:cxn>
                <a:cxn ang="0">
                  <a:pos x="188" y="3"/>
                </a:cxn>
                <a:cxn ang="0">
                  <a:pos x="323" y="27"/>
                </a:cxn>
                <a:cxn ang="0">
                  <a:pos x="464" y="69"/>
                </a:cxn>
                <a:cxn ang="0">
                  <a:pos x="521" y="90"/>
                </a:cxn>
                <a:cxn ang="0">
                  <a:pos x="533" y="105"/>
                </a:cxn>
                <a:cxn ang="0">
                  <a:pos x="497" y="120"/>
                </a:cxn>
                <a:cxn ang="0">
                  <a:pos x="452" y="108"/>
                </a:cxn>
                <a:cxn ang="0">
                  <a:pos x="350" y="72"/>
                </a:cxn>
                <a:cxn ang="0">
                  <a:pos x="158" y="39"/>
                </a:cxn>
                <a:cxn ang="0">
                  <a:pos x="50" y="39"/>
                </a:cxn>
                <a:cxn ang="0">
                  <a:pos x="23" y="6"/>
                </a:cxn>
              </a:cxnLst>
              <a:rect l="0" t="0" r="r" b="b"/>
              <a:pathLst>
                <a:path w="537" h="120">
                  <a:moveTo>
                    <a:pt x="23" y="6"/>
                  </a:moveTo>
                  <a:cubicBezTo>
                    <a:pt x="46" y="0"/>
                    <a:pt x="138" y="0"/>
                    <a:pt x="188" y="3"/>
                  </a:cubicBezTo>
                  <a:cubicBezTo>
                    <a:pt x="238" y="6"/>
                    <a:pt x="277" y="16"/>
                    <a:pt x="323" y="27"/>
                  </a:cubicBezTo>
                  <a:cubicBezTo>
                    <a:pt x="369" y="38"/>
                    <a:pt x="431" y="59"/>
                    <a:pt x="464" y="69"/>
                  </a:cubicBezTo>
                  <a:cubicBezTo>
                    <a:pt x="497" y="79"/>
                    <a:pt x="509" y="84"/>
                    <a:pt x="521" y="90"/>
                  </a:cubicBezTo>
                  <a:cubicBezTo>
                    <a:pt x="533" y="96"/>
                    <a:pt x="537" y="100"/>
                    <a:pt x="533" y="105"/>
                  </a:cubicBezTo>
                  <a:cubicBezTo>
                    <a:pt x="529" y="110"/>
                    <a:pt x="510" y="120"/>
                    <a:pt x="497" y="120"/>
                  </a:cubicBezTo>
                  <a:cubicBezTo>
                    <a:pt x="484" y="120"/>
                    <a:pt x="476" y="116"/>
                    <a:pt x="452" y="108"/>
                  </a:cubicBezTo>
                  <a:cubicBezTo>
                    <a:pt x="428" y="100"/>
                    <a:pt x="399" y="84"/>
                    <a:pt x="350" y="72"/>
                  </a:cubicBezTo>
                  <a:cubicBezTo>
                    <a:pt x="301" y="60"/>
                    <a:pt x="208" y="45"/>
                    <a:pt x="158" y="39"/>
                  </a:cubicBezTo>
                  <a:cubicBezTo>
                    <a:pt x="108" y="33"/>
                    <a:pt x="72" y="43"/>
                    <a:pt x="50" y="39"/>
                  </a:cubicBezTo>
                  <a:cubicBezTo>
                    <a:pt x="28" y="35"/>
                    <a:pt x="0" y="12"/>
                    <a:pt x="23" y="6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accent2"/>
                </a:gs>
                <a:gs pos="100000">
                  <a:schemeClr val="bg2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defRPr/>
              </a:pPr>
              <a:endParaRPr lang="en-US"/>
            </a:p>
          </p:txBody>
        </p:sp>
        <p:sp>
          <p:nvSpPr>
            <p:cNvPr id="23" name="Freeform 23">
              <a:extLst>
                <a:ext uri="{FF2B5EF4-FFF2-40B4-BE49-F238E27FC236}">
                  <a16:creationId xmlns:a16="http://schemas.microsoft.com/office/drawing/2014/main" id="{E2BB028E-7561-E853-B871-F02FEFB77C05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4968" y="312"/>
              <a:ext cx="800" cy="143"/>
            </a:xfrm>
            <a:custGeom>
              <a:avLst/>
              <a:gdLst/>
              <a:ahLst/>
              <a:cxnLst>
                <a:cxn ang="0">
                  <a:pos x="800" y="24"/>
                </a:cxn>
                <a:cxn ang="0">
                  <a:pos x="782" y="15"/>
                </a:cxn>
                <a:cxn ang="0">
                  <a:pos x="659" y="63"/>
                </a:cxn>
                <a:cxn ang="0">
                  <a:pos x="500" y="84"/>
                </a:cxn>
                <a:cxn ang="0">
                  <a:pos x="326" y="69"/>
                </a:cxn>
                <a:cxn ang="0">
                  <a:pos x="98" y="21"/>
                </a:cxn>
                <a:cxn ang="0">
                  <a:pos x="11" y="6"/>
                </a:cxn>
                <a:cxn ang="0">
                  <a:pos x="32" y="60"/>
                </a:cxn>
                <a:cxn ang="0">
                  <a:pos x="155" y="96"/>
                </a:cxn>
                <a:cxn ang="0">
                  <a:pos x="410" y="138"/>
                </a:cxn>
                <a:cxn ang="0">
                  <a:pos x="596" y="129"/>
                </a:cxn>
                <a:cxn ang="0">
                  <a:pos x="737" y="90"/>
                </a:cxn>
                <a:cxn ang="0">
                  <a:pos x="788" y="69"/>
                </a:cxn>
                <a:cxn ang="0">
                  <a:pos x="800" y="24"/>
                </a:cxn>
              </a:cxnLst>
              <a:rect l="0" t="0" r="r" b="b"/>
              <a:pathLst>
                <a:path w="800" h="143">
                  <a:moveTo>
                    <a:pt x="800" y="24"/>
                  </a:moveTo>
                  <a:lnTo>
                    <a:pt x="782" y="15"/>
                  </a:lnTo>
                  <a:cubicBezTo>
                    <a:pt x="759" y="21"/>
                    <a:pt x="706" y="51"/>
                    <a:pt x="659" y="63"/>
                  </a:cubicBezTo>
                  <a:cubicBezTo>
                    <a:pt x="612" y="75"/>
                    <a:pt x="555" y="83"/>
                    <a:pt x="500" y="84"/>
                  </a:cubicBezTo>
                  <a:cubicBezTo>
                    <a:pt x="445" y="85"/>
                    <a:pt x="393" y="79"/>
                    <a:pt x="326" y="69"/>
                  </a:cubicBezTo>
                  <a:cubicBezTo>
                    <a:pt x="259" y="59"/>
                    <a:pt x="150" y="31"/>
                    <a:pt x="98" y="21"/>
                  </a:cubicBezTo>
                  <a:cubicBezTo>
                    <a:pt x="46" y="11"/>
                    <a:pt x="22" y="0"/>
                    <a:pt x="11" y="6"/>
                  </a:cubicBezTo>
                  <a:cubicBezTo>
                    <a:pt x="0" y="12"/>
                    <a:pt x="8" y="45"/>
                    <a:pt x="32" y="60"/>
                  </a:cubicBezTo>
                  <a:cubicBezTo>
                    <a:pt x="56" y="75"/>
                    <a:pt x="92" y="83"/>
                    <a:pt x="155" y="96"/>
                  </a:cubicBezTo>
                  <a:cubicBezTo>
                    <a:pt x="218" y="109"/>
                    <a:pt x="337" y="133"/>
                    <a:pt x="410" y="138"/>
                  </a:cubicBezTo>
                  <a:cubicBezTo>
                    <a:pt x="483" y="143"/>
                    <a:pt x="542" y="137"/>
                    <a:pt x="596" y="129"/>
                  </a:cubicBezTo>
                  <a:cubicBezTo>
                    <a:pt x="650" y="121"/>
                    <a:pt x="705" y="100"/>
                    <a:pt x="737" y="90"/>
                  </a:cubicBezTo>
                  <a:cubicBezTo>
                    <a:pt x="769" y="80"/>
                    <a:pt x="780" y="80"/>
                    <a:pt x="788" y="69"/>
                  </a:cubicBezTo>
                  <a:cubicBezTo>
                    <a:pt x="796" y="58"/>
                    <a:pt x="792" y="39"/>
                    <a:pt x="800" y="24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accent2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defRPr/>
              </a:pPr>
              <a:endParaRPr lang="en-US"/>
            </a:p>
          </p:txBody>
        </p:sp>
        <p:sp>
          <p:nvSpPr>
            <p:cNvPr id="24" name="Freeform 24">
              <a:extLst>
                <a:ext uri="{FF2B5EF4-FFF2-40B4-BE49-F238E27FC236}">
                  <a16:creationId xmlns:a16="http://schemas.microsoft.com/office/drawing/2014/main" id="{FAFD2435-8453-8835-077C-FA1DBF7D0026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5318" y="240"/>
              <a:ext cx="402" cy="115"/>
            </a:xfrm>
            <a:custGeom>
              <a:avLst/>
              <a:gdLst>
                <a:gd name="T0" fmla="*/ 402 w 402"/>
                <a:gd name="T1" fmla="*/ 0 h 115"/>
                <a:gd name="T2" fmla="*/ 384 w 402"/>
                <a:gd name="T3" fmla="*/ 12 h 115"/>
                <a:gd name="T4" fmla="*/ 276 w 402"/>
                <a:gd name="T5" fmla="*/ 51 h 115"/>
                <a:gd name="T6" fmla="*/ 165 w 402"/>
                <a:gd name="T7" fmla="*/ 66 h 115"/>
                <a:gd name="T8" fmla="*/ 51 w 402"/>
                <a:gd name="T9" fmla="*/ 57 h 115"/>
                <a:gd name="T10" fmla="*/ 15 w 402"/>
                <a:gd name="T11" fmla="*/ 54 h 115"/>
                <a:gd name="T12" fmla="*/ 3 w 402"/>
                <a:gd name="T13" fmla="*/ 69 h 115"/>
                <a:gd name="T14" fmla="*/ 9 w 402"/>
                <a:gd name="T15" fmla="*/ 93 h 115"/>
                <a:gd name="T16" fmla="*/ 54 w 402"/>
                <a:gd name="T17" fmla="*/ 102 h 115"/>
                <a:gd name="T18" fmla="*/ 198 w 402"/>
                <a:gd name="T19" fmla="*/ 111 h 115"/>
                <a:gd name="T20" fmla="*/ 336 w 402"/>
                <a:gd name="T21" fmla="*/ 75 h 115"/>
                <a:gd name="T22" fmla="*/ 375 w 402"/>
                <a:gd name="T23" fmla="*/ 54 h 115"/>
                <a:gd name="T24" fmla="*/ 402 w 402"/>
                <a:gd name="T25" fmla="*/ 0 h 115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402" h="115">
                  <a:moveTo>
                    <a:pt x="402" y="0"/>
                  </a:moveTo>
                  <a:lnTo>
                    <a:pt x="384" y="12"/>
                  </a:lnTo>
                  <a:cubicBezTo>
                    <a:pt x="363" y="20"/>
                    <a:pt x="312" y="42"/>
                    <a:pt x="276" y="51"/>
                  </a:cubicBezTo>
                  <a:cubicBezTo>
                    <a:pt x="240" y="60"/>
                    <a:pt x="202" y="65"/>
                    <a:pt x="165" y="66"/>
                  </a:cubicBezTo>
                  <a:cubicBezTo>
                    <a:pt x="128" y="67"/>
                    <a:pt x="76" y="59"/>
                    <a:pt x="51" y="57"/>
                  </a:cubicBezTo>
                  <a:cubicBezTo>
                    <a:pt x="26" y="55"/>
                    <a:pt x="23" y="52"/>
                    <a:pt x="15" y="54"/>
                  </a:cubicBezTo>
                  <a:cubicBezTo>
                    <a:pt x="7" y="56"/>
                    <a:pt x="4" y="63"/>
                    <a:pt x="3" y="69"/>
                  </a:cubicBezTo>
                  <a:cubicBezTo>
                    <a:pt x="2" y="75"/>
                    <a:pt x="0" y="88"/>
                    <a:pt x="9" y="93"/>
                  </a:cubicBezTo>
                  <a:cubicBezTo>
                    <a:pt x="18" y="98"/>
                    <a:pt x="22" y="99"/>
                    <a:pt x="54" y="102"/>
                  </a:cubicBezTo>
                  <a:cubicBezTo>
                    <a:pt x="86" y="105"/>
                    <a:pt x="151" y="115"/>
                    <a:pt x="198" y="111"/>
                  </a:cubicBezTo>
                  <a:cubicBezTo>
                    <a:pt x="245" y="107"/>
                    <a:pt x="307" y="84"/>
                    <a:pt x="336" y="75"/>
                  </a:cubicBezTo>
                  <a:cubicBezTo>
                    <a:pt x="365" y="66"/>
                    <a:pt x="365" y="65"/>
                    <a:pt x="375" y="54"/>
                  </a:cubicBezTo>
                  <a:cubicBezTo>
                    <a:pt x="385" y="43"/>
                    <a:pt x="392" y="26"/>
                    <a:pt x="402" y="0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5" name="Group 25">
            <a:extLst>
              <a:ext uri="{FF2B5EF4-FFF2-40B4-BE49-F238E27FC236}">
                <a16:creationId xmlns:a16="http://schemas.microsoft.com/office/drawing/2014/main" id="{8F44EBB2-C7EB-B847-CC2D-7F344810ADF5}"/>
              </a:ext>
            </a:extLst>
          </p:cNvPr>
          <p:cNvGrpSpPr>
            <a:grpSpLocks/>
          </p:cNvGrpSpPr>
          <p:nvPr/>
        </p:nvGrpSpPr>
        <p:grpSpPr bwMode="auto">
          <a:xfrm>
            <a:off x="20638" y="6161088"/>
            <a:ext cx="9169400" cy="138112"/>
            <a:chOff x="0" y="4032"/>
            <a:chExt cx="5776" cy="87"/>
          </a:xfrm>
        </p:grpSpPr>
        <p:sp>
          <p:nvSpPr>
            <p:cNvPr id="26" name="Freeform 26">
              <a:extLst>
                <a:ext uri="{FF2B5EF4-FFF2-40B4-BE49-F238E27FC236}">
                  <a16:creationId xmlns:a16="http://schemas.microsoft.com/office/drawing/2014/main" id="{3479E2F9-85B5-2B75-E004-6A952492B9FA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4041" y="4047"/>
              <a:ext cx="1735" cy="72"/>
            </a:xfrm>
            <a:custGeom>
              <a:avLst/>
              <a:gdLst>
                <a:gd name="T0" fmla="*/ 165 w 1735"/>
                <a:gd name="T1" fmla="*/ 6 h 72"/>
                <a:gd name="T2" fmla="*/ 450 w 1735"/>
                <a:gd name="T3" fmla="*/ 3 h 72"/>
                <a:gd name="T4" fmla="*/ 714 w 1735"/>
                <a:gd name="T5" fmla="*/ 12 h 72"/>
                <a:gd name="T6" fmla="*/ 957 w 1735"/>
                <a:gd name="T7" fmla="*/ 24 h 72"/>
                <a:gd name="T8" fmla="*/ 1173 w 1735"/>
                <a:gd name="T9" fmla="*/ 24 h 72"/>
                <a:gd name="T10" fmla="*/ 1473 w 1735"/>
                <a:gd name="T11" fmla="*/ 15 h 72"/>
                <a:gd name="T12" fmla="*/ 1617 w 1735"/>
                <a:gd name="T13" fmla="*/ 0 h 72"/>
                <a:gd name="T14" fmla="*/ 1719 w 1735"/>
                <a:gd name="T15" fmla="*/ 15 h 72"/>
                <a:gd name="T16" fmla="*/ 1716 w 1735"/>
                <a:gd name="T17" fmla="*/ 66 h 72"/>
                <a:gd name="T18" fmla="*/ 1632 w 1735"/>
                <a:gd name="T19" fmla="*/ 51 h 72"/>
                <a:gd name="T20" fmla="*/ 1407 w 1735"/>
                <a:gd name="T21" fmla="*/ 51 h 72"/>
                <a:gd name="T22" fmla="*/ 1191 w 1735"/>
                <a:gd name="T23" fmla="*/ 48 h 72"/>
                <a:gd name="T24" fmla="*/ 870 w 1735"/>
                <a:gd name="T25" fmla="*/ 60 h 72"/>
                <a:gd name="T26" fmla="*/ 492 w 1735"/>
                <a:gd name="T27" fmla="*/ 48 h 72"/>
                <a:gd name="T28" fmla="*/ 291 w 1735"/>
                <a:gd name="T29" fmla="*/ 27 h 72"/>
                <a:gd name="T30" fmla="*/ 21 w 1735"/>
                <a:gd name="T31" fmla="*/ 36 h 72"/>
                <a:gd name="T32" fmla="*/ 165 w 1735"/>
                <a:gd name="T33" fmla="*/ 6 h 72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1735" h="72">
                  <a:moveTo>
                    <a:pt x="165" y="6"/>
                  </a:moveTo>
                  <a:cubicBezTo>
                    <a:pt x="236" y="1"/>
                    <a:pt x="359" y="2"/>
                    <a:pt x="450" y="3"/>
                  </a:cubicBezTo>
                  <a:cubicBezTo>
                    <a:pt x="541" y="4"/>
                    <a:pt x="630" y="9"/>
                    <a:pt x="714" y="12"/>
                  </a:cubicBezTo>
                  <a:cubicBezTo>
                    <a:pt x="798" y="15"/>
                    <a:pt x="881" y="22"/>
                    <a:pt x="957" y="24"/>
                  </a:cubicBezTo>
                  <a:cubicBezTo>
                    <a:pt x="1033" y="26"/>
                    <a:pt x="1087" y="25"/>
                    <a:pt x="1173" y="24"/>
                  </a:cubicBezTo>
                  <a:cubicBezTo>
                    <a:pt x="1259" y="23"/>
                    <a:pt x="1399" y="19"/>
                    <a:pt x="1473" y="15"/>
                  </a:cubicBezTo>
                  <a:cubicBezTo>
                    <a:pt x="1547" y="11"/>
                    <a:pt x="1576" y="0"/>
                    <a:pt x="1617" y="0"/>
                  </a:cubicBezTo>
                  <a:cubicBezTo>
                    <a:pt x="1658" y="0"/>
                    <a:pt x="1703" y="4"/>
                    <a:pt x="1719" y="15"/>
                  </a:cubicBezTo>
                  <a:cubicBezTo>
                    <a:pt x="1735" y="26"/>
                    <a:pt x="1730" y="60"/>
                    <a:pt x="1716" y="66"/>
                  </a:cubicBezTo>
                  <a:cubicBezTo>
                    <a:pt x="1702" y="72"/>
                    <a:pt x="1683" y="53"/>
                    <a:pt x="1632" y="51"/>
                  </a:cubicBezTo>
                  <a:cubicBezTo>
                    <a:pt x="1581" y="49"/>
                    <a:pt x="1480" y="51"/>
                    <a:pt x="1407" y="51"/>
                  </a:cubicBezTo>
                  <a:cubicBezTo>
                    <a:pt x="1334" y="51"/>
                    <a:pt x="1280" y="47"/>
                    <a:pt x="1191" y="48"/>
                  </a:cubicBezTo>
                  <a:cubicBezTo>
                    <a:pt x="1102" y="49"/>
                    <a:pt x="986" y="60"/>
                    <a:pt x="870" y="60"/>
                  </a:cubicBezTo>
                  <a:cubicBezTo>
                    <a:pt x="754" y="60"/>
                    <a:pt x="588" y="53"/>
                    <a:pt x="492" y="48"/>
                  </a:cubicBezTo>
                  <a:cubicBezTo>
                    <a:pt x="396" y="43"/>
                    <a:pt x="369" y="29"/>
                    <a:pt x="291" y="27"/>
                  </a:cubicBezTo>
                  <a:cubicBezTo>
                    <a:pt x="213" y="25"/>
                    <a:pt x="42" y="39"/>
                    <a:pt x="21" y="36"/>
                  </a:cubicBezTo>
                  <a:cubicBezTo>
                    <a:pt x="0" y="33"/>
                    <a:pt x="94" y="11"/>
                    <a:pt x="165" y="6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" name="Freeform 27">
              <a:extLst>
                <a:ext uri="{FF2B5EF4-FFF2-40B4-BE49-F238E27FC236}">
                  <a16:creationId xmlns:a16="http://schemas.microsoft.com/office/drawing/2014/main" id="{B35019A0-202A-F4D7-0A6D-54F1939EF8C4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727" y="4038"/>
              <a:ext cx="2655" cy="60"/>
            </a:xfrm>
            <a:custGeom>
              <a:avLst/>
              <a:gdLst>
                <a:gd name="T0" fmla="*/ 2641 w 2655"/>
                <a:gd name="T1" fmla="*/ 6 h 60"/>
                <a:gd name="T2" fmla="*/ 2620 w 2655"/>
                <a:gd name="T3" fmla="*/ 30 h 60"/>
                <a:gd name="T4" fmla="*/ 2368 w 2655"/>
                <a:gd name="T5" fmla="*/ 45 h 60"/>
                <a:gd name="T6" fmla="*/ 2023 w 2655"/>
                <a:gd name="T7" fmla="*/ 60 h 60"/>
                <a:gd name="T8" fmla="*/ 1786 w 2655"/>
                <a:gd name="T9" fmla="*/ 48 h 60"/>
                <a:gd name="T10" fmla="*/ 1525 w 2655"/>
                <a:gd name="T11" fmla="*/ 36 h 60"/>
                <a:gd name="T12" fmla="*/ 1195 w 2655"/>
                <a:gd name="T13" fmla="*/ 45 h 60"/>
                <a:gd name="T14" fmla="*/ 817 w 2655"/>
                <a:gd name="T15" fmla="*/ 39 h 60"/>
                <a:gd name="T16" fmla="*/ 499 w 2655"/>
                <a:gd name="T17" fmla="*/ 27 h 60"/>
                <a:gd name="T18" fmla="*/ 136 w 2655"/>
                <a:gd name="T19" fmla="*/ 39 h 60"/>
                <a:gd name="T20" fmla="*/ 10 w 2655"/>
                <a:gd name="T21" fmla="*/ 33 h 60"/>
                <a:gd name="T22" fmla="*/ 76 w 2655"/>
                <a:gd name="T23" fmla="*/ 24 h 60"/>
                <a:gd name="T24" fmla="*/ 310 w 2655"/>
                <a:gd name="T25" fmla="*/ 18 h 60"/>
                <a:gd name="T26" fmla="*/ 544 w 2655"/>
                <a:gd name="T27" fmla="*/ 0 h 60"/>
                <a:gd name="T28" fmla="*/ 853 w 2655"/>
                <a:gd name="T29" fmla="*/ 21 h 60"/>
                <a:gd name="T30" fmla="*/ 1114 w 2655"/>
                <a:gd name="T31" fmla="*/ 21 h 60"/>
                <a:gd name="T32" fmla="*/ 1399 w 2655"/>
                <a:gd name="T33" fmla="*/ 3 h 60"/>
                <a:gd name="T34" fmla="*/ 1588 w 2655"/>
                <a:gd name="T35" fmla="*/ 9 h 60"/>
                <a:gd name="T36" fmla="*/ 1807 w 2655"/>
                <a:gd name="T37" fmla="*/ 21 h 60"/>
                <a:gd name="T38" fmla="*/ 2035 w 2655"/>
                <a:gd name="T39" fmla="*/ 12 h 60"/>
                <a:gd name="T40" fmla="*/ 2290 w 2655"/>
                <a:gd name="T41" fmla="*/ 18 h 60"/>
                <a:gd name="T42" fmla="*/ 2596 w 2655"/>
                <a:gd name="T43" fmla="*/ 3 h 60"/>
                <a:gd name="T44" fmla="*/ 2641 w 2655"/>
                <a:gd name="T45" fmla="*/ 6 h 60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0" t="0" r="r" b="b"/>
              <a:pathLst>
                <a:path w="2655" h="60">
                  <a:moveTo>
                    <a:pt x="2641" y="6"/>
                  </a:moveTo>
                  <a:lnTo>
                    <a:pt x="2620" y="30"/>
                  </a:lnTo>
                  <a:cubicBezTo>
                    <a:pt x="2575" y="36"/>
                    <a:pt x="2467" y="40"/>
                    <a:pt x="2368" y="45"/>
                  </a:cubicBezTo>
                  <a:cubicBezTo>
                    <a:pt x="2269" y="50"/>
                    <a:pt x="2120" y="60"/>
                    <a:pt x="2023" y="60"/>
                  </a:cubicBezTo>
                  <a:cubicBezTo>
                    <a:pt x="1926" y="60"/>
                    <a:pt x="1869" y="52"/>
                    <a:pt x="1786" y="48"/>
                  </a:cubicBezTo>
                  <a:cubicBezTo>
                    <a:pt x="1703" y="44"/>
                    <a:pt x="1623" y="36"/>
                    <a:pt x="1525" y="36"/>
                  </a:cubicBezTo>
                  <a:cubicBezTo>
                    <a:pt x="1427" y="36"/>
                    <a:pt x="1313" y="44"/>
                    <a:pt x="1195" y="45"/>
                  </a:cubicBezTo>
                  <a:cubicBezTo>
                    <a:pt x="1077" y="46"/>
                    <a:pt x="933" y="42"/>
                    <a:pt x="817" y="39"/>
                  </a:cubicBezTo>
                  <a:cubicBezTo>
                    <a:pt x="701" y="36"/>
                    <a:pt x="612" y="27"/>
                    <a:pt x="499" y="27"/>
                  </a:cubicBezTo>
                  <a:cubicBezTo>
                    <a:pt x="386" y="27"/>
                    <a:pt x="217" y="38"/>
                    <a:pt x="136" y="39"/>
                  </a:cubicBezTo>
                  <a:cubicBezTo>
                    <a:pt x="55" y="40"/>
                    <a:pt x="20" y="36"/>
                    <a:pt x="10" y="33"/>
                  </a:cubicBezTo>
                  <a:cubicBezTo>
                    <a:pt x="0" y="30"/>
                    <a:pt x="26" y="27"/>
                    <a:pt x="76" y="24"/>
                  </a:cubicBezTo>
                  <a:cubicBezTo>
                    <a:pt x="126" y="21"/>
                    <a:pt x="232" y="22"/>
                    <a:pt x="310" y="18"/>
                  </a:cubicBezTo>
                  <a:cubicBezTo>
                    <a:pt x="388" y="14"/>
                    <a:pt x="454" y="0"/>
                    <a:pt x="544" y="0"/>
                  </a:cubicBezTo>
                  <a:cubicBezTo>
                    <a:pt x="634" y="0"/>
                    <a:pt x="758" y="18"/>
                    <a:pt x="853" y="21"/>
                  </a:cubicBezTo>
                  <a:cubicBezTo>
                    <a:pt x="948" y="24"/>
                    <a:pt x="1023" y="24"/>
                    <a:pt x="1114" y="21"/>
                  </a:cubicBezTo>
                  <a:cubicBezTo>
                    <a:pt x="1205" y="18"/>
                    <a:pt x="1320" y="5"/>
                    <a:pt x="1399" y="3"/>
                  </a:cubicBezTo>
                  <a:cubicBezTo>
                    <a:pt x="1478" y="1"/>
                    <a:pt x="1520" y="6"/>
                    <a:pt x="1588" y="9"/>
                  </a:cubicBezTo>
                  <a:cubicBezTo>
                    <a:pt x="1656" y="12"/>
                    <a:pt x="1733" y="21"/>
                    <a:pt x="1807" y="21"/>
                  </a:cubicBezTo>
                  <a:cubicBezTo>
                    <a:pt x="1881" y="21"/>
                    <a:pt x="1955" y="12"/>
                    <a:pt x="2035" y="12"/>
                  </a:cubicBezTo>
                  <a:cubicBezTo>
                    <a:pt x="2115" y="12"/>
                    <a:pt x="2197" y="19"/>
                    <a:pt x="2290" y="18"/>
                  </a:cubicBezTo>
                  <a:cubicBezTo>
                    <a:pt x="2383" y="17"/>
                    <a:pt x="2537" y="5"/>
                    <a:pt x="2596" y="3"/>
                  </a:cubicBezTo>
                  <a:cubicBezTo>
                    <a:pt x="2655" y="1"/>
                    <a:pt x="2651" y="3"/>
                    <a:pt x="2641" y="6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" name="Freeform 28">
              <a:extLst>
                <a:ext uri="{FF2B5EF4-FFF2-40B4-BE49-F238E27FC236}">
                  <a16:creationId xmlns:a16="http://schemas.microsoft.com/office/drawing/2014/main" id="{A82B9BF0-4D6A-A546-5024-DA69B77A9985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0" y="4032"/>
              <a:ext cx="2041" cy="62"/>
            </a:xfrm>
            <a:custGeom>
              <a:avLst/>
              <a:gdLst>
                <a:gd name="T0" fmla="*/ 1893 w 2041"/>
                <a:gd name="T1" fmla="*/ 39 h 62"/>
                <a:gd name="T2" fmla="*/ 1578 w 2041"/>
                <a:gd name="T3" fmla="*/ 45 h 62"/>
                <a:gd name="T4" fmla="*/ 1011 w 2041"/>
                <a:gd name="T5" fmla="*/ 60 h 62"/>
                <a:gd name="T6" fmla="*/ 438 w 2041"/>
                <a:gd name="T7" fmla="*/ 57 h 62"/>
                <a:gd name="T8" fmla="*/ 0 w 2041"/>
                <a:gd name="T9" fmla="*/ 36 h 62"/>
                <a:gd name="T10" fmla="*/ 0 w 2041"/>
                <a:gd name="T11" fmla="*/ 3 h 62"/>
                <a:gd name="T12" fmla="*/ 210 w 2041"/>
                <a:gd name="T13" fmla="*/ 18 h 62"/>
                <a:gd name="T14" fmla="*/ 474 w 2041"/>
                <a:gd name="T15" fmla="*/ 21 h 62"/>
                <a:gd name="T16" fmla="*/ 678 w 2041"/>
                <a:gd name="T17" fmla="*/ 9 h 62"/>
                <a:gd name="T18" fmla="*/ 897 w 2041"/>
                <a:gd name="T19" fmla="*/ 9 h 62"/>
                <a:gd name="T20" fmla="*/ 1167 w 2041"/>
                <a:gd name="T21" fmla="*/ 30 h 62"/>
                <a:gd name="T22" fmla="*/ 1500 w 2041"/>
                <a:gd name="T23" fmla="*/ 24 h 62"/>
                <a:gd name="T24" fmla="*/ 1758 w 2041"/>
                <a:gd name="T25" fmla="*/ 3 h 62"/>
                <a:gd name="T26" fmla="*/ 1938 w 2041"/>
                <a:gd name="T27" fmla="*/ 18 h 62"/>
                <a:gd name="T28" fmla="*/ 2034 w 2041"/>
                <a:gd name="T29" fmla="*/ 33 h 62"/>
                <a:gd name="T30" fmla="*/ 1893 w 2041"/>
                <a:gd name="T31" fmla="*/ 39 h 62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0" t="0" r="r" b="b"/>
              <a:pathLst>
                <a:path w="2041" h="62">
                  <a:moveTo>
                    <a:pt x="1893" y="39"/>
                  </a:moveTo>
                  <a:cubicBezTo>
                    <a:pt x="1817" y="41"/>
                    <a:pt x="1725" y="42"/>
                    <a:pt x="1578" y="45"/>
                  </a:cubicBezTo>
                  <a:cubicBezTo>
                    <a:pt x="1431" y="48"/>
                    <a:pt x="1201" y="58"/>
                    <a:pt x="1011" y="60"/>
                  </a:cubicBezTo>
                  <a:cubicBezTo>
                    <a:pt x="821" y="62"/>
                    <a:pt x="606" y="61"/>
                    <a:pt x="438" y="57"/>
                  </a:cubicBezTo>
                  <a:cubicBezTo>
                    <a:pt x="270" y="53"/>
                    <a:pt x="73" y="45"/>
                    <a:pt x="0" y="36"/>
                  </a:cubicBezTo>
                  <a:lnTo>
                    <a:pt x="0" y="3"/>
                  </a:lnTo>
                  <a:cubicBezTo>
                    <a:pt x="35" y="0"/>
                    <a:pt x="131" y="15"/>
                    <a:pt x="210" y="18"/>
                  </a:cubicBezTo>
                  <a:cubicBezTo>
                    <a:pt x="289" y="21"/>
                    <a:pt x="396" y="22"/>
                    <a:pt x="474" y="21"/>
                  </a:cubicBezTo>
                  <a:cubicBezTo>
                    <a:pt x="552" y="20"/>
                    <a:pt x="608" y="11"/>
                    <a:pt x="678" y="9"/>
                  </a:cubicBezTo>
                  <a:cubicBezTo>
                    <a:pt x="748" y="7"/>
                    <a:pt x="816" y="6"/>
                    <a:pt x="897" y="9"/>
                  </a:cubicBezTo>
                  <a:cubicBezTo>
                    <a:pt x="978" y="12"/>
                    <a:pt x="1067" y="28"/>
                    <a:pt x="1167" y="30"/>
                  </a:cubicBezTo>
                  <a:cubicBezTo>
                    <a:pt x="1267" y="32"/>
                    <a:pt x="1402" y="28"/>
                    <a:pt x="1500" y="24"/>
                  </a:cubicBezTo>
                  <a:cubicBezTo>
                    <a:pt x="1598" y="20"/>
                    <a:pt x="1685" y="4"/>
                    <a:pt x="1758" y="3"/>
                  </a:cubicBezTo>
                  <a:cubicBezTo>
                    <a:pt x="1831" y="2"/>
                    <a:pt x="1892" y="13"/>
                    <a:pt x="1938" y="18"/>
                  </a:cubicBezTo>
                  <a:cubicBezTo>
                    <a:pt x="1984" y="23"/>
                    <a:pt x="2041" y="30"/>
                    <a:pt x="2034" y="33"/>
                  </a:cubicBezTo>
                  <a:cubicBezTo>
                    <a:pt x="2027" y="36"/>
                    <a:pt x="1969" y="37"/>
                    <a:pt x="1893" y="39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31773" name="Rectangle 29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868488"/>
            <a:ext cx="7772400" cy="1600200"/>
          </a:xfrm>
        </p:spPr>
        <p:txBody>
          <a:bodyPr anchorCtr="1"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1774" name="Rectangle 30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273175" y="3729038"/>
            <a:ext cx="6400800" cy="1371600"/>
          </a:xfrm>
        </p:spPr>
        <p:txBody>
          <a:bodyPr anchorCtr="1"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29" name="Rectangle 31">
            <a:extLst>
              <a:ext uri="{FF2B5EF4-FFF2-40B4-BE49-F238E27FC236}">
                <a16:creationId xmlns:a16="http://schemas.microsoft.com/office/drawing/2014/main" id="{F855D141-CA39-8CD8-6E92-2EB566F0DEDE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>
          <a:xfrm>
            <a:off x="685800" y="6348413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" name="Rectangle 32">
            <a:extLst>
              <a:ext uri="{FF2B5EF4-FFF2-40B4-BE49-F238E27FC236}">
                <a16:creationId xmlns:a16="http://schemas.microsoft.com/office/drawing/2014/main" id="{0F7D15FF-36D1-C333-62E4-E731E8A1B53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348413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1" name="Rectangle 33">
            <a:extLst>
              <a:ext uri="{FF2B5EF4-FFF2-40B4-BE49-F238E27FC236}">
                <a16:creationId xmlns:a16="http://schemas.microsoft.com/office/drawing/2014/main" id="{1B0C713E-43EF-8D6A-E530-8DD49790FEE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348413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32A4B06B-3889-42CE-B5EC-A3E64493174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996552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1">
            <a:extLst>
              <a:ext uri="{FF2B5EF4-FFF2-40B4-BE49-F238E27FC236}">
                <a16:creationId xmlns:a16="http://schemas.microsoft.com/office/drawing/2014/main" id="{25EFB27B-D8B0-4A2D-8865-4B297470F3E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2">
            <a:extLst>
              <a:ext uri="{FF2B5EF4-FFF2-40B4-BE49-F238E27FC236}">
                <a16:creationId xmlns:a16="http://schemas.microsoft.com/office/drawing/2014/main" id="{88E50297-99CD-F89D-E8D5-E1902F8BB7B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3">
            <a:extLst>
              <a:ext uri="{FF2B5EF4-FFF2-40B4-BE49-F238E27FC236}">
                <a16:creationId xmlns:a16="http://schemas.microsoft.com/office/drawing/2014/main" id="{AF6F20A0-31FA-60E9-DB99-E08A858E727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41D6C87-6B4D-4DFC-B5E7-4A9D4E10A5D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596999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768350"/>
            <a:ext cx="1943100" cy="532765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768350"/>
            <a:ext cx="5676900" cy="53276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1">
            <a:extLst>
              <a:ext uri="{FF2B5EF4-FFF2-40B4-BE49-F238E27FC236}">
                <a16:creationId xmlns:a16="http://schemas.microsoft.com/office/drawing/2014/main" id="{52A6CFD1-EB8C-56B3-39E2-0DB916D82C9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2">
            <a:extLst>
              <a:ext uri="{FF2B5EF4-FFF2-40B4-BE49-F238E27FC236}">
                <a16:creationId xmlns:a16="http://schemas.microsoft.com/office/drawing/2014/main" id="{04BC11FC-D491-A6CF-0896-8297FBB307B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3">
            <a:extLst>
              <a:ext uri="{FF2B5EF4-FFF2-40B4-BE49-F238E27FC236}">
                <a16:creationId xmlns:a16="http://schemas.microsoft.com/office/drawing/2014/main" id="{DB2417F7-874E-ECA0-6F0B-BD960D89DE1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76065BC-1BBB-40F5-9751-D2B2FB96C70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209456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1">
            <a:extLst>
              <a:ext uri="{FF2B5EF4-FFF2-40B4-BE49-F238E27FC236}">
                <a16:creationId xmlns:a16="http://schemas.microsoft.com/office/drawing/2014/main" id="{095C6524-B553-5B47-F6BA-4695FFDAC18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2">
            <a:extLst>
              <a:ext uri="{FF2B5EF4-FFF2-40B4-BE49-F238E27FC236}">
                <a16:creationId xmlns:a16="http://schemas.microsoft.com/office/drawing/2014/main" id="{F7FD6D68-635A-5BD2-753D-EE7FB03CBD7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3">
            <a:extLst>
              <a:ext uri="{FF2B5EF4-FFF2-40B4-BE49-F238E27FC236}">
                <a16:creationId xmlns:a16="http://schemas.microsoft.com/office/drawing/2014/main" id="{79148ACF-AABD-B029-7675-65A316429B8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5B6F1F2-E3D5-49E7-87FB-3A6C9FE463D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252499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31">
            <a:extLst>
              <a:ext uri="{FF2B5EF4-FFF2-40B4-BE49-F238E27FC236}">
                <a16:creationId xmlns:a16="http://schemas.microsoft.com/office/drawing/2014/main" id="{49238A0A-39B4-E998-BCE1-D019BE10857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2">
            <a:extLst>
              <a:ext uri="{FF2B5EF4-FFF2-40B4-BE49-F238E27FC236}">
                <a16:creationId xmlns:a16="http://schemas.microsoft.com/office/drawing/2014/main" id="{627751B2-EF8D-65EE-F5C7-3720D2100FA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3">
            <a:extLst>
              <a:ext uri="{FF2B5EF4-FFF2-40B4-BE49-F238E27FC236}">
                <a16:creationId xmlns:a16="http://schemas.microsoft.com/office/drawing/2014/main" id="{80B213D3-BCA6-85C3-4F76-749BC6EB53E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EB69B5F-534C-4EFC-B15A-0DC36ED61B2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435913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31">
            <a:extLst>
              <a:ext uri="{FF2B5EF4-FFF2-40B4-BE49-F238E27FC236}">
                <a16:creationId xmlns:a16="http://schemas.microsoft.com/office/drawing/2014/main" id="{3118328F-3700-7BAE-F786-F8B621E6A77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2">
            <a:extLst>
              <a:ext uri="{FF2B5EF4-FFF2-40B4-BE49-F238E27FC236}">
                <a16:creationId xmlns:a16="http://schemas.microsoft.com/office/drawing/2014/main" id="{D8189835-A99D-EC9A-4063-9DEE211213B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33">
            <a:extLst>
              <a:ext uri="{FF2B5EF4-FFF2-40B4-BE49-F238E27FC236}">
                <a16:creationId xmlns:a16="http://schemas.microsoft.com/office/drawing/2014/main" id="{B8DB485F-943D-1D5D-C761-63C27DAA0FE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C948660-86E9-4D2C-ADA8-2C4610BFF83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205538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31">
            <a:extLst>
              <a:ext uri="{FF2B5EF4-FFF2-40B4-BE49-F238E27FC236}">
                <a16:creationId xmlns:a16="http://schemas.microsoft.com/office/drawing/2014/main" id="{7618CEC0-415A-9C89-BE89-4401785D59E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32">
            <a:extLst>
              <a:ext uri="{FF2B5EF4-FFF2-40B4-BE49-F238E27FC236}">
                <a16:creationId xmlns:a16="http://schemas.microsoft.com/office/drawing/2014/main" id="{F4F841AC-B9D1-3E1B-4E74-B14F396AFF6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33">
            <a:extLst>
              <a:ext uri="{FF2B5EF4-FFF2-40B4-BE49-F238E27FC236}">
                <a16:creationId xmlns:a16="http://schemas.microsoft.com/office/drawing/2014/main" id="{1A132869-D8CE-D503-1688-F8B8DE4B54D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5679A63-659E-4E56-BC18-7CC42069BB2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992000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31">
            <a:extLst>
              <a:ext uri="{FF2B5EF4-FFF2-40B4-BE49-F238E27FC236}">
                <a16:creationId xmlns:a16="http://schemas.microsoft.com/office/drawing/2014/main" id="{FB3FC822-FA9B-993E-03A6-AA71B496A7E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32">
            <a:extLst>
              <a:ext uri="{FF2B5EF4-FFF2-40B4-BE49-F238E27FC236}">
                <a16:creationId xmlns:a16="http://schemas.microsoft.com/office/drawing/2014/main" id="{102F2613-AECE-1036-92A2-CC24FDBED37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3">
            <a:extLst>
              <a:ext uri="{FF2B5EF4-FFF2-40B4-BE49-F238E27FC236}">
                <a16:creationId xmlns:a16="http://schemas.microsoft.com/office/drawing/2014/main" id="{060C03A9-AA23-4483-6967-B04565B42F7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AFA2408-2633-4E64-A992-64BBCCC6EA6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610492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1">
            <a:extLst>
              <a:ext uri="{FF2B5EF4-FFF2-40B4-BE49-F238E27FC236}">
                <a16:creationId xmlns:a16="http://schemas.microsoft.com/office/drawing/2014/main" id="{12CDA021-D4A9-BD69-B451-E744FBF9718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32">
            <a:extLst>
              <a:ext uri="{FF2B5EF4-FFF2-40B4-BE49-F238E27FC236}">
                <a16:creationId xmlns:a16="http://schemas.microsoft.com/office/drawing/2014/main" id="{0F6BE98C-8A6F-002B-7F1F-D5FDBDCF15C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33">
            <a:extLst>
              <a:ext uri="{FF2B5EF4-FFF2-40B4-BE49-F238E27FC236}">
                <a16:creationId xmlns:a16="http://schemas.microsoft.com/office/drawing/2014/main" id="{E65785CC-19A8-6770-5135-529A5486D72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63621C1-2722-4EC7-99C8-F4ACE49D3FB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376157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31">
            <a:extLst>
              <a:ext uri="{FF2B5EF4-FFF2-40B4-BE49-F238E27FC236}">
                <a16:creationId xmlns:a16="http://schemas.microsoft.com/office/drawing/2014/main" id="{C818C0BC-A594-4BDF-8E33-048A4950F46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2">
            <a:extLst>
              <a:ext uri="{FF2B5EF4-FFF2-40B4-BE49-F238E27FC236}">
                <a16:creationId xmlns:a16="http://schemas.microsoft.com/office/drawing/2014/main" id="{7958AD0B-B520-4BE3-D5B4-F4B846EFBD2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33">
            <a:extLst>
              <a:ext uri="{FF2B5EF4-FFF2-40B4-BE49-F238E27FC236}">
                <a16:creationId xmlns:a16="http://schemas.microsoft.com/office/drawing/2014/main" id="{D8F49514-0E07-6912-8F94-29941B34C9E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86D2BC1-CFD4-4BCC-ADBB-260578A3620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986652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31">
            <a:extLst>
              <a:ext uri="{FF2B5EF4-FFF2-40B4-BE49-F238E27FC236}">
                <a16:creationId xmlns:a16="http://schemas.microsoft.com/office/drawing/2014/main" id="{4D50952C-08AA-6856-30F1-503C6E68EE4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2">
            <a:extLst>
              <a:ext uri="{FF2B5EF4-FFF2-40B4-BE49-F238E27FC236}">
                <a16:creationId xmlns:a16="http://schemas.microsoft.com/office/drawing/2014/main" id="{13F0C841-4FB7-3104-1A3B-CFB43676326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33">
            <a:extLst>
              <a:ext uri="{FF2B5EF4-FFF2-40B4-BE49-F238E27FC236}">
                <a16:creationId xmlns:a16="http://schemas.microsoft.com/office/drawing/2014/main" id="{32A37FD6-17BF-0848-F0A0-126D2472075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DC69877-D732-43AA-AD7F-55E43E73877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700985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18" Type="http://schemas.openxmlformats.org/officeDocument/2006/relationships/image" Target="../media/image6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17" Type="http://schemas.openxmlformats.org/officeDocument/2006/relationships/image" Target="../media/image5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>
            <a:extLst>
              <a:ext uri="{FF2B5EF4-FFF2-40B4-BE49-F238E27FC236}">
                <a16:creationId xmlns:a16="http://schemas.microsoft.com/office/drawing/2014/main" id="{9AB4A662-C21D-F53A-4FEE-3AB5F8618C6C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9156700" cy="757238"/>
            <a:chOff x="0" y="0"/>
            <a:chExt cx="5768" cy="477"/>
          </a:xfrm>
        </p:grpSpPr>
        <p:sp>
          <p:nvSpPr>
            <p:cNvPr id="1036" name="Freeform 3">
              <a:extLst>
                <a:ext uri="{FF2B5EF4-FFF2-40B4-BE49-F238E27FC236}">
                  <a16:creationId xmlns:a16="http://schemas.microsoft.com/office/drawing/2014/main" id="{B1DA5330-34B0-17A1-9556-5D4E5E335D83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5" y="0"/>
              <a:ext cx="5763" cy="477"/>
            </a:xfrm>
            <a:custGeom>
              <a:avLst/>
              <a:gdLst>
                <a:gd name="T0" fmla="*/ 0 w 5763"/>
                <a:gd name="T1" fmla="*/ 450 h 477"/>
                <a:gd name="T2" fmla="*/ 3 w 5763"/>
                <a:gd name="T3" fmla="*/ 0 h 477"/>
                <a:gd name="T4" fmla="*/ 5763 w 5763"/>
                <a:gd name="T5" fmla="*/ 0 h 477"/>
                <a:gd name="T6" fmla="*/ 5763 w 5763"/>
                <a:gd name="T7" fmla="*/ 465 h 477"/>
                <a:gd name="T8" fmla="*/ 4821 w 5763"/>
                <a:gd name="T9" fmla="*/ 477 h 477"/>
                <a:gd name="T10" fmla="*/ 4326 w 5763"/>
                <a:gd name="T11" fmla="*/ 447 h 477"/>
                <a:gd name="T12" fmla="*/ 3783 w 5763"/>
                <a:gd name="T13" fmla="*/ 465 h 477"/>
                <a:gd name="T14" fmla="*/ 3417 w 5763"/>
                <a:gd name="T15" fmla="*/ 456 h 477"/>
                <a:gd name="T16" fmla="*/ 2973 w 5763"/>
                <a:gd name="T17" fmla="*/ 459 h 477"/>
                <a:gd name="T18" fmla="*/ 2451 w 5763"/>
                <a:gd name="T19" fmla="*/ 453 h 477"/>
                <a:gd name="T20" fmla="*/ 2289 w 5763"/>
                <a:gd name="T21" fmla="*/ 441 h 477"/>
                <a:gd name="T22" fmla="*/ 2010 w 5763"/>
                <a:gd name="T23" fmla="*/ 453 h 477"/>
                <a:gd name="T24" fmla="*/ 1827 w 5763"/>
                <a:gd name="T25" fmla="*/ 450 h 477"/>
                <a:gd name="T26" fmla="*/ 1215 w 5763"/>
                <a:gd name="T27" fmla="*/ 465 h 477"/>
                <a:gd name="T28" fmla="*/ 660 w 5763"/>
                <a:gd name="T29" fmla="*/ 456 h 477"/>
                <a:gd name="T30" fmla="*/ 0 w 5763"/>
                <a:gd name="T31" fmla="*/ 450 h 477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0" t="0" r="r" b="b"/>
              <a:pathLst>
                <a:path w="5763" h="477">
                  <a:moveTo>
                    <a:pt x="0" y="450"/>
                  </a:moveTo>
                  <a:lnTo>
                    <a:pt x="3" y="0"/>
                  </a:lnTo>
                  <a:lnTo>
                    <a:pt x="5763" y="0"/>
                  </a:lnTo>
                  <a:lnTo>
                    <a:pt x="5763" y="465"/>
                  </a:lnTo>
                  <a:lnTo>
                    <a:pt x="4821" y="477"/>
                  </a:lnTo>
                  <a:lnTo>
                    <a:pt x="4326" y="447"/>
                  </a:lnTo>
                  <a:lnTo>
                    <a:pt x="3783" y="465"/>
                  </a:lnTo>
                  <a:lnTo>
                    <a:pt x="3417" y="456"/>
                  </a:lnTo>
                  <a:lnTo>
                    <a:pt x="2973" y="459"/>
                  </a:lnTo>
                  <a:lnTo>
                    <a:pt x="2451" y="453"/>
                  </a:lnTo>
                  <a:lnTo>
                    <a:pt x="2289" y="441"/>
                  </a:lnTo>
                  <a:lnTo>
                    <a:pt x="2010" y="453"/>
                  </a:lnTo>
                  <a:lnTo>
                    <a:pt x="1827" y="450"/>
                  </a:lnTo>
                  <a:lnTo>
                    <a:pt x="1215" y="465"/>
                  </a:lnTo>
                  <a:lnTo>
                    <a:pt x="660" y="456"/>
                  </a:lnTo>
                  <a:lnTo>
                    <a:pt x="0" y="450"/>
                  </a:lnTo>
                  <a:close/>
                </a:path>
              </a:pathLst>
            </a:custGeom>
            <a:solidFill>
              <a:schemeClr val="accent2">
                <a:alpha val="50195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7" name="Freeform 4">
              <a:extLst>
                <a:ext uri="{FF2B5EF4-FFF2-40B4-BE49-F238E27FC236}">
                  <a16:creationId xmlns:a16="http://schemas.microsoft.com/office/drawing/2014/main" id="{1CC75137-D973-A06C-32EA-DB7D5B84F119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0" y="98"/>
              <a:ext cx="256" cy="253"/>
            </a:xfrm>
            <a:custGeom>
              <a:avLst/>
              <a:gdLst>
                <a:gd name="T0" fmla="*/ 8 w 256"/>
                <a:gd name="T1" fmla="*/ 190 h 253"/>
                <a:gd name="T2" fmla="*/ 71 w 256"/>
                <a:gd name="T3" fmla="*/ 115 h 253"/>
                <a:gd name="T4" fmla="*/ 203 w 256"/>
                <a:gd name="T5" fmla="*/ 16 h 253"/>
                <a:gd name="T6" fmla="*/ 251 w 256"/>
                <a:gd name="T7" fmla="*/ 19 h 253"/>
                <a:gd name="T8" fmla="*/ 236 w 256"/>
                <a:gd name="T9" fmla="*/ 46 h 253"/>
                <a:gd name="T10" fmla="*/ 176 w 256"/>
                <a:gd name="T11" fmla="*/ 82 h 253"/>
                <a:gd name="T12" fmla="*/ 92 w 256"/>
                <a:gd name="T13" fmla="*/ 154 h 253"/>
                <a:gd name="T14" fmla="*/ 23 w 256"/>
                <a:gd name="T15" fmla="*/ 247 h 253"/>
                <a:gd name="T16" fmla="*/ 8 w 256"/>
                <a:gd name="T17" fmla="*/ 190 h 253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256" h="253">
                  <a:moveTo>
                    <a:pt x="8" y="190"/>
                  </a:moveTo>
                  <a:cubicBezTo>
                    <a:pt x="16" y="168"/>
                    <a:pt x="38" y="144"/>
                    <a:pt x="71" y="115"/>
                  </a:cubicBezTo>
                  <a:cubicBezTo>
                    <a:pt x="104" y="86"/>
                    <a:pt x="173" y="32"/>
                    <a:pt x="203" y="16"/>
                  </a:cubicBezTo>
                  <a:cubicBezTo>
                    <a:pt x="233" y="0"/>
                    <a:pt x="246" y="14"/>
                    <a:pt x="251" y="19"/>
                  </a:cubicBezTo>
                  <a:cubicBezTo>
                    <a:pt x="256" y="24"/>
                    <a:pt x="249" y="35"/>
                    <a:pt x="236" y="46"/>
                  </a:cubicBezTo>
                  <a:cubicBezTo>
                    <a:pt x="223" y="57"/>
                    <a:pt x="200" y="64"/>
                    <a:pt x="176" y="82"/>
                  </a:cubicBezTo>
                  <a:cubicBezTo>
                    <a:pt x="152" y="100"/>
                    <a:pt x="118" y="126"/>
                    <a:pt x="92" y="154"/>
                  </a:cubicBezTo>
                  <a:cubicBezTo>
                    <a:pt x="66" y="182"/>
                    <a:pt x="36" y="241"/>
                    <a:pt x="23" y="247"/>
                  </a:cubicBezTo>
                  <a:cubicBezTo>
                    <a:pt x="10" y="253"/>
                    <a:pt x="0" y="212"/>
                    <a:pt x="8" y="190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25" name="Freeform 5">
              <a:extLst>
                <a:ext uri="{FF2B5EF4-FFF2-40B4-BE49-F238E27FC236}">
                  <a16:creationId xmlns:a16="http://schemas.microsoft.com/office/drawing/2014/main" id="{0CEF650E-2037-0C22-4172-BB1F12977F1C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56" y="0"/>
              <a:ext cx="708" cy="459"/>
            </a:xfrm>
            <a:custGeom>
              <a:avLst/>
              <a:gdLst/>
              <a:ahLst/>
              <a:cxnLst>
                <a:cxn ang="0">
                  <a:pos x="0" y="432"/>
                </a:cxn>
                <a:cxn ang="0">
                  <a:pos x="0" y="453"/>
                </a:cxn>
                <a:cxn ang="0">
                  <a:pos x="72" y="324"/>
                </a:cxn>
                <a:cxn ang="0">
                  <a:pos x="198" y="201"/>
                </a:cxn>
                <a:cxn ang="0">
                  <a:pos x="366" y="102"/>
                </a:cxn>
                <a:cxn ang="0">
                  <a:pos x="531" y="36"/>
                </a:cxn>
                <a:cxn ang="0">
                  <a:pos x="609" y="0"/>
                </a:cxn>
                <a:cxn ang="0">
                  <a:pos x="708" y="3"/>
                </a:cxn>
                <a:cxn ang="0">
                  <a:pos x="591" y="66"/>
                </a:cxn>
                <a:cxn ang="0">
                  <a:pos x="417" y="126"/>
                </a:cxn>
                <a:cxn ang="0">
                  <a:pos x="237" y="231"/>
                </a:cxn>
                <a:cxn ang="0">
                  <a:pos x="117" y="345"/>
                </a:cxn>
                <a:cxn ang="0">
                  <a:pos x="51" y="459"/>
                </a:cxn>
                <a:cxn ang="0">
                  <a:pos x="0" y="453"/>
                </a:cxn>
              </a:cxnLst>
              <a:rect l="0" t="0" r="r" b="b"/>
              <a:pathLst>
                <a:path w="708" h="459">
                  <a:moveTo>
                    <a:pt x="0" y="432"/>
                  </a:moveTo>
                  <a:lnTo>
                    <a:pt x="0" y="453"/>
                  </a:lnTo>
                  <a:cubicBezTo>
                    <a:pt x="12" y="435"/>
                    <a:pt x="39" y="366"/>
                    <a:pt x="72" y="324"/>
                  </a:cubicBezTo>
                  <a:cubicBezTo>
                    <a:pt x="105" y="282"/>
                    <a:pt x="149" y="238"/>
                    <a:pt x="198" y="201"/>
                  </a:cubicBezTo>
                  <a:cubicBezTo>
                    <a:pt x="247" y="164"/>
                    <a:pt x="311" y="129"/>
                    <a:pt x="366" y="102"/>
                  </a:cubicBezTo>
                  <a:cubicBezTo>
                    <a:pt x="421" y="75"/>
                    <a:pt x="490" y="53"/>
                    <a:pt x="531" y="36"/>
                  </a:cubicBezTo>
                  <a:cubicBezTo>
                    <a:pt x="572" y="19"/>
                    <a:pt x="580" y="5"/>
                    <a:pt x="609" y="0"/>
                  </a:cubicBezTo>
                  <a:lnTo>
                    <a:pt x="708" y="3"/>
                  </a:lnTo>
                  <a:cubicBezTo>
                    <a:pt x="705" y="14"/>
                    <a:pt x="640" y="45"/>
                    <a:pt x="591" y="66"/>
                  </a:cubicBezTo>
                  <a:cubicBezTo>
                    <a:pt x="542" y="87"/>
                    <a:pt x="476" y="98"/>
                    <a:pt x="417" y="126"/>
                  </a:cubicBezTo>
                  <a:cubicBezTo>
                    <a:pt x="358" y="154"/>
                    <a:pt x="287" y="195"/>
                    <a:pt x="237" y="231"/>
                  </a:cubicBezTo>
                  <a:cubicBezTo>
                    <a:pt x="187" y="267"/>
                    <a:pt x="148" y="307"/>
                    <a:pt x="117" y="345"/>
                  </a:cubicBezTo>
                  <a:cubicBezTo>
                    <a:pt x="86" y="383"/>
                    <a:pt x="70" y="441"/>
                    <a:pt x="51" y="459"/>
                  </a:cubicBezTo>
                  <a:lnTo>
                    <a:pt x="0" y="453"/>
                  </a:lnTo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accent2"/>
                </a:gs>
                <a:gs pos="100000">
                  <a:schemeClr val="bg2"/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pPr eaLnBrk="1" hangingPunct="1">
                <a:defRPr/>
              </a:pPr>
              <a:endParaRPr lang="en-US"/>
            </a:p>
          </p:txBody>
        </p:sp>
        <p:sp>
          <p:nvSpPr>
            <p:cNvPr id="1039" name="Freeform 6">
              <a:extLst>
                <a:ext uri="{FF2B5EF4-FFF2-40B4-BE49-F238E27FC236}">
                  <a16:creationId xmlns:a16="http://schemas.microsoft.com/office/drawing/2014/main" id="{7A9E9EF4-08E8-0255-07CB-7B2C569A24E4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31" y="269"/>
              <a:ext cx="251" cy="194"/>
            </a:xfrm>
            <a:custGeom>
              <a:avLst/>
              <a:gdLst>
                <a:gd name="T0" fmla="*/ 21 w 251"/>
                <a:gd name="T1" fmla="*/ 163 h 194"/>
                <a:gd name="T2" fmla="*/ 9 w 251"/>
                <a:gd name="T3" fmla="*/ 184 h 194"/>
                <a:gd name="T4" fmla="*/ 75 w 251"/>
                <a:gd name="T5" fmla="*/ 103 h 194"/>
                <a:gd name="T6" fmla="*/ 165 w 251"/>
                <a:gd name="T7" fmla="*/ 28 h 194"/>
                <a:gd name="T8" fmla="*/ 207 w 251"/>
                <a:gd name="T9" fmla="*/ 7 h 194"/>
                <a:gd name="T10" fmla="*/ 246 w 251"/>
                <a:gd name="T11" fmla="*/ 4 h 194"/>
                <a:gd name="T12" fmla="*/ 237 w 251"/>
                <a:gd name="T13" fmla="*/ 34 h 194"/>
                <a:gd name="T14" fmla="*/ 183 w 251"/>
                <a:gd name="T15" fmla="*/ 61 h 194"/>
                <a:gd name="T16" fmla="*/ 108 w 251"/>
                <a:gd name="T17" fmla="*/ 124 h 194"/>
                <a:gd name="T18" fmla="*/ 54 w 251"/>
                <a:gd name="T19" fmla="*/ 190 h 194"/>
                <a:gd name="T20" fmla="*/ 6 w 251"/>
                <a:gd name="T21" fmla="*/ 184 h 194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251" h="194">
                  <a:moveTo>
                    <a:pt x="21" y="163"/>
                  </a:moveTo>
                  <a:cubicBezTo>
                    <a:pt x="10" y="178"/>
                    <a:pt x="0" y="194"/>
                    <a:pt x="9" y="184"/>
                  </a:cubicBezTo>
                  <a:cubicBezTo>
                    <a:pt x="18" y="174"/>
                    <a:pt x="49" y="129"/>
                    <a:pt x="75" y="103"/>
                  </a:cubicBezTo>
                  <a:cubicBezTo>
                    <a:pt x="101" y="77"/>
                    <a:pt x="143" y="44"/>
                    <a:pt x="165" y="28"/>
                  </a:cubicBezTo>
                  <a:cubicBezTo>
                    <a:pt x="187" y="12"/>
                    <a:pt x="194" y="11"/>
                    <a:pt x="207" y="7"/>
                  </a:cubicBezTo>
                  <a:cubicBezTo>
                    <a:pt x="220" y="3"/>
                    <a:pt x="241" y="0"/>
                    <a:pt x="246" y="4"/>
                  </a:cubicBezTo>
                  <a:cubicBezTo>
                    <a:pt x="251" y="8"/>
                    <a:pt x="247" y="25"/>
                    <a:pt x="237" y="34"/>
                  </a:cubicBezTo>
                  <a:cubicBezTo>
                    <a:pt x="227" y="43"/>
                    <a:pt x="204" y="46"/>
                    <a:pt x="183" y="61"/>
                  </a:cubicBezTo>
                  <a:cubicBezTo>
                    <a:pt x="162" y="76"/>
                    <a:pt x="129" y="103"/>
                    <a:pt x="108" y="124"/>
                  </a:cubicBezTo>
                  <a:cubicBezTo>
                    <a:pt x="87" y="145"/>
                    <a:pt x="71" y="180"/>
                    <a:pt x="54" y="190"/>
                  </a:cubicBezTo>
                  <a:lnTo>
                    <a:pt x="6" y="184"/>
                  </a:lnTo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0" name="Freeform 7">
              <a:extLst>
                <a:ext uri="{FF2B5EF4-FFF2-40B4-BE49-F238E27FC236}">
                  <a16:creationId xmlns:a16="http://schemas.microsoft.com/office/drawing/2014/main" id="{375BCA92-5AB3-BD78-277A-F2FC33617D4F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341" y="0"/>
              <a:ext cx="159" cy="72"/>
            </a:xfrm>
            <a:custGeom>
              <a:avLst/>
              <a:gdLst>
                <a:gd name="T0" fmla="*/ 99 w 159"/>
                <a:gd name="T1" fmla="*/ 0 h 72"/>
                <a:gd name="T2" fmla="*/ 15 w 159"/>
                <a:gd name="T3" fmla="*/ 36 h 72"/>
                <a:gd name="T4" fmla="*/ 6 w 159"/>
                <a:gd name="T5" fmla="*/ 60 h 72"/>
                <a:gd name="T6" fmla="*/ 36 w 159"/>
                <a:gd name="T7" fmla="*/ 69 h 72"/>
                <a:gd name="T8" fmla="*/ 87 w 159"/>
                <a:gd name="T9" fmla="*/ 42 h 72"/>
                <a:gd name="T10" fmla="*/ 159 w 159"/>
                <a:gd name="T11" fmla="*/ 0 h 72"/>
                <a:gd name="T12" fmla="*/ 99 w 159"/>
                <a:gd name="T13" fmla="*/ 0 h 72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59" h="72">
                  <a:moveTo>
                    <a:pt x="99" y="0"/>
                  </a:moveTo>
                  <a:cubicBezTo>
                    <a:pt x="75" y="6"/>
                    <a:pt x="30" y="26"/>
                    <a:pt x="15" y="36"/>
                  </a:cubicBezTo>
                  <a:cubicBezTo>
                    <a:pt x="0" y="46"/>
                    <a:pt x="3" y="55"/>
                    <a:pt x="6" y="60"/>
                  </a:cubicBezTo>
                  <a:cubicBezTo>
                    <a:pt x="9" y="65"/>
                    <a:pt x="23" y="72"/>
                    <a:pt x="36" y="69"/>
                  </a:cubicBezTo>
                  <a:cubicBezTo>
                    <a:pt x="49" y="66"/>
                    <a:pt x="67" y="53"/>
                    <a:pt x="87" y="42"/>
                  </a:cubicBezTo>
                  <a:cubicBezTo>
                    <a:pt x="107" y="31"/>
                    <a:pt x="158" y="6"/>
                    <a:pt x="159" y="0"/>
                  </a:cubicBezTo>
                  <a:lnTo>
                    <a:pt x="99" y="0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1" name="Freeform 8">
              <a:extLst>
                <a:ext uri="{FF2B5EF4-FFF2-40B4-BE49-F238E27FC236}">
                  <a16:creationId xmlns:a16="http://schemas.microsoft.com/office/drawing/2014/main" id="{9B8E0451-914B-1CC7-F667-9C002AD2E96B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488" y="0"/>
              <a:ext cx="455" cy="216"/>
            </a:xfrm>
            <a:custGeom>
              <a:avLst/>
              <a:gdLst>
                <a:gd name="T0" fmla="*/ 395 w 455"/>
                <a:gd name="T1" fmla="*/ 0 h 216"/>
                <a:gd name="T2" fmla="*/ 338 w 455"/>
                <a:gd name="T3" fmla="*/ 48 h 216"/>
                <a:gd name="T4" fmla="*/ 242 w 455"/>
                <a:gd name="T5" fmla="*/ 102 h 216"/>
                <a:gd name="T6" fmla="*/ 104 w 455"/>
                <a:gd name="T7" fmla="*/ 147 h 216"/>
                <a:gd name="T8" fmla="*/ 35 w 455"/>
                <a:gd name="T9" fmla="*/ 168 h 216"/>
                <a:gd name="T10" fmla="*/ 8 w 455"/>
                <a:gd name="T11" fmla="*/ 192 h 216"/>
                <a:gd name="T12" fmla="*/ 8 w 455"/>
                <a:gd name="T13" fmla="*/ 213 h 216"/>
                <a:gd name="T14" fmla="*/ 59 w 455"/>
                <a:gd name="T15" fmla="*/ 213 h 216"/>
                <a:gd name="T16" fmla="*/ 86 w 455"/>
                <a:gd name="T17" fmla="*/ 192 h 216"/>
                <a:gd name="T18" fmla="*/ 173 w 455"/>
                <a:gd name="T19" fmla="*/ 159 h 216"/>
                <a:gd name="T20" fmla="*/ 299 w 455"/>
                <a:gd name="T21" fmla="*/ 126 h 216"/>
                <a:gd name="T22" fmla="*/ 392 w 455"/>
                <a:gd name="T23" fmla="*/ 72 h 216"/>
                <a:gd name="T24" fmla="*/ 455 w 455"/>
                <a:gd name="T25" fmla="*/ 0 h 216"/>
                <a:gd name="T26" fmla="*/ 395 w 455"/>
                <a:gd name="T27" fmla="*/ 0 h 21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0" t="0" r="r" b="b"/>
              <a:pathLst>
                <a:path w="455" h="216">
                  <a:moveTo>
                    <a:pt x="395" y="0"/>
                  </a:moveTo>
                  <a:cubicBezTo>
                    <a:pt x="376" y="8"/>
                    <a:pt x="364" y="31"/>
                    <a:pt x="338" y="48"/>
                  </a:cubicBezTo>
                  <a:cubicBezTo>
                    <a:pt x="312" y="65"/>
                    <a:pt x="281" y="86"/>
                    <a:pt x="242" y="102"/>
                  </a:cubicBezTo>
                  <a:cubicBezTo>
                    <a:pt x="203" y="118"/>
                    <a:pt x="138" y="136"/>
                    <a:pt x="104" y="147"/>
                  </a:cubicBezTo>
                  <a:cubicBezTo>
                    <a:pt x="70" y="158"/>
                    <a:pt x="51" y="161"/>
                    <a:pt x="35" y="168"/>
                  </a:cubicBezTo>
                  <a:cubicBezTo>
                    <a:pt x="19" y="175"/>
                    <a:pt x="12" y="185"/>
                    <a:pt x="8" y="192"/>
                  </a:cubicBezTo>
                  <a:cubicBezTo>
                    <a:pt x="4" y="199"/>
                    <a:pt x="0" y="210"/>
                    <a:pt x="8" y="213"/>
                  </a:cubicBezTo>
                  <a:cubicBezTo>
                    <a:pt x="16" y="216"/>
                    <a:pt x="46" y="216"/>
                    <a:pt x="59" y="213"/>
                  </a:cubicBezTo>
                  <a:cubicBezTo>
                    <a:pt x="72" y="210"/>
                    <a:pt x="67" y="201"/>
                    <a:pt x="86" y="192"/>
                  </a:cubicBezTo>
                  <a:cubicBezTo>
                    <a:pt x="105" y="183"/>
                    <a:pt x="138" y="170"/>
                    <a:pt x="173" y="159"/>
                  </a:cubicBezTo>
                  <a:cubicBezTo>
                    <a:pt x="208" y="148"/>
                    <a:pt x="263" y="140"/>
                    <a:pt x="299" y="126"/>
                  </a:cubicBezTo>
                  <a:cubicBezTo>
                    <a:pt x="335" y="112"/>
                    <a:pt x="366" y="93"/>
                    <a:pt x="392" y="72"/>
                  </a:cubicBezTo>
                  <a:cubicBezTo>
                    <a:pt x="418" y="51"/>
                    <a:pt x="454" y="12"/>
                    <a:pt x="455" y="0"/>
                  </a:cubicBezTo>
                  <a:lnTo>
                    <a:pt x="395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2" name="Freeform 9">
              <a:extLst>
                <a:ext uri="{FF2B5EF4-FFF2-40B4-BE49-F238E27FC236}">
                  <a16:creationId xmlns:a16="http://schemas.microsoft.com/office/drawing/2014/main" id="{5BA779EB-378E-0229-F5AE-FC0C26CEA118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448" y="37"/>
              <a:ext cx="414" cy="108"/>
            </a:xfrm>
            <a:custGeom>
              <a:avLst/>
              <a:gdLst>
                <a:gd name="T0" fmla="*/ 0 w 414"/>
                <a:gd name="T1" fmla="*/ 11 h 108"/>
                <a:gd name="T2" fmla="*/ 24 w 414"/>
                <a:gd name="T3" fmla="*/ 11 h 108"/>
                <a:gd name="T4" fmla="*/ 156 w 414"/>
                <a:gd name="T5" fmla="*/ 2 h 108"/>
                <a:gd name="T6" fmla="*/ 288 w 414"/>
                <a:gd name="T7" fmla="*/ 23 h 108"/>
                <a:gd name="T8" fmla="*/ 384 w 414"/>
                <a:gd name="T9" fmla="*/ 53 h 108"/>
                <a:gd name="T10" fmla="*/ 411 w 414"/>
                <a:gd name="T11" fmla="*/ 74 h 108"/>
                <a:gd name="T12" fmla="*/ 405 w 414"/>
                <a:gd name="T13" fmla="*/ 104 h 108"/>
                <a:gd name="T14" fmla="*/ 363 w 414"/>
                <a:gd name="T15" fmla="*/ 101 h 108"/>
                <a:gd name="T16" fmla="*/ 294 w 414"/>
                <a:gd name="T17" fmla="*/ 77 h 108"/>
                <a:gd name="T18" fmla="*/ 174 w 414"/>
                <a:gd name="T19" fmla="*/ 50 h 108"/>
                <a:gd name="T20" fmla="*/ 72 w 414"/>
                <a:gd name="T21" fmla="*/ 62 h 108"/>
                <a:gd name="T22" fmla="*/ 36 w 414"/>
                <a:gd name="T23" fmla="*/ 59 h 108"/>
                <a:gd name="T24" fmla="*/ 0 w 414"/>
                <a:gd name="T25" fmla="*/ 11 h 108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414" h="108">
                  <a:moveTo>
                    <a:pt x="0" y="11"/>
                  </a:moveTo>
                  <a:lnTo>
                    <a:pt x="24" y="11"/>
                  </a:lnTo>
                  <a:cubicBezTo>
                    <a:pt x="50" y="9"/>
                    <a:pt x="112" y="0"/>
                    <a:pt x="156" y="2"/>
                  </a:cubicBezTo>
                  <a:cubicBezTo>
                    <a:pt x="200" y="4"/>
                    <a:pt x="250" y="15"/>
                    <a:pt x="288" y="23"/>
                  </a:cubicBezTo>
                  <a:cubicBezTo>
                    <a:pt x="326" y="31"/>
                    <a:pt x="363" y="44"/>
                    <a:pt x="384" y="53"/>
                  </a:cubicBezTo>
                  <a:cubicBezTo>
                    <a:pt x="405" y="62"/>
                    <a:pt x="408" y="66"/>
                    <a:pt x="411" y="74"/>
                  </a:cubicBezTo>
                  <a:cubicBezTo>
                    <a:pt x="414" y="82"/>
                    <a:pt x="413" y="100"/>
                    <a:pt x="405" y="104"/>
                  </a:cubicBezTo>
                  <a:cubicBezTo>
                    <a:pt x="397" y="108"/>
                    <a:pt x="381" y="105"/>
                    <a:pt x="363" y="101"/>
                  </a:cubicBezTo>
                  <a:cubicBezTo>
                    <a:pt x="345" y="97"/>
                    <a:pt x="325" y="85"/>
                    <a:pt x="294" y="77"/>
                  </a:cubicBezTo>
                  <a:cubicBezTo>
                    <a:pt x="263" y="69"/>
                    <a:pt x="211" y="53"/>
                    <a:pt x="174" y="50"/>
                  </a:cubicBezTo>
                  <a:cubicBezTo>
                    <a:pt x="137" y="47"/>
                    <a:pt x="95" y="61"/>
                    <a:pt x="72" y="62"/>
                  </a:cubicBezTo>
                  <a:cubicBezTo>
                    <a:pt x="49" y="63"/>
                    <a:pt x="48" y="66"/>
                    <a:pt x="36" y="59"/>
                  </a:cubicBezTo>
                  <a:cubicBezTo>
                    <a:pt x="24" y="52"/>
                    <a:pt x="13" y="36"/>
                    <a:pt x="0" y="11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3" name="Freeform 10">
              <a:extLst>
                <a:ext uri="{FF2B5EF4-FFF2-40B4-BE49-F238E27FC236}">
                  <a16:creationId xmlns:a16="http://schemas.microsoft.com/office/drawing/2014/main" id="{1C5D04A2-A262-6C4E-8A89-D7AD866EA4B3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790" y="0"/>
              <a:ext cx="520" cy="225"/>
            </a:xfrm>
            <a:custGeom>
              <a:avLst/>
              <a:gdLst>
                <a:gd name="T0" fmla="*/ 42 w 520"/>
                <a:gd name="T1" fmla="*/ 0 h 225"/>
                <a:gd name="T2" fmla="*/ 12 w 520"/>
                <a:gd name="T3" fmla="*/ 24 h 225"/>
                <a:gd name="T4" fmla="*/ 114 w 520"/>
                <a:gd name="T5" fmla="*/ 54 h 225"/>
                <a:gd name="T6" fmla="*/ 240 w 520"/>
                <a:gd name="T7" fmla="*/ 117 h 225"/>
                <a:gd name="T8" fmla="*/ 333 w 520"/>
                <a:gd name="T9" fmla="*/ 153 h 225"/>
                <a:gd name="T10" fmla="*/ 438 w 520"/>
                <a:gd name="T11" fmla="*/ 219 h 225"/>
                <a:gd name="T12" fmla="*/ 426 w 520"/>
                <a:gd name="T13" fmla="*/ 192 h 225"/>
                <a:gd name="T14" fmla="*/ 441 w 520"/>
                <a:gd name="T15" fmla="*/ 180 h 225"/>
                <a:gd name="T16" fmla="*/ 519 w 520"/>
                <a:gd name="T17" fmla="*/ 216 h 225"/>
                <a:gd name="T18" fmla="*/ 450 w 520"/>
                <a:gd name="T19" fmla="*/ 162 h 225"/>
                <a:gd name="T20" fmla="*/ 381 w 520"/>
                <a:gd name="T21" fmla="*/ 135 h 225"/>
                <a:gd name="T22" fmla="*/ 285 w 520"/>
                <a:gd name="T23" fmla="*/ 84 h 225"/>
                <a:gd name="T24" fmla="*/ 186 w 520"/>
                <a:gd name="T25" fmla="*/ 18 h 225"/>
                <a:gd name="T26" fmla="*/ 123 w 520"/>
                <a:gd name="T27" fmla="*/ 0 h 225"/>
                <a:gd name="T28" fmla="*/ 42 w 520"/>
                <a:gd name="T29" fmla="*/ 0 h 225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0" t="0" r="r" b="b"/>
              <a:pathLst>
                <a:path w="520" h="225">
                  <a:moveTo>
                    <a:pt x="42" y="0"/>
                  </a:moveTo>
                  <a:cubicBezTo>
                    <a:pt x="24" y="4"/>
                    <a:pt x="0" y="15"/>
                    <a:pt x="12" y="24"/>
                  </a:cubicBezTo>
                  <a:cubicBezTo>
                    <a:pt x="24" y="33"/>
                    <a:pt x="76" y="39"/>
                    <a:pt x="114" y="54"/>
                  </a:cubicBezTo>
                  <a:cubicBezTo>
                    <a:pt x="152" y="69"/>
                    <a:pt x="203" y="100"/>
                    <a:pt x="240" y="117"/>
                  </a:cubicBezTo>
                  <a:cubicBezTo>
                    <a:pt x="277" y="134"/>
                    <a:pt x="300" y="136"/>
                    <a:pt x="333" y="153"/>
                  </a:cubicBezTo>
                  <a:cubicBezTo>
                    <a:pt x="366" y="170"/>
                    <a:pt x="423" y="213"/>
                    <a:pt x="438" y="219"/>
                  </a:cubicBezTo>
                  <a:cubicBezTo>
                    <a:pt x="453" y="225"/>
                    <a:pt x="426" y="198"/>
                    <a:pt x="426" y="192"/>
                  </a:cubicBezTo>
                  <a:cubicBezTo>
                    <a:pt x="426" y="186"/>
                    <a:pt x="426" y="176"/>
                    <a:pt x="441" y="180"/>
                  </a:cubicBezTo>
                  <a:cubicBezTo>
                    <a:pt x="456" y="184"/>
                    <a:pt x="518" y="219"/>
                    <a:pt x="519" y="216"/>
                  </a:cubicBezTo>
                  <a:cubicBezTo>
                    <a:pt x="520" y="213"/>
                    <a:pt x="473" y="176"/>
                    <a:pt x="450" y="162"/>
                  </a:cubicBezTo>
                  <a:cubicBezTo>
                    <a:pt x="427" y="148"/>
                    <a:pt x="408" y="148"/>
                    <a:pt x="381" y="135"/>
                  </a:cubicBezTo>
                  <a:cubicBezTo>
                    <a:pt x="354" y="122"/>
                    <a:pt x="318" y="104"/>
                    <a:pt x="285" y="84"/>
                  </a:cubicBezTo>
                  <a:cubicBezTo>
                    <a:pt x="252" y="64"/>
                    <a:pt x="213" y="32"/>
                    <a:pt x="186" y="18"/>
                  </a:cubicBezTo>
                  <a:cubicBezTo>
                    <a:pt x="159" y="4"/>
                    <a:pt x="147" y="2"/>
                    <a:pt x="123" y="0"/>
                  </a:cubicBezTo>
                  <a:lnTo>
                    <a:pt x="42" y="0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4" name="Freeform 11">
              <a:extLst>
                <a:ext uri="{FF2B5EF4-FFF2-40B4-BE49-F238E27FC236}">
                  <a16:creationId xmlns:a16="http://schemas.microsoft.com/office/drawing/2014/main" id="{A98B341B-1231-9AA3-B00E-CBDC9B40734F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943" y="154"/>
              <a:ext cx="431" cy="233"/>
            </a:xfrm>
            <a:custGeom>
              <a:avLst/>
              <a:gdLst>
                <a:gd name="T0" fmla="*/ 6 w 431"/>
                <a:gd name="T1" fmla="*/ 38 h 233"/>
                <a:gd name="T2" fmla="*/ 9 w 431"/>
                <a:gd name="T3" fmla="*/ 20 h 233"/>
                <a:gd name="T4" fmla="*/ 42 w 431"/>
                <a:gd name="T5" fmla="*/ 2 h 233"/>
                <a:gd name="T6" fmla="*/ 90 w 431"/>
                <a:gd name="T7" fmla="*/ 35 h 233"/>
                <a:gd name="T8" fmla="*/ 189 w 431"/>
                <a:gd name="T9" fmla="*/ 89 h 233"/>
                <a:gd name="T10" fmla="*/ 288 w 431"/>
                <a:gd name="T11" fmla="*/ 140 h 233"/>
                <a:gd name="T12" fmla="*/ 375 w 431"/>
                <a:gd name="T13" fmla="*/ 176 h 233"/>
                <a:gd name="T14" fmla="*/ 396 w 431"/>
                <a:gd name="T15" fmla="*/ 176 h 233"/>
                <a:gd name="T16" fmla="*/ 429 w 431"/>
                <a:gd name="T17" fmla="*/ 212 h 233"/>
                <a:gd name="T18" fmla="*/ 408 w 431"/>
                <a:gd name="T19" fmla="*/ 233 h 233"/>
                <a:gd name="T20" fmla="*/ 333 w 431"/>
                <a:gd name="T21" fmla="*/ 212 h 233"/>
                <a:gd name="T22" fmla="*/ 186 w 431"/>
                <a:gd name="T23" fmla="*/ 143 h 233"/>
                <a:gd name="T24" fmla="*/ 48 w 431"/>
                <a:gd name="T25" fmla="*/ 68 h 233"/>
                <a:gd name="T26" fmla="*/ 6 w 431"/>
                <a:gd name="T27" fmla="*/ 38 h 233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0" t="0" r="r" b="b"/>
              <a:pathLst>
                <a:path w="431" h="233">
                  <a:moveTo>
                    <a:pt x="6" y="38"/>
                  </a:moveTo>
                  <a:cubicBezTo>
                    <a:pt x="0" y="26"/>
                    <a:pt x="3" y="26"/>
                    <a:pt x="9" y="20"/>
                  </a:cubicBezTo>
                  <a:cubicBezTo>
                    <a:pt x="15" y="14"/>
                    <a:pt x="29" y="0"/>
                    <a:pt x="42" y="2"/>
                  </a:cubicBezTo>
                  <a:cubicBezTo>
                    <a:pt x="55" y="4"/>
                    <a:pt x="66" y="21"/>
                    <a:pt x="90" y="35"/>
                  </a:cubicBezTo>
                  <a:cubicBezTo>
                    <a:pt x="114" y="49"/>
                    <a:pt x="156" y="72"/>
                    <a:pt x="189" y="89"/>
                  </a:cubicBezTo>
                  <a:cubicBezTo>
                    <a:pt x="222" y="106"/>
                    <a:pt x="257" y="126"/>
                    <a:pt x="288" y="140"/>
                  </a:cubicBezTo>
                  <a:cubicBezTo>
                    <a:pt x="319" y="154"/>
                    <a:pt x="357" y="170"/>
                    <a:pt x="375" y="176"/>
                  </a:cubicBezTo>
                  <a:cubicBezTo>
                    <a:pt x="393" y="182"/>
                    <a:pt x="387" y="170"/>
                    <a:pt x="396" y="176"/>
                  </a:cubicBezTo>
                  <a:cubicBezTo>
                    <a:pt x="405" y="182"/>
                    <a:pt x="427" y="203"/>
                    <a:pt x="429" y="212"/>
                  </a:cubicBezTo>
                  <a:cubicBezTo>
                    <a:pt x="431" y="221"/>
                    <a:pt x="424" y="233"/>
                    <a:pt x="408" y="233"/>
                  </a:cubicBezTo>
                  <a:cubicBezTo>
                    <a:pt x="392" y="233"/>
                    <a:pt x="370" y="227"/>
                    <a:pt x="333" y="212"/>
                  </a:cubicBezTo>
                  <a:cubicBezTo>
                    <a:pt x="296" y="197"/>
                    <a:pt x="234" y="167"/>
                    <a:pt x="186" y="143"/>
                  </a:cubicBezTo>
                  <a:cubicBezTo>
                    <a:pt x="138" y="119"/>
                    <a:pt x="78" y="86"/>
                    <a:pt x="48" y="68"/>
                  </a:cubicBezTo>
                  <a:cubicBezTo>
                    <a:pt x="18" y="50"/>
                    <a:pt x="12" y="50"/>
                    <a:pt x="6" y="38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5" name="Freeform 12">
              <a:extLst>
                <a:ext uri="{FF2B5EF4-FFF2-40B4-BE49-F238E27FC236}">
                  <a16:creationId xmlns:a16="http://schemas.microsoft.com/office/drawing/2014/main" id="{01B12413-D406-DD37-4358-0F9AD0BDEFD2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2262" y="87"/>
              <a:ext cx="396" cy="227"/>
            </a:xfrm>
            <a:custGeom>
              <a:avLst/>
              <a:gdLst>
                <a:gd name="T0" fmla="*/ 2 w 396"/>
                <a:gd name="T1" fmla="*/ 9 h 227"/>
                <a:gd name="T2" fmla="*/ 53 w 396"/>
                <a:gd name="T3" fmla="*/ 66 h 227"/>
                <a:gd name="T4" fmla="*/ 176 w 396"/>
                <a:gd name="T5" fmla="*/ 132 h 227"/>
                <a:gd name="T6" fmla="*/ 293 w 396"/>
                <a:gd name="T7" fmla="*/ 189 h 227"/>
                <a:gd name="T8" fmla="*/ 341 w 396"/>
                <a:gd name="T9" fmla="*/ 222 h 227"/>
                <a:gd name="T10" fmla="*/ 377 w 396"/>
                <a:gd name="T11" fmla="*/ 219 h 227"/>
                <a:gd name="T12" fmla="*/ 377 w 396"/>
                <a:gd name="T13" fmla="*/ 180 h 227"/>
                <a:gd name="T14" fmla="*/ 260 w 396"/>
                <a:gd name="T15" fmla="*/ 126 h 227"/>
                <a:gd name="T16" fmla="*/ 113 w 396"/>
                <a:gd name="T17" fmla="*/ 51 h 227"/>
                <a:gd name="T18" fmla="*/ 41 w 396"/>
                <a:gd name="T19" fmla="*/ 9 h 227"/>
                <a:gd name="T20" fmla="*/ 2 w 396"/>
                <a:gd name="T21" fmla="*/ 9 h 227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396" h="227">
                  <a:moveTo>
                    <a:pt x="2" y="9"/>
                  </a:moveTo>
                  <a:cubicBezTo>
                    <a:pt x="4" y="18"/>
                    <a:pt x="24" y="45"/>
                    <a:pt x="53" y="66"/>
                  </a:cubicBezTo>
                  <a:cubicBezTo>
                    <a:pt x="82" y="87"/>
                    <a:pt x="136" y="111"/>
                    <a:pt x="176" y="132"/>
                  </a:cubicBezTo>
                  <a:cubicBezTo>
                    <a:pt x="216" y="153"/>
                    <a:pt x="266" y="174"/>
                    <a:pt x="293" y="189"/>
                  </a:cubicBezTo>
                  <a:cubicBezTo>
                    <a:pt x="320" y="204"/>
                    <a:pt x="327" y="217"/>
                    <a:pt x="341" y="222"/>
                  </a:cubicBezTo>
                  <a:cubicBezTo>
                    <a:pt x="355" y="227"/>
                    <a:pt x="371" y="226"/>
                    <a:pt x="377" y="219"/>
                  </a:cubicBezTo>
                  <a:cubicBezTo>
                    <a:pt x="383" y="212"/>
                    <a:pt x="396" y="195"/>
                    <a:pt x="377" y="180"/>
                  </a:cubicBezTo>
                  <a:cubicBezTo>
                    <a:pt x="358" y="165"/>
                    <a:pt x="304" y="147"/>
                    <a:pt x="260" y="126"/>
                  </a:cubicBezTo>
                  <a:cubicBezTo>
                    <a:pt x="216" y="105"/>
                    <a:pt x="149" y="70"/>
                    <a:pt x="113" y="51"/>
                  </a:cubicBezTo>
                  <a:cubicBezTo>
                    <a:pt x="77" y="32"/>
                    <a:pt x="60" y="17"/>
                    <a:pt x="41" y="9"/>
                  </a:cubicBezTo>
                  <a:cubicBezTo>
                    <a:pt x="22" y="1"/>
                    <a:pt x="0" y="0"/>
                    <a:pt x="2" y="9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6" name="Freeform 13">
              <a:extLst>
                <a:ext uri="{FF2B5EF4-FFF2-40B4-BE49-F238E27FC236}">
                  <a16:creationId xmlns:a16="http://schemas.microsoft.com/office/drawing/2014/main" id="{3839FB83-62FF-4AA2-9498-FEA8D28F926E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2264" y="240"/>
              <a:ext cx="516" cy="223"/>
            </a:xfrm>
            <a:custGeom>
              <a:avLst/>
              <a:gdLst>
                <a:gd name="T0" fmla="*/ 3 w 516"/>
                <a:gd name="T1" fmla="*/ 10 h 223"/>
                <a:gd name="T2" fmla="*/ 105 w 516"/>
                <a:gd name="T3" fmla="*/ 97 h 223"/>
                <a:gd name="T4" fmla="*/ 243 w 516"/>
                <a:gd name="T5" fmla="*/ 178 h 223"/>
                <a:gd name="T6" fmla="*/ 357 w 516"/>
                <a:gd name="T7" fmla="*/ 217 h 223"/>
                <a:gd name="T8" fmla="*/ 498 w 516"/>
                <a:gd name="T9" fmla="*/ 214 h 223"/>
                <a:gd name="T10" fmla="*/ 468 w 516"/>
                <a:gd name="T11" fmla="*/ 187 h 223"/>
                <a:gd name="T12" fmla="*/ 309 w 516"/>
                <a:gd name="T13" fmla="*/ 136 h 223"/>
                <a:gd name="T14" fmla="*/ 123 w 516"/>
                <a:gd name="T15" fmla="*/ 34 h 223"/>
                <a:gd name="T16" fmla="*/ 3 w 516"/>
                <a:gd name="T17" fmla="*/ 10 h 223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516" h="223">
                  <a:moveTo>
                    <a:pt x="3" y="10"/>
                  </a:moveTo>
                  <a:cubicBezTo>
                    <a:pt x="0" y="20"/>
                    <a:pt x="65" y="69"/>
                    <a:pt x="105" y="97"/>
                  </a:cubicBezTo>
                  <a:cubicBezTo>
                    <a:pt x="145" y="125"/>
                    <a:pt x="201" y="158"/>
                    <a:pt x="243" y="178"/>
                  </a:cubicBezTo>
                  <a:cubicBezTo>
                    <a:pt x="285" y="198"/>
                    <a:pt x="315" y="211"/>
                    <a:pt x="357" y="217"/>
                  </a:cubicBezTo>
                  <a:cubicBezTo>
                    <a:pt x="399" y="223"/>
                    <a:pt x="480" y="219"/>
                    <a:pt x="498" y="214"/>
                  </a:cubicBezTo>
                  <a:cubicBezTo>
                    <a:pt x="516" y="209"/>
                    <a:pt x="499" y="200"/>
                    <a:pt x="468" y="187"/>
                  </a:cubicBezTo>
                  <a:cubicBezTo>
                    <a:pt x="437" y="174"/>
                    <a:pt x="366" y="161"/>
                    <a:pt x="309" y="136"/>
                  </a:cubicBezTo>
                  <a:cubicBezTo>
                    <a:pt x="252" y="111"/>
                    <a:pt x="172" y="54"/>
                    <a:pt x="123" y="34"/>
                  </a:cubicBezTo>
                  <a:cubicBezTo>
                    <a:pt x="74" y="14"/>
                    <a:pt x="6" y="0"/>
                    <a:pt x="3" y="10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7" name="Freeform 14">
              <a:extLst>
                <a:ext uri="{FF2B5EF4-FFF2-40B4-BE49-F238E27FC236}">
                  <a16:creationId xmlns:a16="http://schemas.microsoft.com/office/drawing/2014/main" id="{3997E6AB-FCB2-555B-4C3F-476228F6FC8C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2723" y="324"/>
              <a:ext cx="414" cy="100"/>
            </a:xfrm>
            <a:custGeom>
              <a:avLst/>
              <a:gdLst>
                <a:gd name="T0" fmla="*/ 69 w 414"/>
                <a:gd name="T1" fmla="*/ 60 h 100"/>
                <a:gd name="T2" fmla="*/ 12 w 414"/>
                <a:gd name="T3" fmla="*/ 42 h 100"/>
                <a:gd name="T4" fmla="*/ 3 w 414"/>
                <a:gd name="T5" fmla="*/ 15 h 100"/>
                <a:gd name="T6" fmla="*/ 30 w 414"/>
                <a:gd name="T7" fmla="*/ 0 h 100"/>
                <a:gd name="T8" fmla="*/ 117 w 414"/>
                <a:gd name="T9" fmla="*/ 18 h 100"/>
                <a:gd name="T10" fmla="*/ 243 w 414"/>
                <a:gd name="T11" fmla="*/ 48 h 100"/>
                <a:gd name="T12" fmla="*/ 387 w 414"/>
                <a:gd name="T13" fmla="*/ 48 h 100"/>
                <a:gd name="T14" fmla="*/ 408 w 414"/>
                <a:gd name="T15" fmla="*/ 54 h 100"/>
                <a:gd name="T16" fmla="*/ 381 w 414"/>
                <a:gd name="T17" fmla="*/ 87 h 100"/>
                <a:gd name="T18" fmla="*/ 318 w 414"/>
                <a:gd name="T19" fmla="*/ 99 h 100"/>
                <a:gd name="T20" fmla="*/ 195 w 414"/>
                <a:gd name="T21" fmla="*/ 93 h 100"/>
                <a:gd name="T22" fmla="*/ 69 w 414"/>
                <a:gd name="T23" fmla="*/ 60 h 100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414" h="100">
                  <a:moveTo>
                    <a:pt x="69" y="60"/>
                  </a:moveTo>
                  <a:cubicBezTo>
                    <a:pt x="39" y="52"/>
                    <a:pt x="23" y="49"/>
                    <a:pt x="12" y="42"/>
                  </a:cubicBezTo>
                  <a:cubicBezTo>
                    <a:pt x="1" y="35"/>
                    <a:pt x="0" y="22"/>
                    <a:pt x="3" y="15"/>
                  </a:cubicBezTo>
                  <a:cubicBezTo>
                    <a:pt x="6" y="8"/>
                    <a:pt x="11" y="0"/>
                    <a:pt x="30" y="0"/>
                  </a:cubicBezTo>
                  <a:cubicBezTo>
                    <a:pt x="49" y="0"/>
                    <a:pt x="82" y="10"/>
                    <a:pt x="117" y="18"/>
                  </a:cubicBezTo>
                  <a:cubicBezTo>
                    <a:pt x="152" y="26"/>
                    <a:pt x="198" y="43"/>
                    <a:pt x="243" y="48"/>
                  </a:cubicBezTo>
                  <a:cubicBezTo>
                    <a:pt x="288" y="53"/>
                    <a:pt x="360" y="47"/>
                    <a:pt x="387" y="48"/>
                  </a:cubicBezTo>
                  <a:cubicBezTo>
                    <a:pt x="414" y="49"/>
                    <a:pt x="409" y="48"/>
                    <a:pt x="408" y="54"/>
                  </a:cubicBezTo>
                  <a:cubicBezTo>
                    <a:pt x="407" y="60"/>
                    <a:pt x="396" y="80"/>
                    <a:pt x="381" y="87"/>
                  </a:cubicBezTo>
                  <a:cubicBezTo>
                    <a:pt x="366" y="94"/>
                    <a:pt x="349" y="98"/>
                    <a:pt x="318" y="99"/>
                  </a:cubicBezTo>
                  <a:cubicBezTo>
                    <a:pt x="287" y="100"/>
                    <a:pt x="237" y="99"/>
                    <a:pt x="195" y="93"/>
                  </a:cubicBezTo>
                  <a:cubicBezTo>
                    <a:pt x="153" y="87"/>
                    <a:pt x="99" y="68"/>
                    <a:pt x="69" y="60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8" name="Freeform 15">
              <a:extLst>
                <a:ext uri="{FF2B5EF4-FFF2-40B4-BE49-F238E27FC236}">
                  <a16:creationId xmlns:a16="http://schemas.microsoft.com/office/drawing/2014/main" id="{00C44683-1808-0E98-5291-6A9C451F1945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3165" y="375"/>
              <a:ext cx="150" cy="72"/>
            </a:xfrm>
            <a:custGeom>
              <a:avLst/>
              <a:gdLst>
                <a:gd name="T0" fmla="*/ 3 w 150"/>
                <a:gd name="T1" fmla="*/ 67 h 72"/>
                <a:gd name="T2" fmla="*/ 84 w 150"/>
                <a:gd name="T3" fmla="*/ 19 h 72"/>
                <a:gd name="T4" fmla="*/ 123 w 150"/>
                <a:gd name="T5" fmla="*/ 1 h 72"/>
                <a:gd name="T6" fmla="*/ 150 w 150"/>
                <a:gd name="T7" fmla="*/ 22 h 72"/>
                <a:gd name="T8" fmla="*/ 123 w 150"/>
                <a:gd name="T9" fmla="*/ 55 h 72"/>
                <a:gd name="T10" fmla="*/ 90 w 150"/>
                <a:gd name="T11" fmla="*/ 70 h 72"/>
                <a:gd name="T12" fmla="*/ 0 w 150"/>
                <a:gd name="T13" fmla="*/ 67 h 72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50" h="72">
                  <a:moveTo>
                    <a:pt x="3" y="67"/>
                  </a:moveTo>
                  <a:cubicBezTo>
                    <a:pt x="16" y="59"/>
                    <a:pt x="64" y="30"/>
                    <a:pt x="84" y="19"/>
                  </a:cubicBezTo>
                  <a:cubicBezTo>
                    <a:pt x="104" y="8"/>
                    <a:pt x="112" y="0"/>
                    <a:pt x="123" y="1"/>
                  </a:cubicBezTo>
                  <a:cubicBezTo>
                    <a:pt x="134" y="2"/>
                    <a:pt x="150" y="13"/>
                    <a:pt x="150" y="22"/>
                  </a:cubicBezTo>
                  <a:cubicBezTo>
                    <a:pt x="150" y="31"/>
                    <a:pt x="133" y="47"/>
                    <a:pt x="123" y="55"/>
                  </a:cubicBezTo>
                  <a:cubicBezTo>
                    <a:pt x="113" y="63"/>
                    <a:pt x="110" y="68"/>
                    <a:pt x="90" y="70"/>
                  </a:cubicBezTo>
                  <a:cubicBezTo>
                    <a:pt x="70" y="72"/>
                    <a:pt x="35" y="69"/>
                    <a:pt x="0" y="67"/>
                  </a:cubicBezTo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9" name="Freeform 16">
              <a:extLst>
                <a:ext uri="{FF2B5EF4-FFF2-40B4-BE49-F238E27FC236}">
                  <a16:creationId xmlns:a16="http://schemas.microsoft.com/office/drawing/2014/main" id="{C7F3F83C-D0FB-CBB9-3967-2F866AF4BAA4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3463" y="267"/>
              <a:ext cx="148" cy="91"/>
            </a:xfrm>
            <a:custGeom>
              <a:avLst/>
              <a:gdLst>
                <a:gd name="T0" fmla="*/ 1 w 148"/>
                <a:gd name="T1" fmla="*/ 69 h 91"/>
                <a:gd name="T2" fmla="*/ 25 w 148"/>
                <a:gd name="T3" fmla="*/ 51 h 91"/>
                <a:gd name="T4" fmla="*/ 100 w 148"/>
                <a:gd name="T5" fmla="*/ 9 h 91"/>
                <a:gd name="T6" fmla="*/ 133 w 148"/>
                <a:gd name="T7" fmla="*/ 3 h 91"/>
                <a:gd name="T8" fmla="*/ 136 w 148"/>
                <a:gd name="T9" fmla="*/ 27 h 91"/>
                <a:gd name="T10" fmla="*/ 61 w 148"/>
                <a:gd name="T11" fmla="*/ 75 h 91"/>
                <a:gd name="T12" fmla="*/ 19 w 148"/>
                <a:gd name="T13" fmla="*/ 90 h 91"/>
                <a:gd name="T14" fmla="*/ 1 w 148"/>
                <a:gd name="T15" fmla="*/ 69 h 91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48" h="91">
                  <a:moveTo>
                    <a:pt x="1" y="69"/>
                  </a:moveTo>
                  <a:cubicBezTo>
                    <a:pt x="2" y="63"/>
                    <a:pt x="9" y="61"/>
                    <a:pt x="25" y="51"/>
                  </a:cubicBezTo>
                  <a:cubicBezTo>
                    <a:pt x="41" y="41"/>
                    <a:pt x="82" y="17"/>
                    <a:pt x="100" y="9"/>
                  </a:cubicBezTo>
                  <a:cubicBezTo>
                    <a:pt x="118" y="1"/>
                    <a:pt x="127" y="0"/>
                    <a:pt x="133" y="3"/>
                  </a:cubicBezTo>
                  <a:cubicBezTo>
                    <a:pt x="139" y="6"/>
                    <a:pt x="148" y="15"/>
                    <a:pt x="136" y="27"/>
                  </a:cubicBezTo>
                  <a:cubicBezTo>
                    <a:pt x="124" y="39"/>
                    <a:pt x="80" y="65"/>
                    <a:pt x="61" y="75"/>
                  </a:cubicBezTo>
                  <a:cubicBezTo>
                    <a:pt x="42" y="85"/>
                    <a:pt x="29" y="91"/>
                    <a:pt x="19" y="90"/>
                  </a:cubicBezTo>
                  <a:cubicBezTo>
                    <a:pt x="9" y="89"/>
                    <a:pt x="0" y="75"/>
                    <a:pt x="1" y="69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50" name="Freeform 17">
              <a:extLst>
                <a:ext uri="{FF2B5EF4-FFF2-40B4-BE49-F238E27FC236}">
                  <a16:creationId xmlns:a16="http://schemas.microsoft.com/office/drawing/2014/main" id="{25647792-207B-561A-B201-7494A5947589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3580" y="58"/>
              <a:ext cx="938" cy="158"/>
            </a:xfrm>
            <a:custGeom>
              <a:avLst/>
              <a:gdLst>
                <a:gd name="T0" fmla="*/ 172 w 938"/>
                <a:gd name="T1" fmla="*/ 86 h 158"/>
                <a:gd name="T2" fmla="*/ 61 w 938"/>
                <a:gd name="T3" fmla="*/ 137 h 158"/>
                <a:gd name="T4" fmla="*/ 16 w 938"/>
                <a:gd name="T5" fmla="*/ 155 h 158"/>
                <a:gd name="T6" fmla="*/ 7 w 938"/>
                <a:gd name="T7" fmla="*/ 122 h 158"/>
                <a:gd name="T8" fmla="*/ 58 w 938"/>
                <a:gd name="T9" fmla="*/ 80 h 158"/>
                <a:gd name="T10" fmla="*/ 172 w 938"/>
                <a:gd name="T11" fmla="*/ 38 h 158"/>
                <a:gd name="T12" fmla="*/ 304 w 938"/>
                <a:gd name="T13" fmla="*/ 11 h 158"/>
                <a:gd name="T14" fmla="*/ 463 w 938"/>
                <a:gd name="T15" fmla="*/ 2 h 158"/>
                <a:gd name="T16" fmla="*/ 631 w 938"/>
                <a:gd name="T17" fmla="*/ 23 h 158"/>
                <a:gd name="T18" fmla="*/ 796 w 938"/>
                <a:gd name="T19" fmla="*/ 53 h 158"/>
                <a:gd name="T20" fmla="*/ 841 w 938"/>
                <a:gd name="T21" fmla="*/ 47 h 158"/>
                <a:gd name="T22" fmla="*/ 907 w 938"/>
                <a:gd name="T23" fmla="*/ 71 h 158"/>
                <a:gd name="T24" fmla="*/ 919 w 938"/>
                <a:gd name="T25" fmla="*/ 101 h 158"/>
                <a:gd name="T26" fmla="*/ 793 w 938"/>
                <a:gd name="T27" fmla="*/ 98 h 158"/>
                <a:gd name="T28" fmla="*/ 634 w 938"/>
                <a:gd name="T29" fmla="*/ 62 h 158"/>
                <a:gd name="T30" fmla="*/ 439 w 938"/>
                <a:gd name="T31" fmla="*/ 38 h 158"/>
                <a:gd name="T32" fmla="*/ 238 w 938"/>
                <a:gd name="T33" fmla="*/ 59 h 158"/>
                <a:gd name="T34" fmla="*/ 172 w 938"/>
                <a:gd name="T35" fmla="*/ 86 h 158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938" h="158">
                  <a:moveTo>
                    <a:pt x="172" y="86"/>
                  </a:moveTo>
                  <a:cubicBezTo>
                    <a:pt x="142" y="99"/>
                    <a:pt x="87" y="126"/>
                    <a:pt x="61" y="137"/>
                  </a:cubicBezTo>
                  <a:cubicBezTo>
                    <a:pt x="35" y="148"/>
                    <a:pt x="25" y="158"/>
                    <a:pt x="16" y="155"/>
                  </a:cubicBezTo>
                  <a:cubicBezTo>
                    <a:pt x="7" y="152"/>
                    <a:pt x="0" y="134"/>
                    <a:pt x="7" y="122"/>
                  </a:cubicBezTo>
                  <a:cubicBezTo>
                    <a:pt x="14" y="110"/>
                    <a:pt x="31" y="94"/>
                    <a:pt x="58" y="80"/>
                  </a:cubicBezTo>
                  <a:cubicBezTo>
                    <a:pt x="85" y="66"/>
                    <a:pt x="131" y="49"/>
                    <a:pt x="172" y="38"/>
                  </a:cubicBezTo>
                  <a:cubicBezTo>
                    <a:pt x="213" y="27"/>
                    <a:pt x="256" y="17"/>
                    <a:pt x="304" y="11"/>
                  </a:cubicBezTo>
                  <a:cubicBezTo>
                    <a:pt x="352" y="5"/>
                    <a:pt x="409" y="0"/>
                    <a:pt x="463" y="2"/>
                  </a:cubicBezTo>
                  <a:cubicBezTo>
                    <a:pt x="517" y="4"/>
                    <a:pt x="576" y="15"/>
                    <a:pt x="631" y="23"/>
                  </a:cubicBezTo>
                  <a:cubicBezTo>
                    <a:pt x="686" y="31"/>
                    <a:pt x="761" y="49"/>
                    <a:pt x="796" y="53"/>
                  </a:cubicBezTo>
                  <a:cubicBezTo>
                    <a:pt x="831" y="57"/>
                    <a:pt x="823" y="44"/>
                    <a:pt x="841" y="47"/>
                  </a:cubicBezTo>
                  <a:cubicBezTo>
                    <a:pt x="859" y="50"/>
                    <a:pt x="894" y="62"/>
                    <a:pt x="907" y="71"/>
                  </a:cubicBezTo>
                  <a:cubicBezTo>
                    <a:pt x="920" y="80"/>
                    <a:pt x="938" y="97"/>
                    <a:pt x="919" y="101"/>
                  </a:cubicBezTo>
                  <a:cubicBezTo>
                    <a:pt x="900" y="105"/>
                    <a:pt x="840" y="104"/>
                    <a:pt x="793" y="98"/>
                  </a:cubicBezTo>
                  <a:cubicBezTo>
                    <a:pt x="746" y="92"/>
                    <a:pt x="693" y="72"/>
                    <a:pt x="634" y="62"/>
                  </a:cubicBezTo>
                  <a:cubicBezTo>
                    <a:pt x="575" y="52"/>
                    <a:pt x="505" y="38"/>
                    <a:pt x="439" y="38"/>
                  </a:cubicBezTo>
                  <a:cubicBezTo>
                    <a:pt x="373" y="38"/>
                    <a:pt x="284" y="51"/>
                    <a:pt x="238" y="59"/>
                  </a:cubicBezTo>
                  <a:cubicBezTo>
                    <a:pt x="192" y="67"/>
                    <a:pt x="202" y="73"/>
                    <a:pt x="172" y="86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51" name="Freeform 18">
              <a:extLst>
                <a:ext uri="{FF2B5EF4-FFF2-40B4-BE49-F238E27FC236}">
                  <a16:creationId xmlns:a16="http://schemas.microsoft.com/office/drawing/2014/main" id="{932598A1-60F5-27D3-955E-2B43F9A37DB4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3686" y="145"/>
              <a:ext cx="372" cy="98"/>
            </a:xfrm>
            <a:custGeom>
              <a:avLst/>
              <a:gdLst>
                <a:gd name="T0" fmla="*/ 18 w 372"/>
                <a:gd name="T1" fmla="*/ 47 h 98"/>
                <a:gd name="T2" fmla="*/ 141 w 372"/>
                <a:gd name="T3" fmla="*/ 17 h 98"/>
                <a:gd name="T4" fmla="*/ 246 w 372"/>
                <a:gd name="T5" fmla="*/ 2 h 98"/>
                <a:gd name="T6" fmla="*/ 351 w 372"/>
                <a:gd name="T7" fmla="*/ 5 h 98"/>
                <a:gd name="T8" fmla="*/ 372 w 372"/>
                <a:gd name="T9" fmla="*/ 23 h 98"/>
                <a:gd name="T10" fmla="*/ 354 w 372"/>
                <a:gd name="T11" fmla="*/ 44 h 98"/>
                <a:gd name="T12" fmla="*/ 264 w 372"/>
                <a:gd name="T13" fmla="*/ 50 h 98"/>
                <a:gd name="T14" fmla="*/ 168 w 372"/>
                <a:gd name="T15" fmla="*/ 53 h 98"/>
                <a:gd name="T16" fmla="*/ 72 w 372"/>
                <a:gd name="T17" fmla="*/ 77 h 98"/>
                <a:gd name="T18" fmla="*/ 15 w 372"/>
                <a:gd name="T19" fmla="*/ 95 h 98"/>
                <a:gd name="T20" fmla="*/ 0 w 372"/>
                <a:gd name="T21" fmla="*/ 56 h 98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372" h="98">
                  <a:moveTo>
                    <a:pt x="18" y="47"/>
                  </a:moveTo>
                  <a:cubicBezTo>
                    <a:pt x="60" y="36"/>
                    <a:pt x="103" y="25"/>
                    <a:pt x="141" y="17"/>
                  </a:cubicBezTo>
                  <a:cubicBezTo>
                    <a:pt x="179" y="9"/>
                    <a:pt x="211" y="4"/>
                    <a:pt x="246" y="2"/>
                  </a:cubicBezTo>
                  <a:cubicBezTo>
                    <a:pt x="281" y="0"/>
                    <a:pt x="330" y="1"/>
                    <a:pt x="351" y="5"/>
                  </a:cubicBezTo>
                  <a:cubicBezTo>
                    <a:pt x="372" y="9"/>
                    <a:pt x="372" y="17"/>
                    <a:pt x="372" y="23"/>
                  </a:cubicBezTo>
                  <a:cubicBezTo>
                    <a:pt x="372" y="29"/>
                    <a:pt x="372" y="40"/>
                    <a:pt x="354" y="44"/>
                  </a:cubicBezTo>
                  <a:cubicBezTo>
                    <a:pt x="336" y="48"/>
                    <a:pt x="295" y="49"/>
                    <a:pt x="264" y="50"/>
                  </a:cubicBezTo>
                  <a:cubicBezTo>
                    <a:pt x="233" y="51"/>
                    <a:pt x="200" y="49"/>
                    <a:pt x="168" y="53"/>
                  </a:cubicBezTo>
                  <a:cubicBezTo>
                    <a:pt x="136" y="57"/>
                    <a:pt x="98" y="70"/>
                    <a:pt x="72" y="77"/>
                  </a:cubicBezTo>
                  <a:cubicBezTo>
                    <a:pt x="46" y="84"/>
                    <a:pt x="27" y="98"/>
                    <a:pt x="15" y="95"/>
                  </a:cubicBezTo>
                  <a:cubicBezTo>
                    <a:pt x="3" y="92"/>
                    <a:pt x="1" y="74"/>
                    <a:pt x="0" y="56"/>
                  </a:cubicBezTo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39" name="Freeform 19">
              <a:extLst>
                <a:ext uri="{FF2B5EF4-FFF2-40B4-BE49-F238E27FC236}">
                  <a16:creationId xmlns:a16="http://schemas.microsoft.com/office/drawing/2014/main" id="{F9433147-3FCC-3ABD-CDD5-01685B42AA0A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3618" y="308"/>
              <a:ext cx="318" cy="158"/>
            </a:xfrm>
            <a:custGeom>
              <a:avLst/>
              <a:gdLst/>
              <a:ahLst/>
              <a:cxnLst>
                <a:cxn ang="0">
                  <a:pos x="0" y="158"/>
                </a:cxn>
                <a:cxn ang="0">
                  <a:pos x="12" y="137"/>
                </a:cxn>
                <a:cxn ang="0">
                  <a:pos x="162" y="71"/>
                </a:cxn>
                <a:cxn ang="0">
                  <a:pos x="249" y="20"/>
                </a:cxn>
                <a:cxn ang="0">
                  <a:pos x="285" y="2"/>
                </a:cxn>
                <a:cxn ang="0">
                  <a:pos x="309" y="11"/>
                </a:cxn>
                <a:cxn ang="0">
                  <a:pos x="303" y="47"/>
                </a:cxn>
                <a:cxn ang="0">
                  <a:pos x="219" y="89"/>
                </a:cxn>
                <a:cxn ang="0">
                  <a:pos x="108" y="140"/>
                </a:cxn>
                <a:cxn ang="0">
                  <a:pos x="57" y="152"/>
                </a:cxn>
                <a:cxn ang="0">
                  <a:pos x="0" y="158"/>
                </a:cxn>
              </a:cxnLst>
              <a:rect l="0" t="0" r="r" b="b"/>
              <a:pathLst>
                <a:path w="318" h="158">
                  <a:moveTo>
                    <a:pt x="0" y="158"/>
                  </a:moveTo>
                  <a:lnTo>
                    <a:pt x="12" y="137"/>
                  </a:lnTo>
                  <a:cubicBezTo>
                    <a:pt x="39" y="123"/>
                    <a:pt x="122" y="90"/>
                    <a:pt x="162" y="71"/>
                  </a:cubicBezTo>
                  <a:cubicBezTo>
                    <a:pt x="202" y="52"/>
                    <a:pt x="229" y="31"/>
                    <a:pt x="249" y="20"/>
                  </a:cubicBezTo>
                  <a:cubicBezTo>
                    <a:pt x="269" y="9"/>
                    <a:pt x="275" y="4"/>
                    <a:pt x="285" y="2"/>
                  </a:cubicBezTo>
                  <a:cubicBezTo>
                    <a:pt x="295" y="0"/>
                    <a:pt x="306" y="4"/>
                    <a:pt x="309" y="11"/>
                  </a:cubicBezTo>
                  <a:cubicBezTo>
                    <a:pt x="312" y="18"/>
                    <a:pt x="318" y="34"/>
                    <a:pt x="303" y="47"/>
                  </a:cubicBezTo>
                  <a:cubicBezTo>
                    <a:pt x="288" y="60"/>
                    <a:pt x="252" y="74"/>
                    <a:pt x="219" y="89"/>
                  </a:cubicBezTo>
                  <a:cubicBezTo>
                    <a:pt x="186" y="104"/>
                    <a:pt x="135" y="130"/>
                    <a:pt x="108" y="140"/>
                  </a:cubicBezTo>
                  <a:cubicBezTo>
                    <a:pt x="81" y="150"/>
                    <a:pt x="74" y="150"/>
                    <a:pt x="57" y="152"/>
                  </a:cubicBezTo>
                  <a:cubicBezTo>
                    <a:pt x="40" y="154"/>
                    <a:pt x="23" y="154"/>
                    <a:pt x="0" y="158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accent2"/>
                </a:gs>
                <a:gs pos="100000">
                  <a:schemeClr val="bg2"/>
                </a:gs>
              </a:gsLst>
              <a:lin ang="27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pPr eaLnBrk="1" hangingPunct="1">
                <a:defRPr/>
              </a:pPr>
              <a:endParaRPr lang="en-US"/>
            </a:p>
          </p:txBody>
        </p:sp>
        <p:sp>
          <p:nvSpPr>
            <p:cNvPr id="1053" name="Freeform 20">
              <a:extLst>
                <a:ext uri="{FF2B5EF4-FFF2-40B4-BE49-F238E27FC236}">
                  <a16:creationId xmlns:a16="http://schemas.microsoft.com/office/drawing/2014/main" id="{409DC1B7-D4CE-D3AA-9A82-D082639D39FA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3413" y="291"/>
              <a:ext cx="380" cy="174"/>
            </a:xfrm>
            <a:custGeom>
              <a:avLst/>
              <a:gdLst>
                <a:gd name="T0" fmla="*/ 3 w 380"/>
                <a:gd name="T1" fmla="*/ 165 h 174"/>
                <a:gd name="T2" fmla="*/ 129 w 380"/>
                <a:gd name="T3" fmla="*/ 93 h 174"/>
                <a:gd name="T4" fmla="*/ 261 w 380"/>
                <a:gd name="T5" fmla="*/ 30 h 174"/>
                <a:gd name="T6" fmla="*/ 351 w 380"/>
                <a:gd name="T7" fmla="*/ 0 h 174"/>
                <a:gd name="T8" fmla="*/ 378 w 380"/>
                <a:gd name="T9" fmla="*/ 27 h 174"/>
                <a:gd name="T10" fmla="*/ 336 w 380"/>
                <a:gd name="T11" fmla="*/ 51 h 174"/>
                <a:gd name="T12" fmla="*/ 291 w 380"/>
                <a:gd name="T13" fmla="*/ 60 h 174"/>
                <a:gd name="T14" fmla="*/ 240 w 380"/>
                <a:gd name="T15" fmla="*/ 75 h 174"/>
                <a:gd name="T16" fmla="*/ 189 w 380"/>
                <a:gd name="T17" fmla="*/ 120 h 174"/>
                <a:gd name="T18" fmla="*/ 102 w 380"/>
                <a:gd name="T19" fmla="*/ 174 h 174"/>
                <a:gd name="T20" fmla="*/ 0 w 380"/>
                <a:gd name="T21" fmla="*/ 162 h 174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380" h="174">
                  <a:moveTo>
                    <a:pt x="3" y="165"/>
                  </a:moveTo>
                  <a:cubicBezTo>
                    <a:pt x="24" y="153"/>
                    <a:pt x="86" y="115"/>
                    <a:pt x="129" y="93"/>
                  </a:cubicBezTo>
                  <a:cubicBezTo>
                    <a:pt x="172" y="71"/>
                    <a:pt x="224" y="45"/>
                    <a:pt x="261" y="30"/>
                  </a:cubicBezTo>
                  <a:cubicBezTo>
                    <a:pt x="298" y="15"/>
                    <a:pt x="332" y="0"/>
                    <a:pt x="351" y="0"/>
                  </a:cubicBezTo>
                  <a:cubicBezTo>
                    <a:pt x="370" y="0"/>
                    <a:pt x="380" y="19"/>
                    <a:pt x="378" y="27"/>
                  </a:cubicBezTo>
                  <a:cubicBezTo>
                    <a:pt x="376" y="35"/>
                    <a:pt x="350" y="46"/>
                    <a:pt x="336" y="51"/>
                  </a:cubicBezTo>
                  <a:cubicBezTo>
                    <a:pt x="322" y="56"/>
                    <a:pt x="307" y="56"/>
                    <a:pt x="291" y="60"/>
                  </a:cubicBezTo>
                  <a:cubicBezTo>
                    <a:pt x="275" y="64"/>
                    <a:pt x="257" y="65"/>
                    <a:pt x="240" y="75"/>
                  </a:cubicBezTo>
                  <a:cubicBezTo>
                    <a:pt x="223" y="85"/>
                    <a:pt x="212" y="104"/>
                    <a:pt x="189" y="120"/>
                  </a:cubicBezTo>
                  <a:cubicBezTo>
                    <a:pt x="166" y="136"/>
                    <a:pt x="133" y="167"/>
                    <a:pt x="102" y="174"/>
                  </a:cubicBezTo>
                  <a:lnTo>
                    <a:pt x="0" y="162"/>
                  </a:lnTo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54" name="Freeform 21">
              <a:extLst>
                <a:ext uri="{FF2B5EF4-FFF2-40B4-BE49-F238E27FC236}">
                  <a16:creationId xmlns:a16="http://schemas.microsoft.com/office/drawing/2014/main" id="{17224CBE-86DA-CCC0-37BA-482F1BDD6A58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4178" y="187"/>
              <a:ext cx="523" cy="69"/>
            </a:xfrm>
            <a:custGeom>
              <a:avLst/>
              <a:gdLst>
                <a:gd name="T0" fmla="*/ 84 w 523"/>
                <a:gd name="T1" fmla="*/ 11 h 69"/>
                <a:gd name="T2" fmla="*/ 27 w 523"/>
                <a:gd name="T3" fmla="*/ 5 h 69"/>
                <a:gd name="T4" fmla="*/ 9 w 523"/>
                <a:gd name="T5" fmla="*/ 35 h 69"/>
                <a:gd name="T6" fmla="*/ 81 w 523"/>
                <a:gd name="T7" fmla="*/ 56 h 69"/>
                <a:gd name="T8" fmla="*/ 255 w 523"/>
                <a:gd name="T9" fmla="*/ 68 h 69"/>
                <a:gd name="T10" fmla="*/ 432 w 523"/>
                <a:gd name="T11" fmla="*/ 50 h 69"/>
                <a:gd name="T12" fmla="*/ 513 w 523"/>
                <a:gd name="T13" fmla="*/ 5 h 69"/>
                <a:gd name="T14" fmla="*/ 372 w 523"/>
                <a:gd name="T15" fmla="*/ 20 h 69"/>
                <a:gd name="T16" fmla="*/ 141 w 523"/>
                <a:gd name="T17" fmla="*/ 14 h 69"/>
                <a:gd name="T18" fmla="*/ 84 w 523"/>
                <a:gd name="T19" fmla="*/ 11 h 69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523" h="69">
                  <a:moveTo>
                    <a:pt x="84" y="11"/>
                  </a:moveTo>
                  <a:cubicBezTo>
                    <a:pt x="65" y="9"/>
                    <a:pt x="40" y="1"/>
                    <a:pt x="27" y="5"/>
                  </a:cubicBezTo>
                  <a:cubicBezTo>
                    <a:pt x="14" y="9"/>
                    <a:pt x="0" y="27"/>
                    <a:pt x="9" y="35"/>
                  </a:cubicBezTo>
                  <a:cubicBezTo>
                    <a:pt x="18" y="43"/>
                    <a:pt x="40" y="51"/>
                    <a:pt x="81" y="56"/>
                  </a:cubicBezTo>
                  <a:cubicBezTo>
                    <a:pt x="122" y="61"/>
                    <a:pt x="197" y="69"/>
                    <a:pt x="255" y="68"/>
                  </a:cubicBezTo>
                  <a:cubicBezTo>
                    <a:pt x="313" y="67"/>
                    <a:pt x="389" y="60"/>
                    <a:pt x="432" y="50"/>
                  </a:cubicBezTo>
                  <a:cubicBezTo>
                    <a:pt x="475" y="40"/>
                    <a:pt x="523" y="10"/>
                    <a:pt x="513" y="5"/>
                  </a:cubicBezTo>
                  <a:cubicBezTo>
                    <a:pt x="503" y="0"/>
                    <a:pt x="434" y="19"/>
                    <a:pt x="372" y="20"/>
                  </a:cubicBezTo>
                  <a:cubicBezTo>
                    <a:pt x="310" y="21"/>
                    <a:pt x="189" y="15"/>
                    <a:pt x="141" y="14"/>
                  </a:cubicBezTo>
                  <a:cubicBezTo>
                    <a:pt x="93" y="13"/>
                    <a:pt x="103" y="13"/>
                    <a:pt x="84" y="11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42" name="Freeform 22">
              <a:extLst>
                <a:ext uri="{FF2B5EF4-FFF2-40B4-BE49-F238E27FC236}">
                  <a16:creationId xmlns:a16="http://schemas.microsoft.com/office/drawing/2014/main" id="{B0B87040-2CB0-7AE0-A5A3-A3F25DE946E7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4689" y="186"/>
              <a:ext cx="537" cy="120"/>
            </a:xfrm>
            <a:custGeom>
              <a:avLst/>
              <a:gdLst/>
              <a:ahLst/>
              <a:cxnLst>
                <a:cxn ang="0">
                  <a:pos x="23" y="6"/>
                </a:cxn>
                <a:cxn ang="0">
                  <a:pos x="188" y="3"/>
                </a:cxn>
                <a:cxn ang="0">
                  <a:pos x="323" y="27"/>
                </a:cxn>
                <a:cxn ang="0">
                  <a:pos x="464" y="69"/>
                </a:cxn>
                <a:cxn ang="0">
                  <a:pos x="521" y="90"/>
                </a:cxn>
                <a:cxn ang="0">
                  <a:pos x="533" y="105"/>
                </a:cxn>
                <a:cxn ang="0">
                  <a:pos x="497" y="120"/>
                </a:cxn>
                <a:cxn ang="0">
                  <a:pos x="452" y="108"/>
                </a:cxn>
                <a:cxn ang="0">
                  <a:pos x="350" y="72"/>
                </a:cxn>
                <a:cxn ang="0">
                  <a:pos x="158" y="39"/>
                </a:cxn>
                <a:cxn ang="0">
                  <a:pos x="50" y="39"/>
                </a:cxn>
                <a:cxn ang="0">
                  <a:pos x="23" y="6"/>
                </a:cxn>
              </a:cxnLst>
              <a:rect l="0" t="0" r="r" b="b"/>
              <a:pathLst>
                <a:path w="537" h="120">
                  <a:moveTo>
                    <a:pt x="23" y="6"/>
                  </a:moveTo>
                  <a:cubicBezTo>
                    <a:pt x="46" y="0"/>
                    <a:pt x="138" y="0"/>
                    <a:pt x="188" y="3"/>
                  </a:cubicBezTo>
                  <a:cubicBezTo>
                    <a:pt x="238" y="6"/>
                    <a:pt x="277" y="16"/>
                    <a:pt x="323" y="27"/>
                  </a:cubicBezTo>
                  <a:cubicBezTo>
                    <a:pt x="369" y="38"/>
                    <a:pt x="431" y="59"/>
                    <a:pt x="464" y="69"/>
                  </a:cubicBezTo>
                  <a:cubicBezTo>
                    <a:pt x="497" y="79"/>
                    <a:pt x="509" y="84"/>
                    <a:pt x="521" y="90"/>
                  </a:cubicBezTo>
                  <a:cubicBezTo>
                    <a:pt x="533" y="96"/>
                    <a:pt x="537" y="100"/>
                    <a:pt x="533" y="105"/>
                  </a:cubicBezTo>
                  <a:cubicBezTo>
                    <a:pt x="529" y="110"/>
                    <a:pt x="510" y="120"/>
                    <a:pt x="497" y="120"/>
                  </a:cubicBezTo>
                  <a:cubicBezTo>
                    <a:pt x="484" y="120"/>
                    <a:pt x="476" y="116"/>
                    <a:pt x="452" y="108"/>
                  </a:cubicBezTo>
                  <a:cubicBezTo>
                    <a:pt x="428" y="100"/>
                    <a:pt x="399" y="84"/>
                    <a:pt x="350" y="72"/>
                  </a:cubicBezTo>
                  <a:cubicBezTo>
                    <a:pt x="301" y="60"/>
                    <a:pt x="208" y="45"/>
                    <a:pt x="158" y="39"/>
                  </a:cubicBezTo>
                  <a:cubicBezTo>
                    <a:pt x="108" y="33"/>
                    <a:pt x="72" y="43"/>
                    <a:pt x="50" y="39"/>
                  </a:cubicBezTo>
                  <a:cubicBezTo>
                    <a:pt x="28" y="35"/>
                    <a:pt x="0" y="12"/>
                    <a:pt x="23" y="6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accent2"/>
                </a:gs>
                <a:gs pos="100000">
                  <a:schemeClr val="bg2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defRPr/>
              </a:pPr>
              <a:endParaRPr lang="en-US"/>
            </a:p>
          </p:txBody>
        </p:sp>
        <p:sp>
          <p:nvSpPr>
            <p:cNvPr id="30743" name="Freeform 23">
              <a:extLst>
                <a:ext uri="{FF2B5EF4-FFF2-40B4-BE49-F238E27FC236}">
                  <a16:creationId xmlns:a16="http://schemas.microsoft.com/office/drawing/2014/main" id="{353872DB-1AC9-49EC-B07B-93EB939FB850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4968" y="312"/>
              <a:ext cx="800" cy="143"/>
            </a:xfrm>
            <a:custGeom>
              <a:avLst/>
              <a:gdLst/>
              <a:ahLst/>
              <a:cxnLst>
                <a:cxn ang="0">
                  <a:pos x="800" y="24"/>
                </a:cxn>
                <a:cxn ang="0">
                  <a:pos x="782" y="15"/>
                </a:cxn>
                <a:cxn ang="0">
                  <a:pos x="659" y="63"/>
                </a:cxn>
                <a:cxn ang="0">
                  <a:pos x="500" y="84"/>
                </a:cxn>
                <a:cxn ang="0">
                  <a:pos x="326" y="69"/>
                </a:cxn>
                <a:cxn ang="0">
                  <a:pos x="98" y="21"/>
                </a:cxn>
                <a:cxn ang="0">
                  <a:pos x="11" y="6"/>
                </a:cxn>
                <a:cxn ang="0">
                  <a:pos x="32" y="60"/>
                </a:cxn>
                <a:cxn ang="0">
                  <a:pos x="155" y="96"/>
                </a:cxn>
                <a:cxn ang="0">
                  <a:pos x="410" y="138"/>
                </a:cxn>
                <a:cxn ang="0">
                  <a:pos x="596" y="129"/>
                </a:cxn>
                <a:cxn ang="0">
                  <a:pos x="737" y="90"/>
                </a:cxn>
                <a:cxn ang="0">
                  <a:pos x="788" y="69"/>
                </a:cxn>
                <a:cxn ang="0">
                  <a:pos x="800" y="24"/>
                </a:cxn>
              </a:cxnLst>
              <a:rect l="0" t="0" r="r" b="b"/>
              <a:pathLst>
                <a:path w="800" h="143">
                  <a:moveTo>
                    <a:pt x="800" y="24"/>
                  </a:moveTo>
                  <a:lnTo>
                    <a:pt x="782" y="15"/>
                  </a:lnTo>
                  <a:cubicBezTo>
                    <a:pt x="759" y="21"/>
                    <a:pt x="706" y="51"/>
                    <a:pt x="659" y="63"/>
                  </a:cubicBezTo>
                  <a:cubicBezTo>
                    <a:pt x="612" y="75"/>
                    <a:pt x="555" y="83"/>
                    <a:pt x="500" y="84"/>
                  </a:cubicBezTo>
                  <a:cubicBezTo>
                    <a:pt x="445" y="85"/>
                    <a:pt x="393" y="79"/>
                    <a:pt x="326" y="69"/>
                  </a:cubicBezTo>
                  <a:cubicBezTo>
                    <a:pt x="259" y="59"/>
                    <a:pt x="150" y="31"/>
                    <a:pt x="98" y="21"/>
                  </a:cubicBezTo>
                  <a:cubicBezTo>
                    <a:pt x="46" y="11"/>
                    <a:pt x="22" y="0"/>
                    <a:pt x="11" y="6"/>
                  </a:cubicBezTo>
                  <a:cubicBezTo>
                    <a:pt x="0" y="12"/>
                    <a:pt x="8" y="45"/>
                    <a:pt x="32" y="60"/>
                  </a:cubicBezTo>
                  <a:cubicBezTo>
                    <a:pt x="56" y="75"/>
                    <a:pt x="92" y="83"/>
                    <a:pt x="155" y="96"/>
                  </a:cubicBezTo>
                  <a:cubicBezTo>
                    <a:pt x="218" y="109"/>
                    <a:pt x="337" y="133"/>
                    <a:pt x="410" y="138"/>
                  </a:cubicBezTo>
                  <a:cubicBezTo>
                    <a:pt x="483" y="143"/>
                    <a:pt x="542" y="137"/>
                    <a:pt x="596" y="129"/>
                  </a:cubicBezTo>
                  <a:cubicBezTo>
                    <a:pt x="650" y="121"/>
                    <a:pt x="705" y="100"/>
                    <a:pt x="737" y="90"/>
                  </a:cubicBezTo>
                  <a:cubicBezTo>
                    <a:pt x="769" y="80"/>
                    <a:pt x="780" y="80"/>
                    <a:pt x="788" y="69"/>
                  </a:cubicBezTo>
                  <a:cubicBezTo>
                    <a:pt x="796" y="58"/>
                    <a:pt x="792" y="39"/>
                    <a:pt x="800" y="24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accent2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defRPr/>
              </a:pPr>
              <a:endParaRPr lang="en-US"/>
            </a:p>
          </p:txBody>
        </p:sp>
        <p:sp>
          <p:nvSpPr>
            <p:cNvPr id="1057" name="Freeform 24">
              <a:extLst>
                <a:ext uri="{FF2B5EF4-FFF2-40B4-BE49-F238E27FC236}">
                  <a16:creationId xmlns:a16="http://schemas.microsoft.com/office/drawing/2014/main" id="{691D5B20-E8F5-1F5F-96FF-68372E6B2AD7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5318" y="240"/>
              <a:ext cx="402" cy="115"/>
            </a:xfrm>
            <a:custGeom>
              <a:avLst/>
              <a:gdLst>
                <a:gd name="T0" fmla="*/ 402 w 402"/>
                <a:gd name="T1" fmla="*/ 0 h 115"/>
                <a:gd name="T2" fmla="*/ 384 w 402"/>
                <a:gd name="T3" fmla="*/ 12 h 115"/>
                <a:gd name="T4" fmla="*/ 276 w 402"/>
                <a:gd name="T5" fmla="*/ 51 h 115"/>
                <a:gd name="T6" fmla="*/ 165 w 402"/>
                <a:gd name="T7" fmla="*/ 66 h 115"/>
                <a:gd name="T8" fmla="*/ 51 w 402"/>
                <a:gd name="T9" fmla="*/ 57 h 115"/>
                <a:gd name="T10" fmla="*/ 15 w 402"/>
                <a:gd name="T11" fmla="*/ 54 h 115"/>
                <a:gd name="T12" fmla="*/ 3 w 402"/>
                <a:gd name="T13" fmla="*/ 69 h 115"/>
                <a:gd name="T14" fmla="*/ 9 w 402"/>
                <a:gd name="T15" fmla="*/ 93 h 115"/>
                <a:gd name="T16" fmla="*/ 54 w 402"/>
                <a:gd name="T17" fmla="*/ 102 h 115"/>
                <a:gd name="T18" fmla="*/ 198 w 402"/>
                <a:gd name="T19" fmla="*/ 111 h 115"/>
                <a:gd name="T20" fmla="*/ 336 w 402"/>
                <a:gd name="T21" fmla="*/ 75 h 115"/>
                <a:gd name="T22" fmla="*/ 375 w 402"/>
                <a:gd name="T23" fmla="*/ 54 h 115"/>
                <a:gd name="T24" fmla="*/ 402 w 402"/>
                <a:gd name="T25" fmla="*/ 0 h 115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402" h="115">
                  <a:moveTo>
                    <a:pt x="402" y="0"/>
                  </a:moveTo>
                  <a:lnTo>
                    <a:pt x="384" y="12"/>
                  </a:lnTo>
                  <a:cubicBezTo>
                    <a:pt x="363" y="20"/>
                    <a:pt x="312" y="42"/>
                    <a:pt x="276" y="51"/>
                  </a:cubicBezTo>
                  <a:cubicBezTo>
                    <a:pt x="240" y="60"/>
                    <a:pt x="202" y="65"/>
                    <a:pt x="165" y="66"/>
                  </a:cubicBezTo>
                  <a:cubicBezTo>
                    <a:pt x="128" y="67"/>
                    <a:pt x="76" y="59"/>
                    <a:pt x="51" y="57"/>
                  </a:cubicBezTo>
                  <a:cubicBezTo>
                    <a:pt x="26" y="55"/>
                    <a:pt x="23" y="52"/>
                    <a:pt x="15" y="54"/>
                  </a:cubicBezTo>
                  <a:cubicBezTo>
                    <a:pt x="7" y="56"/>
                    <a:pt x="4" y="63"/>
                    <a:pt x="3" y="69"/>
                  </a:cubicBezTo>
                  <a:cubicBezTo>
                    <a:pt x="2" y="75"/>
                    <a:pt x="0" y="88"/>
                    <a:pt x="9" y="93"/>
                  </a:cubicBezTo>
                  <a:cubicBezTo>
                    <a:pt x="18" y="98"/>
                    <a:pt x="22" y="99"/>
                    <a:pt x="54" y="102"/>
                  </a:cubicBezTo>
                  <a:cubicBezTo>
                    <a:pt x="86" y="105"/>
                    <a:pt x="151" y="115"/>
                    <a:pt x="198" y="111"/>
                  </a:cubicBezTo>
                  <a:cubicBezTo>
                    <a:pt x="245" y="107"/>
                    <a:pt x="307" y="84"/>
                    <a:pt x="336" y="75"/>
                  </a:cubicBezTo>
                  <a:cubicBezTo>
                    <a:pt x="365" y="66"/>
                    <a:pt x="365" y="65"/>
                    <a:pt x="375" y="54"/>
                  </a:cubicBezTo>
                  <a:cubicBezTo>
                    <a:pt x="385" y="43"/>
                    <a:pt x="392" y="26"/>
                    <a:pt x="402" y="0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027" name="Group 25">
            <a:extLst>
              <a:ext uri="{FF2B5EF4-FFF2-40B4-BE49-F238E27FC236}">
                <a16:creationId xmlns:a16="http://schemas.microsoft.com/office/drawing/2014/main" id="{069FE4E8-A780-8AA9-A4A3-E73779B4BBDA}"/>
              </a:ext>
            </a:extLst>
          </p:cNvPr>
          <p:cNvGrpSpPr>
            <a:grpSpLocks/>
          </p:cNvGrpSpPr>
          <p:nvPr/>
        </p:nvGrpSpPr>
        <p:grpSpPr bwMode="auto">
          <a:xfrm>
            <a:off x="0" y="6180138"/>
            <a:ext cx="9169400" cy="138112"/>
            <a:chOff x="0" y="4032"/>
            <a:chExt cx="5776" cy="87"/>
          </a:xfrm>
        </p:grpSpPr>
        <p:sp>
          <p:nvSpPr>
            <p:cNvPr id="1033" name="Freeform 26">
              <a:extLst>
                <a:ext uri="{FF2B5EF4-FFF2-40B4-BE49-F238E27FC236}">
                  <a16:creationId xmlns:a16="http://schemas.microsoft.com/office/drawing/2014/main" id="{70B321BA-B1D5-209A-ADCE-C37FAC37F2D0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4041" y="4047"/>
              <a:ext cx="1735" cy="72"/>
            </a:xfrm>
            <a:custGeom>
              <a:avLst/>
              <a:gdLst>
                <a:gd name="T0" fmla="*/ 165 w 1735"/>
                <a:gd name="T1" fmla="*/ 6 h 72"/>
                <a:gd name="T2" fmla="*/ 450 w 1735"/>
                <a:gd name="T3" fmla="*/ 3 h 72"/>
                <a:gd name="T4" fmla="*/ 714 w 1735"/>
                <a:gd name="T5" fmla="*/ 12 h 72"/>
                <a:gd name="T6" fmla="*/ 957 w 1735"/>
                <a:gd name="T7" fmla="*/ 24 h 72"/>
                <a:gd name="T8" fmla="*/ 1173 w 1735"/>
                <a:gd name="T9" fmla="*/ 24 h 72"/>
                <a:gd name="T10" fmla="*/ 1473 w 1735"/>
                <a:gd name="T11" fmla="*/ 15 h 72"/>
                <a:gd name="T12" fmla="*/ 1617 w 1735"/>
                <a:gd name="T13" fmla="*/ 0 h 72"/>
                <a:gd name="T14" fmla="*/ 1719 w 1735"/>
                <a:gd name="T15" fmla="*/ 15 h 72"/>
                <a:gd name="T16" fmla="*/ 1716 w 1735"/>
                <a:gd name="T17" fmla="*/ 66 h 72"/>
                <a:gd name="T18" fmla="*/ 1632 w 1735"/>
                <a:gd name="T19" fmla="*/ 51 h 72"/>
                <a:gd name="T20" fmla="*/ 1407 w 1735"/>
                <a:gd name="T21" fmla="*/ 51 h 72"/>
                <a:gd name="T22" fmla="*/ 1191 w 1735"/>
                <a:gd name="T23" fmla="*/ 48 h 72"/>
                <a:gd name="T24" fmla="*/ 870 w 1735"/>
                <a:gd name="T25" fmla="*/ 60 h 72"/>
                <a:gd name="T26" fmla="*/ 492 w 1735"/>
                <a:gd name="T27" fmla="*/ 48 h 72"/>
                <a:gd name="T28" fmla="*/ 291 w 1735"/>
                <a:gd name="T29" fmla="*/ 27 h 72"/>
                <a:gd name="T30" fmla="*/ 21 w 1735"/>
                <a:gd name="T31" fmla="*/ 36 h 72"/>
                <a:gd name="T32" fmla="*/ 165 w 1735"/>
                <a:gd name="T33" fmla="*/ 6 h 72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1735" h="72">
                  <a:moveTo>
                    <a:pt x="165" y="6"/>
                  </a:moveTo>
                  <a:cubicBezTo>
                    <a:pt x="236" y="1"/>
                    <a:pt x="359" y="2"/>
                    <a:pt x="450" y="3"/>
                  </a:cubicBezTo>
                  <a:cubicBezTo>
                    <a:pt x="541" y="4"/>
                    <a:pt x="630" y="9"/>
                    <a:pt x="714" y="12"/>
                  </a:cubicBezTo>
                  <a:cubicBezTo>
                    <a:pt x="798" y="15"/>
                    <a:pt x="881" y="22"/>
                    <a:pt x="957" y="24"/>
                  </a:cubicBezTo>
                  <a:cubicBezTo>
                    <a:pt x="1033" y="26"/>
                    <a:pt x="1087" y="25"/>
                    <a:pt x="1173" y="24"/>
                  </a:cubicBezTo>
                  <a:cubicBezTo>
                    <a:pt x="1259" y="23"/>
                    <a:pt x="1399" y="19"/>
                    <a:pt x="1473" y="15"/>
                  </a:cubicBezTo>
                  <a:cubicBezTo>
                    <a:pt x="1547" y="11"/>
                    <a:pt x="1576" y="0"/>
                    <a:pt x="1617" y="0"/>
                  </a:cubicBezTo>
                  <a:cubicBezTo>
                    <a:pt x="1658" y="0"/>
                    <a:pt x="1703" y="4"/>
                    <a:pt x="1719" y="15"/>
                  </a:cubicBezTo>
                  <a:cubicBezTo>
                    <a:pt x="1735" y="26"/>
                    <a:pt x="1730" y="60"/>
                    <a:pt x="1716" y="66"/>
                  </a:cubicBezTo>
                  <a:cubicBezTo>
                    <a:pt x="1702" y="72"/>
                    <a:pt x="1683" y="53"/>
                    <a:pt x="1632" y="51"/>
                  </a:cubicBezTo>
                  <a:cubicBezTo>
                    <a:pt x="1581" y="49"/>
                    <a:pt x="1480" y="51"/>
                    <a:pt x="1407" y="51"/>
                  </a:cubicBezTo>
                  <a:cubicBezTo>
                    <a:pt x="1334" y="51"/>
                    <a:pt x="1280" y="47"/>
                    <a:pt x="1191" y="48"/>
                  </a:cubicBezTo>
                  <a:cubicBezTo>
                    <a:pt x="1102" y="49"/>
                    <a:pt x="986" y="60"/>
                    <a:pt x="870" y="60"/>
                  </a:cubicBezTo>
                  <a:cubicBezTo>
                    <a:pt x="754" y="60"/>
                    <a:pt x="588" y="53"/>
                    <a:pt x="492" y="48"/>
                  </a:cubicBezTo>
                  <a:cubicBezTo>
                    <a:pt x="396" y="43"/>
                    <a:pt x="369" y="29"/>
                    <a:pt x="291" y="27"/>
                  </a:cubicBezTo>
                  <a:cubicBezTo>
                    <a:pt x="213" y="25"/>
                    <a:pt x="42" y="39"/>
                    <a:pt x="21" y="36"/>
                  </a:cubicBezTo>
                  <a:cubicBezTo>
                    <a:pt x="0" y="33"/>
                    <a:pt x="94" y="11"/>
                    <a:pt x="165" y="6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4" name="Freeform 27">
              <a:extLst>
                <a:ext uri="{FF2B5EF4-FFF2-40B4-BE49-F238E27FC236}">
                  <a16:creationId xmlns:a16="http://schemas.microsoft.com/office/drawing/2014/main" id="{D1923E35-AA70-513C-CF8B-B7C7688095F2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727" y="4038"/>
              <a:ext cx="2655" cy="60"/>
            </a:xfrm>
            <a:custGeom>
              <a:avLst/>
              <a:gdLst>
                <a:gd name="T0" fmla="*/ 2641 w 2655"/>
                <a:gd name="T1" fmla="*/ 6 h 60"/>
                <a:gd name="T2" fmla="*/ 2620 w 2655"/>
                <a:gd name="T3" fmla="*/ 30 h 60"/>
                <a:gd name="T4" fmla="*/ 2368 w 2655"/>
                <a:gd name="T5" fmla="*/ 45 h 60"/>
                <a:gd name="T6" fmla="*/ 2023 w 2655"/>
                <a:gd name="T7" fmla="*/ 60 h 60"/>
                <a:gd name="T8" fmla="*/ 1786 w 2655"/>
                <a:gd name="T9" fmla="*/ 48 h 60"/>
                <a:gd name="T10" fmla="*/ 1525 w 2655"/>
                <a:gd name="T11" fmla="*/ 36 h 60"/>
                <a:gd name="T12" fmla="*/ 1195 w 2655"/>
                <a:gd name="T13" fmla="*/ 45 h 60"/>
                <a:gd name="T14" fmla="*/ 817 w 2655"/>
                <a:gd name="T15" fmla="*/ 39 h 60"/>
                <a:gd name="T16" fmla="*/ 499 w 2655"/>
                <a:gd name="T17" fmla="*/ 27 h 60"/>
                <a:gd name="T18" fmla="*/ 136 w 2655"/>
                <a:gd name="T19" fmla="*/ 39 h 60"/>
                <a:gd name="T20" fmla="*/ 10 w 2655"/>
                <a:gd name="T21" fmla="*/ 33 h 60"/>
                <a:gd name="T22" fmla="*/ 76 w 2655"/>
                <a:gd name="T23" fmla="*/ 24 h 60"/>
                <a:gd name="T24" fmla="*/ 310 w 2655"/>
                <a:gd name="T25" fmla="*/ 18 h 60"/>
                <a:gd name="T26" fmla="*/ 544 w 2655"/>
                <a:gd name="T27" fmla="*/ 0 h 60"/>
                <a:gd name="T28" fmla="*/ 853 w 2655"/>
                <a:gd name="T29" fmla="*/ 21 h 60"/>
                <a:gd name="T30" fmla="*/ 1114 w 2655"/>
                <a:gd name="T31" fmla="*/ 21 h 60"/>
                <a:gd name="T32" fmla="*/ 1399 w 2655"/>
                <a:gd name="T33" fmla="*/ 3 h 60"/>
                <a:gd name="T34" fmla="*/ 1588 w 2655"/>
                <a:gd name="T35" fmla="*/ 9 h 60"/>
                <a:gd name="T36" fmla="*/ 1807 w 2655"/>
                <a:gd name="T37" fmla="*/ 21 h 60"/>
                <a:gd name="T38" fmla="*/ 2035 w 2655"/>
                <a:gd name="T39" fmla="*/ 12 h 60"/>
                <a:gd name="T40" fmla="*/ 2290 w 2655"/>
                <a:gd name="T41" fmla="*/ 18 h 60"/>
                <a:gd name="T42" fmla="*/ 2596 w 2655"/>
                <a:gd name="T43" fmla="*/ 3 h 60"/>
                <a:gd name="T44" fmla="*/ 2641 w 2655"/>
                <a:gd name="T45" fmla="*/ 6 h 60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0" t="0" r="r" b="b"/>
              <a:pathLst>
                <a:path w="2655" h="60">
                  <a:moveTo>
                    <a:pt x="2641" y="6"/>
                  </a:moveTo>
                  <a:lnTo>
                    <a:pt x="2620" y="30"/>
                  </a:lnTo>
                  <a:cubicBezTo>
                    <a:pt x="2575" y="36"/>
                    <a:pt x="2467" y="40"/>
                    <a:pt x="2368" y="45"/>
                  </a:cubicBezTo>
                  <a:cubicBezTo>
                    <a:pt x="2269" y="50"/>
                    <a:pt x="2120" y="60"/>
                    <a:pt x="2023" y="60"/>
                  </a:cubicBezTo>
                  <a:cubicBezTo>
                    <a:pt x="1926" y="60"/>
                    <a:pt x="1869" y="52"/>
                    <a:pt x="1786" y="48"/>
                  </a:cubicBezTo>
                  <a:cubicBezTo>
                    <a:pt x="1703" y="44"/>
                    <a:pt x="1623" y="36"/>
                    <a:pt x="1525" y="36"/>
                  </a:cubicBezTo>
                  <a:cubicBezTo>
                    <a:pt x="1427" y="36"/>
                    <a:pt x="1313" y="44"/>
                    <a:pt x="1195" y="45"/>
                  </a:cubicBezTo>
                  <a:cubicBezTo>
                    <a:pt x="1077" y="46"/>
                    <a:pt x="933" y="42"/>
                    <a:pt x="817" y="39"/>
                  </a:cubicBezTo>
                  <a:cubicBezTo>
                    <a:pt x="701" y="36"/>
                    <a:pt x="612" y="27"/>
                    <a:pt x="499" y="27"/>
                  </a:cubicBezTo>
                  <a:cubicBezTo>
                    <a:pt x="386" y="27"/>
                    <a:pt x="217" y="38"/>
                    <a:pt x="136" y="39"/>
                  </a:cubicBezTo>
                  <a:cubicBezTo>
                    <a:pt x="55" y="40"/>
                    <a:pt x="20" y="36"/>
                    <a:pt x="10" y="33"/>
                  </a:cubicBezTo>
                  <a:cubicBezTo>
                    <a:pt x="0" y="30"/>
                    <a:pt x="26" y="27"/>
                    <a:pt x="76" y="24"/>
                  </a:cubicBezTo>
                  <a:cubicBezTo>
                    <a:pt x="126" y="21"/>
                    <a:pt x="232" y="22"/>
                    <a:pt x="310" y="18"/>
                  </a:cubicBezTo>
                  <a:cubicBezTo>
                    <a:pt x="388" y="14"/>
                    <a:pt x="454" y="0"/>
                    <a:pt x="544" y="0"/>
                  </a:cubicBezTo>
                  <a:cubicBezTo>
                    <a:pt x="634" y="0"/>
                    <a:pt x="758" y="18"/>
                    <a:pt x="853" y="21"/>
                  </a:cubicBezTo>
                  <a:cubicBezTo>
                    <a:pt x="948" y="24"/>
                    <a:pt x="1023" y="24"/>
                    <a:pt x="1114" y="21"/>
                  </a:cubicBezTo>
                  <a:cubicBezTo>
                    <a:pt x="1205" y="18"/>
                    <a:pt x="1320" y="5"/>
                    <a:pt x="1399" y="3"/>
                  </a:cubicBezTo>
                  <a:cubicBezTo>
                    <a:pt x="1478" y="1"/>
                    <a:pt x="1520" y="6"/>
                    <a:pt x="1588" y="9"/>
                  </a:cubicBezTo>
                  <a:cubicBezTo>
                    <a:pt x="1656" y="12"/>
                    <a:pt x="1733" y="21"/>
                    <a:pt x="1807" y="21"/>
                  </a:cubicBezTo>
                  <a:cubicBezTo>
                    <a:pt x="1881" y="21"/>
                    <a:pt x="1955" y="12"/>
                    <a:pt x="2035" y="12"/>
                  </a:cubicBezTo>
                  <a:cubicBezTo>
                    <a:pt x="2115" y="12"/>
                    <a:pt x="2197" y="19"/>
                    <a:pt x="2290" y="18"/>
                  </a:cubicBezTo>
                  <a:cubicBezTo>
                    <a:pt x="2383" y="17"/>
                    <a:pt x="2537" y="5"/>
                    <a:pt x="2596" y="3"/>
                  </a:cubicBezTo>
                  <a:cubicBezTo>
                    <a:pt x="2655" y="1"/>
                    <a:pt x="2651" y="3"/>
                    <a:pt x="2641" y="6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5" name="Freeform 28">
              <a:extLst>
                <a:ext uri="{FF2B5EF4-FFF2-40B4-BE49-F238E27FC236}">
                  <a16:creationId xmlns:a16="http://schemas.microsoft.com/office/drawing/2014/main" id="{88822349-E4C4-927E-0369-D9F11F6AFCCF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0" y="4032"/>
              <a:ext cx="2041" cy="62"/>
            </a:xfrm>
            <a:custGeom>
              <a:avLst/>
              <a:gdLst>
                <a:gd name="T0" fmla="*/ 1893 w 2041"/>
                <a:gd name="T1" fmla="*/ 39 h 62"/>
                <a:gd name="T2" fmla="*/ 1578 w 2041"/>
                <a:gd name="T3" fmla="*/ 45 h 62"/>
                <a:gd name="T4" fmla="*/ 1011 w 2041"/>
                <a:gd name="T5" fmla="*/ 60 h 62"/>
                <a:gd name="T6" fmla="*/ 438 w 2041"/>
                <a:gd name="T7" fmla="*/ 57 h 62"/>
                <a:gd name="T8" fmla="*/ 0 w 2041"/>
                <a:gd name="T9" fmla="*/ 36 h 62"/>
                <a:gd name="T10" fmla="*/ 0 w 2041"/>
                <a:gd name="T11" fmla="*/ 3 h 62"/>
                <a:gd name="T12" fmla="*/ 210 w 2041"/>
                <a:gd name="T13" fmla="*/ 18 h 62"/>
                <a:gd name="T14" fmla="*/ 474 w 2041"/>
                <a:gd name="T15" fmla="*/ 21 h 62"/>
                <a:gd name="T16" fmla="*/ 678 w 2041"/>
                <a:gd name="T17" fmla="*/ 9 h 62"/>
                <a:gd name="T18" fmla="*/ 897 w 2041"/>
                <a:gd name="T19" fmla="*/ 9 h 62"/>
                <a:gd name="T20" fmla="*/ 1167 w 2041"/>
                <a:gd name="T21" fmla="*/ 30 h 62"/>
                <a:gd name="T22" fmla="*/ 1500 w 2041"/>
                <a:gd name="T23" fmla="*/ 24 h 62"/>
                <a:gd name="T24" fmla="*/ 1758 w 2041"/>
                <a:gd name="T25" fmla="*/ 3 h 62"/>
                <a:gd name="T26" fmla="*/ 1938 w 2041"/>
                <a:gd name="T27" fmla="*/ 18 h 62"/>
                <a:gd name="T28" fmla="*/ 2034 w 2041"/>
                <a:gd name="T29" fmla="*/ 33 h 62"/>
                <a:gd name="T30" fmla="*/ 1893 w 2041"/>
                <a:gd name="T31" fmla="*/ 39 h 62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0" t="0" r="r" b="b"/>
              <a:pathLst>
                <a:path w="2041" h="62">
                  <a:moveTo>
                    <a:pt x="1893" y="39"/>
                  </a:moveTo>
                  <a:cubicBezTo>
                    <a:pt x="1817" y="41"/>
                    <a:pt x="1725" y="42"/>
                    <a:pt x="1578" y="45"/>
                  </a:cubicBezTo>
                  <a:cubicBezTo>
                    <a:pt x="1431" y="48"/>
                    <a:pt x="1201" y="58"/>
                    <a:pt x="1011" y="60"/>
                  </a:cubicBezTo>
                  <a:cubicBezTo>
                    <a:pt x="821" y="62"/>
                    <a:pt x="606" y="61"/>
                    <a:pt x="438" y="57"/>
                  </a:cubicBezTo>
                  <a:cubicBezTo>
                    <a:pt x="270" y="53"/>
                    <a:pt x="73" y="45"/>
                    <a:pt x="0" y="36"/>
                  </a:cubicBezTo>
                  <a:lnTo>
                    <a:pt x="0" y="3"/>
                  </a:lnTo>
                  <a:cubicBezTo>
                    <a:pt x="35" y="0"/>
                    <a:pt x="131" y="15"/>
                    <a:pt x="210" y="18"/>
                  </a:cubicBezTo>
                  <a:cubicBezTo>
                    <a:pt x="289" y="21"/>
                    <a:pt x="396" y="22"/>
                    <a:pt x="474" y="21"/>
                  </a:cubicBezTo>
                  <a:cubicBezTo>
                    <a:pt x="552" y="20"/>
                    <a:pt x="608" y="11"/>
                    <a:pt x="678" y="9"/>
                  </a:cubicBezTo>
                  <a:cubicBezTo>
                    <a:pt x="748" y="7"/>
                    <a:pt x="816" y="6"/>
                    <a:pt x="897" y="9"/>
                  </a:cubicBezTo>
                  <a:cubicBezTo>
                    <a:pt x="978" y="12"/>
                    <a:pt x="1067" y="28"/>
                    <a:pt x="1167" y="30"/>
                  </a:cubicBezTo>
                  <a:cubicBezTo>
                    <a:pt x="1267" y="32"/>
                    <a:pt x="1402" y="28"/>
                    <a:pt x="1500" y="24"/>
                  </a:cubicBezTo>
                  <a:cubicBezTo>
                    <a:pt x="1598" y="20"/>
                    <a:pt x="1685" y="4"/>
                    <a:pt x="1758" y="3"/>
                  </a:cubicBezTo>
                  <a:cubicBezTo>
                    <a:pt x="1831" y="2"/>
                    <a:pt x="1892" y="13"/>
                    <a:pt x="1938" y="18"/>
                  </a:cubicBezTo>
                  <a:cubicBezTo>
                    <a:pt x="1984" y="23"/>
                    <a:pt x="2041" y="30"/>
                    <a:pt x="2034" y="33"/>
                  </a:cubicBezTo>
                  <a:cubicBezTo>
                    <a:pt x="2027" y="36"/>
                    <a:pt x="1969" y="37"/>
                    <a:pt x="1893" y="39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028" name="Rectangle 29">
            <a:extLst>
              <a:ext uri="{FF2B5EF4-FFF2-40B4-BE49-F238E27FC236}">
                <a16:creationId xmlns:a16="http://schemas.microsoft.com/office/drawing/2014/main" id="{11D26C9C-912C-D52F-40E1-AD89592E0D6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76835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9" name="Rectangle 30">
            <a:extLst>
              <a:ext uri="{FF2B5EF4-FFF2-40B4-BE49-F238E27FC236}">
                <a16:creationId xmlns:a16="http://schemas.microsoft.com/office/drawing/2014/main" id="{987C9DBB-C290-A378-3BCA-B7C3617244D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30751" name="Rectangle 31">
            <a:extLst>
              <a:ext uri="{FF2B5EF4-FFF2-40B4-BE49-F238E27FC236}">
                <a16:creationId xmlns:a16="http://schemas.microsoft.com/office/drawing/2014/main" id="{AEF4B301-AF51-CFD1-A1D0-222096CB9131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65163" y="6367463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2" name="Rectangle 32">
            <a:extLst>
              <a:ext uri="{FF2B5EF4-FFF2-40B4-BE49-F238E27FC236}">
                <a16:creationId xmlns:a16="http://schemas.microsoft.com/office/drawing/2014/main" id="{24A6849C-9132-8A6D-B63E-A12C72BDF8B2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03563" y="6367463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3" name="Rectangle 33">
            <a:extLst>
              <a:ext uri="{FF2B5EF4-FFF2-40B4-BE49-F238E27FC236}">
                <a16:creationId xmlns:a16="http://schemas.microsoft.com/office/drawing/2014/main" id="{FD680467-B044-BC43-F3A5-AFA179E1AD0E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32563" y="6367463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5183F0CC-B961-4124-8C32-0454A677D189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SzPct val="90000"/>
        <a:buBlip>
          <a:blip r:embed="rId14"/>
        </a:buBlip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SzPct val="80000"/>
        <a:buBlip>
          <a:blip r:embed="rId15"/>
        </a:buBlip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SzPct val="70000"/>
        <a:buBlip>
          <a:blip r:embed="rId16"/>
        </a:buBlip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SzPct val="70000"/>
        <a:buBlip>
          <a:blip r:embed="rId17"/>
        </a:buBlip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SzPct val="70000"/>
        <a:buBlip>
          <a:blip r:embed="rId18"/>
        </a:buBlip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SzPct val="70000"/>
        <a:buBlip>
          <a:blip r:embed="rId18"/>
        </a:buBlip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SzPct val="70000"/>
        <a:buBlip>
          <a:blip r:embed="rId18"/>
        </a:buBlip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SzPct val="70000"/>
        <a:buBlip>
          <a:blip r:embed="rId18"/>
        </a:buBlip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SzPct val="70000"/>
        <a:buBlip>
          <a:blip r:embed="rId18"/>
        </a:buBlip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Relationship Id="rId9" Type="http://schemas.openxmlformats.org/officeDocument/2006/relationships/image" Target="../media/image9.jpe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8.png"/><Relationship Id="rId7" Type="http://schemas.openxmlformats.org/officeDocument/2006/relationships/image" Target="../media/image5.pn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jpe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jpe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10" Type="http://schemas.openxmlformats.org/officeDocument/2006/relationships/image" Target="../media/image15.jpeg"/><Relationship Id="rId4" Type="http://schemas.openxmlformats.org/officeDocument/2006/relationships/image" Target="../media/image3.png"/><Relationship Id="rId9" Type="http://schemas.openxmlformats.org/officeDocument/2006/relationships/image" Target="../media/image18.pn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gif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gif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gi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10.gi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gi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gi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2.jpeg"/><Relationship Id="rId7" Type="http://schemas.openxmlformats.org/officeDocument/2006/relationships/image" Target="../media/image5.pn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4.jpeg"/><Relationship Id="rId7" Type="http://schemas.openxmlformats.org/officeDocument/2006/relationships/image" Target="../media/image5.pn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5.jpeg"/><Relationship Id="rId7" Type="http://schemas.openxmlformats.org/officeDocument/2006/relationships/image" Target="../media/image5.pn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6.jpeg"/><Relationship Id="rId7" Type="http://schemas.openxmlformats.org/officeDocument/2006/relationships/image" Target="../media/image5.pn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gi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9BFC427F-18BC-8329-83A3-85F3EDF87C7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28600" y="1143000"/>
            <a:ext cx="5791200" cy="692150"/>
          </a:xfrm>
        </p:spPr>
        <p:txBody>
          <a:bodyPr/>
          <a:lstStyle/>
          <a:p>
            <a:pPr eaLnBrk="1" hangingPunct="1"/>
            <a:r>
              <a:rPr lang="en-US" altLang="en-US" sz="2800">
                <a:solidFill>
                  <a:srgbClr val="FF3300"/>
                </a:solidFill>
              </a:rPr>
              <a:t>Chủ điểm: Thế giới động vật</a:t>
            </a:r>
          </a:p>
        </p:txBody>
      </p:sp>
      <p:sp>
        <p:nvSpPr>
          <p:cNvPr id="7172" name="Text Box 4">
            <a:extLst>
              <a:ext uri="{FF2B5EF4-FFF2-40B4-BE49-F238E27FC236}">
                <a16:creationId xmlns:a16="http://schemas.microsoft.com/office/drawing/2014/main" id="{3BB64F2D-9F6F-2B77-3813-4E05EE206F9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3000" y="1905000"/>
            <a:ext cx="31242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SzPct val="90000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SzPct val="80000"/>
              <a:buBlip>
                <a:blip r:embed="rId3"/>
              </a:buBlip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SzPct val="70000"/>
              <a:buBlip>
                <a:blip r:embed="rId4"/>
              </a:buBlip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SzPct val="70000"/>
              <a:buBlip>
                <a:blip r:embed="rId5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SzPct val="70000"/>
              <a:buBlip>
                <a:blip r:embed="rId6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6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6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6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6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SzTx/>
              <a:buFontTx/>
              <a:buNone/>
            </a:pPr>
            <a:r>
              <a:rPr lang="en-US" altLang="en-US" sz="3600" b="1">
                <a:solidFill>
                  <a:srgbClr val="C12005"/>
                </a:solidFill>
                <a:latin typeface="Times New Roman" panose="02020603050405020304" pitchFamily="18" charset="0"/>
              </a:rPr>
              <a:t>Đề tài : Thơ</a:t>
            </a:r>
          </a:p>
        </p:txBody>
      </p:sp>
      <p:sp>
        <p:nvSpPr>
          <p:cNvPr id="7173" name="WordArt 5">
            <a:extLst>
              <a:ext uri="{FF2B5EF4-FFF2-40B4-BE49-F238E27FC236}">
                <a16:creationId xmlns:a16="http://schemas.microsoft.com/office/drawing/2014/main" id="{D785601D-A542-B8B7-8C3D-EC5AE2B78C09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1752600" y="3167063"/>
            <a:ext cx="5410200" cy="1100137"/>
          </a:xfrm>
          <a:prstGeom prst="rect">
            <a:avLst/>
          </a:prstGeom>
        </p:spPr>
        <p:txBody>
          <a:bodyPr wrap="none" fromWordArt="1">
            <a:prstTxWarp prst="textFadeUp">
              <a:avLst>
                <a:gd name="adj" fmla="val 9991"/>
              </a:avLst>
            </a:prstTxWarp>
          </a:bodyPr>
          <a:lstStyle/>
          <a:p>
            <a:pPr algn="ctr"/>
            <a:r>
              <a:rPr lang="en-US" sz="3600" kern="10">
                <a:ln w="12700">
                  <a:solidFill>
                    <a:srgbClr val="B2B2B2"/>
                  </a:solidFill>
                  <a:miter lim="800000"/>
                  <a:headEnd/>
                  <a:tailEnd/>
                </a:ln>
                <a:gradFill rotWithShape="1">
                  <a:gsLst>
                    <a:gs pos="0">
                      <a:srgbClr val="520402"/>
                    </a:gs>
                    <a:gs pos="100000">
                      <a:srgbClr val="FFCC00"/>
                    </a:gs>
                  </a:gsLst>
                  <a:lin ang="5400000" scaled="1"/>
                </a:gradFill>
                <a:effectLst>
                  <a:outerShdw dist="35921" dir="2700000" sy="50000" rotWithShape="0">
                    <a:srgbClr val="875B0D"/>
                  </a:outerShdw>
                </a:effectLst>
                <a:cs typeface="Times New Roman" panose="02020603050405020304" pitchFamily="18" charset="0"/>
              </a:rPr>
              <a:t>Mèo đi câu cá</a:t>
            </a:r>
          </a:p>
        </p:txBody>
      </p:sp>
      <p:pic>
        <p:nvPicPr>
          <p:cNvPr id="7174" name="Picture 6" descr="gachduoi">
            <a:extLst>
              <a:ext uri="{FF2B5EF4-FFF2-40B4-BE49-F238E27FC236}">
                <a16:creationId xmlns:a16="http://schemas.microsoft.com/office/drawing/2014/main" id="{6DE7A3F0-5834-8380-0F6E-7AD16FF512F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4572000"/>
            <a:ext cx="6858000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75" name="Text Box 7">
            <a:extLst>
              <a:ext uri="{FF2B5EF4-FFF2-40B4-BE49-F238E27FC236}">
                <a16:creationId xmlns:a16="http://schemas.microsoft.com/office/drawing/2014/main" id="{149CAABF-67D0-08D1-D08E-4C1E3E2E242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48200" y="6096000"/>
            <a:ext cx="4267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40" tIns="45720" rIns="91440" bIns="45720" anchor="t">
            <a:spAutoFit/>
          </a:bodyPr>
          <a:lstStyle>
            <a:lvl1pPr>
              <a:spcBef>
                <a:spcPct val="20000"/>
              </a:spcBef>
              <a:buSzPct val="90000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SzPct val="80000"/>
              <a:buBlip>
                <a:blip r:embed="rId3"/>
              </a:buBlip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SzPct val="70000"/>
              <a:buBlip>
                <a:blip r:embed="rId4"/>
              </a:buBlip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SzPct val="70000"/>
              <a:buBlip>
                <a:blip r:embed="rId5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SzPct val="70000"/>
              <a:buBlip>
                <a:blip r:embed="rId6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6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6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6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6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SzTx/>
              <a:buNone/>
            </a:pPr>
            <a:r>
              <a:rPr lang="en-US" altLang="en-US" sz="2400" b="1" dirty="0" err="1">
                <a:solidFill>
                  <a:srgbClr val="0000CC"/>
                </a:solidFill>
                <a:latin typeface="Times New Roman"/>
                <a:cs typeface="Times New Roman"/>
              </a:rPr>
              <a:t>Người</a:t>
            </a:r>
            <a:r>
              <a:rPr lang="en-US" altLang="en-US" sz="2400" b="1" dirty="0">
                <a:solidFill>
                  <a:srgbClr val="0000CC"/>
                </a:solidFill>
                <a:latin typeface="Times New Roman"/>
                <a:cs typeface="Times New Roman"/>
              </a:rPr>
              <a:t> </a:t>
            </a:r>
            <a:r>
              <a:rPr lang="en-US" altLang="en-US" sz="2400" b="1" dirty="0" err="1">
                <a:solidFill>
                  <a:srgbClr val="0000CC"/>
                </a:solidFill>
                <a:latin typeface="Times New Roman"/>
                <a:cs typeface="Times New Roman"/>
              </a:rPr>
              <a:t>dạy</a:t>
            </a:r>
            <a:r>
              <a:rPr lang="en-US" altLang="en-US" sz="2400" b="1" dirty="0">
                <a:solidFill>
                  <a:srgbClr val="0000CC"/>
                </a:solidFill>
                <a:latin typeface="Times New Roman"/>
                <a:cs typeface="Times New Roman"/>
              </a:rPr>
              <a:t>: Nguyễn Thị Thành</a:t>
            </a:r>
            <a:endParaRPr lang="en-US" altLang="en-US" sz="2400" b="1" dirty="0">
              <a:solidFill>
                <a:srgbClr val="0000CC"/>
              </a:solidFill>
              <a:latin typeface="Times New Roman" panose="02020603050405020304" pitchFamily="18" charset="0"/>
              <a:cs typeface="Times New Roman"/>
            </a:endParaRPr>
          </a:p>
        </p:txBody>
      </p:sp>
      <p:pic>
        <p:nvPicPr>
          <p:cNvPr id="7176" name="Picture 8">
            <a:extLst>
              <a:ext uri="{FF2B5EF4-FFF2-40B4-BE49-F238E27FC236}">
                <a16:creationId xmlns:a16="http://schemas.microsoft.com/office/drawing/2014/main" id="{0983A3DA-83CD-6BEE-28DD-70D3DFD24B4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7400" y="1219200"/>
            <a:ext cx="2362200" cy="190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Hộp Văn bản 1">
            <a:extLst>
              <a:ext uri="{FF2B5EF4-FFF2-40B4-BE49-F238E27FC236}">
                <a16:creationId xmlns:a16="http://schemas.microsoft.com/office/drawing/2014/main" id="{EEC4B4A2-94E6-CB1C-FC22-DD172BD5A3B0}"/>
              </a:ext>
            </a:extLst>
          </p:cNvPr>
          <p:cNvSpPr txBox="1"/>
          <p:nvPr/>
        </p:nvSpPr>
        <p:spPr>
          <a:xfrm>
            <a:off x="1465797" y="167717"/>
            <a:ext cx="5327871" cy="83099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vi-VN" dirty="0">
                <a:latin typeface="Times New Roman"/>
                <a:cs typeface="Times New Roman"/>
              </a:rPr>
              <a:t>     UBND QUẬN LONG BIÊN</a:t>
            </a:r>
            <a:endParaRPr lang="vi-VN" dirty="0">
              <a:cs typeface="Times New Roman"/>
            </a:endParaRPr>
          </a:p>
          <a:p>
            <a:r>
              <a:rPr lang="vi-VN" dirty="0">
                <a:latin typeface="Times New Roman"/>
                <a:cs typeface="Times New Roman"/>
              </a:rPr>
              <a:t>TRƯỜNG MẦM NON GIA QUẤT</a:t>
            </a:r>
          </a:p>
        </p:txBody>
      </p:sp>
      <p:pic>
        <p:nvPicPr>
          <p:cNvPr id="3" name="Hình ảnh 3">
            <a:extLst>
              <a:ext uri="{FF2B5EF4-FFF2-40B4-BE49-F238E27FC236}">
                <a16:creationId xmlns:a16="http://schemas.microsoft.com/office/drawing/2014/main" id="{809E1439-61A5-78CF-4F9C-5083316AF947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675379" y="-214407"/>
            <a:ext cx="1466850" cy="115252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5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7" dur="300"/>
                                        <p:tgtEl>
                                          <p:spTgt spid="7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100"/>
                            </p:stCondLst>
                            <p:childTnLst>
                              <p:par>
                                <p:cTn id="9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75" fill="hold"/>
                                        <p:tgtEl>
                                          <p:spTgt spid="71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75" fill="hold"/>
                                        <p:tgtEl>
                                          <p:spTgt spid="71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1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FF00FF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2775"/>
                            </p:stCondLst>
                            <p:childTnLst>
                              <p:par>
                                <p:cTn id="14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2000"/>
                                        <p:tgtEl>
                                          <p:spTgt spid="7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4775"/>
                            </p:stCondLst>
                            <p:childTnLst>
                              <p:par>
                                <p:cTn id="18" presetID="23" presetClass="entr" presetSubtype="52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71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71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71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71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5275"/>
                            </p:stCondLst>
                            <p:childTnLst>
                              <p:par>
                                <p:cTn id="25" presetID="23" presetClass="entr" presetSubtype="28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71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71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5775"/>
                            </p:stCondLst>
                            <p:childTnLst>
                              <p:par>
                                <p:cTn id="30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71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 nodeType="afterGroup">
                            <p:stCondLst>
                              <p:cond delay="6275"/>
                            </p:stCondLst>
                            <p:childTnLst>
                              <p:par>
                                <p:cTn id="34" presetID="56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36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37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3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3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0" grpId="0" autoUpdateAnimBg="0"/>
      <p:bldP spid="7172" grpId="0" build="p" autoUpdateAnimBg="0" advAuto="0"/>
      <p:bldP spid="7175" grpId="0" build="allAtOnce" autoUpdateAnimBg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 descr="flowergraphic1">
            <a:extLst>
              <a:ext uri="{FF2B5EF4-FFF2-40B4-BE49-F238E27FC236}">
                <a16:creationId xmlns:a16="http://schemas.microsoft.com/office/drawing/2014/main" id="{96C24060-E167-E3E3-D08B-474F19681DA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lum bright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70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2229" name="Text Box 5">
            <a:extLst>
              <a:ext uri="{FF2B5EF4-FFF2-40B4-BE49-F238E27FC236}">
                <a16:creationId xmlns:a16="http://schemas.microsoft.com/office/drawing/2014/main" id="{455B00E4-4A33-772D-FE1B-1CA1EC98F0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66800" y="1143000"/>
            <a:ext cx="3352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SzPct val="90000"/>
              <a:buBlip>
                <a:blip r:embed="rId3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SzPct val="80000"/>
              <a:buBlip>
                <a:blip r:embed="rId4"/>
              </a:buBlip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SzPct val="70000"/>
              <a:buBlip>
                <a:blip r:embed="rId5"/>
              </a:buBlip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SzPct val="70000"/>
              <a:buBlip>
                <a:blip r:embed="rId6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SzPct val="70000"/>
              <a:buBlip>
                <a:blip r:embed="rId7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7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7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7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7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en-US" altLang="en-US" sz="2400" b="1">
                <a:solidFill>
                  <a:srgbClr val="FF00FF"/>
                </a:solidFill>
                <a:latin typeface="Times New Roman" panose="02020603050405020304" pitchFamily="18" charset="0"/>
              </a:rPr>
              <a:t>Mèo anh câu cá ở đâu?</a:t>
            </a:r>
          </a:p>
        </p:txBody>
      </p:sp>
      <p:pic>
        <p:nvPicPr>
          <p:cNvPr id="52237" name="Picture 13">
            <a:extLst>
              <a:ext uri="{FF2B5EF4-FFF2-40B4-BE49-F238E27FC236}">
                <a16:creationId xmlns:a16="http://schemas.microsoft.com/office/drawing/2014/main" id="{F989931F-B85A-9B20-4569-B20AEE5218F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9800" y="1828800"/>
            <a:ext cx="4724400" cy="3617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2238" name="Text Box 14">
            <a:extLst>
              <a:ext uri="{FF2B5EF4-FFF2-40B4-BE49-F238E27FC236}">
                <a16:creationId xmlns:a16="http://schemas.microsoft.com/office/drawing/2014/main" id="{88C46DDA-424E-74CB-B08C-BF993FFE590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10200" y="4724400"/>
            <a:ext cx="1447800" cy="650875"/>
          </a:xfrm>
          <a:prstGeom prst="rect">
            <a:avLst/>
          </a:prstGeom>
          <a:noFill/>
          <a:ln w="9525">
            <a:solidFill>
              <a:srgbClr val="FFFF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SzPct val="90000"/>
              <a:buBlip>
                <a:blip r:embed="rId3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SzPct val="80000"/>
              <a:buBlip>
                <a:blip r:embed="rId4"/>
              </a:buBlip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SzPct val="70000"/>
              <a:buBlip>
                <a:blip r:embed="rId5"/>
              </a:buBlip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SzPct val="70000"/>
              <a:buBlip>
                <a:blip r:embed="rId6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SzPct val="70000"/>
              <a:buBlip>
                <a:blip r:embed="rId7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7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7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7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7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SzTx/>
              <a:buFontTx/>
              <a:buNone/>
            </a:pPr>
            <a:r>
              <a:rPr lang="en-US" altLang="en-US" sz="3600" b="1">
                <a:solidFill>
                  <a:srgbClr val="FFFF00"/>
                </a:solidFill>
                <a:latin typeface="Times New Roman" panose="02020603050405020304" pitchFamily="18" charset="0"/>
              </a:rPr>
              <a:t>Bờ ao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0"/>
                                        <p:tgtEl>
                                          <p:spTgt spid="522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522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22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22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22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7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9" dur="500"/>
                                        <p:tgtEl>
                                          <p:spTgt spid="5223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0" dur="500"/>
                                        <p:tgtEl>
                                          <p:spTgt spid="5223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500"/>
                                        <p:tgtEl>
                                          <p:spTgt spid="5223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229" grpId="0"/>
      <p:bldP spid="52238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 descr="flowergraphic1">
            <a:extLst>
              <a:ext uri="{FF2B5EF4-FFF2-40B4-BE49-F238E27FC236}">
                <a16:creationId xmlns:a16="http://schemas.microsoft.com/office/drawing/2014/main" id="{199A08C1-2572-3878-C1C4-C58D677C214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lum bright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70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5303" name="Text Box 7">
            <a:extLst>
              <a:ext uri="{FF2B5EF4-FFF2-40B4-BE49-F238E27FC236}">
                <a16:creationId xmlns:a16="http://schemas.microsoft.com/office/drawing/2014/main" id="{718A3989-AA5F-5486-19DA-7C3DEC25654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1143000"/>
            <a:ext cx="4114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SzPct val="90000"/>
              <a:buBlip>
                <a:blip r:embed="rId3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SzPct val="80000"/>
              <a:buBlip>
                <a:blip r:embed="rId4"/>
              </a:buBlip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SzPct val="70000"/>
              <a:buBlip>
                <a:blip r:embed="rId5"/>
              </a:buBlip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SzPct val="70000"/>
              <a:buBlip>
                <a:blip r:embed="rId6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SzPct val="70000"/>
              <a:buBlip>
                <a:blip r:embed="rId7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7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7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7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7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en-US" altLang="en-US" sz="2400" b="1">
                <a:solidFill>
                  <a:srgbClr val="FF00FF"/>
                </a:solidFill>
                <a:latin typeface="Times New Roman" panose="02020603050405020304" pitchFamily="18" charset="0"/>
              </a:rPr>
              <a:t>Mèo em đi câu cá ở đâu?</a:t>
            </a:r>
          </a:p>
        </p:txBody>
      </p:sp>
      <p:pic>
        <p:nvPicPr>
          <p:cNvPr id="55307" name="Picture 11">
            <a:extLst>
              <a:ext uri="{FF2B5EF4-FFF2-40B4-BE49-F238E27FC236}">
                <a16:creationId xmlns:a16="http://schemas.microsoft.com/office/drawing/2014/main" id="{81C89C6C-FB0E-96B5-E36D-DCBD23BD235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2200" y="1905000"/>
            <a:ext cx="4572000" cy="306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5301" name="Text Box 5">
            <a:extLst>
              <a:ext uri="{FF2B5EF4-FFF2-40B4-BE49-F238E27FC236}">
                <a16:creationId xmlns:a16="http://schemas.microsoft.com/office/drawing/2014/main" id="{CAB3FA4F-284D-022A-C90F-2A65428CEC5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38400" y="4330700"/>
            <a:ext cx="1600200" cy="528638"/>
          </a:xfrm>
          <a:prstGeom prst="rect">
            <a:avLst/>
          </a:prstGeom>
          <a:noFill/>
          <a:ln w="9525">
            <a:solidFill>
              <a:srgbClr val="FFFF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SzPct val="90000"/>
              <a:buBlip>
                <a:blip r:embed="rId3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SzPct val="80000"/>
              <a:buBlip>
                <a:blip r:embed="rId4"/>
              </a:buBlip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SzPct val="70000"/>
              <a:buBlip>
                <a:blip r:embed="rId5"/>
              </a:buBlip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SzPct val="70000"/>
              <a:buBlip>
                <a:blip r:embed="rId6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SzPct val="70000"/>
              <a:buBlip>
                <a:blip r:embed="rId7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7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7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7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7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SzTx/>
              <a:buFontTx/>
              <a:buNone/>
            </a:pPr>
            <a:r>
              <a:rPr lang="en-US" altLang="en-US" sz="2800" b="1">
                <a:solidFill>
                  <a:srgbClr val="FFFF00"/>
                </a:solidFill>
                <a:latin typeface="Times New Roman" panose="02020603050405020304" pitchFamily="18" charset="0"/>
              </a:rPr>
              <a:t>Sông cái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0"/>
                                        <p:tgtEl>
                                          <p:spTgt spid="553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553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4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6" dur="500"/>
                                        <p:tgtEl>
                                          <p:spTgt spid="5530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7" dur="500"/>
                                        <p:tgtEl>
                                          <p:spTgt spid="5530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" dur="500"/>
                                        <p:tgtEl>
                                          <p:spTgt spid="5530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303" grpId="0"/>
      <p:bldP spid="55301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 descr="flowergraphic1">
            <a:extLst>
              <a:ext uri="{FF2B5EF4-FFF2-40B4-BE49-F238E27FC236}">
                <a16:creationId xmlns:a16="http://schemas.microsoft.com/office/drawing/2014/main" id="{C04F4E81-B48F-913D-E133-3B9FE7116A0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lum bright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70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3256" name="Picture 8">
            <a:extLst>
              <a:ext uri="{FF2B5EF4-FFF2-40B4-BE49-F238E27FC236}">
                <a16:creationId xmlns:a16="http://schemas.microsoft.com/office/drawing/2014/main" id="{2A121D87-2AF3-CCB4-552A-F51CFEF3C2F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0" y="1905000"/>
            <a:ext cx="4257675" cy="289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3253" name="Text Box 5">
            <a:extLst>
              <a:ext uri="{FF2B5EF4-FFF2-40B4-BE49-F238E27FC236}">
                <a16:creationId xmlns:a16="http://schemas.microsoft.com/office/drawing/2014/main" id="{F81C97F4-5FDA-F764-476F-57A1019885E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0" y="4114800"/>
            <a:ext cx="1143000" cy="650875"/>
          </a:xfrm>
          <a:prstGeom prst="rect">
            <a:avLst/>
          </a:prstGeom>
          <a:noFill/>
          <a:ln w="9525">
            <a:solidFill>
              <a:srgbClr val="FFFF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SzPct val="90000"/>
              <a:buBlip>
                <a:blip r:embed="rId4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SzPct val="80000"/>
              <a:buBlip>
                <a:blip r:embed="rId5"/>
              </a:buBlip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SzPct val="70000"/>
              <a:buBlip>
                <a:blip r:embed="rId6"/>
              </a:buBlip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SzPct val="70000"/>
              <a:buBlip>
                <a:blip r:embed="rId7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SzPct val="70000"/>
              <a:buBlip>
                <a:blip r:embed="rId8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8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8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8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8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SzTx/>
              <a:buFontTx/>
              <a:buNone/>
            </a:pPr>
            <a:r>
              <a:rPr lang="en-US" altLang="en-US" sz="3600" b="1">
                <a:solidFill>
                  <a:srgbClr val="FFFF00"/>
                </a:solidFill>
                <a:latin typeface="Times New Roman" panose="02020603050405020304" pitchFamily="18" charset="0"/>
              </a:rPr>
              <a:t>Ngủ</a:t>
            </a:r>
          </a:p>
        </p:txBody>
      </p:sp>
      <p:sp>
        <p:nvSpPr>
          <p:cNvPr id="53257" name="Text Box 9">
            <a:extLst>
              <a:ext uri="{FF2B5EF4-FFF2-40B4-BE49-F238E27FC236}">
                <a16:creationId xmlns:a16="http://schemas.microsoft.com/office/drawing/2014/main" id="{6204DE74-EDE7-A153-E8C6-4CF4771B7E1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1219200"/>
            <a:ext cx="4038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SzPct val="90000"/>
              <a:buBlip>
                <a:blip r:embed="rId4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SzPct val="80000"/>
              <a:buBlip>
                <a:blip r:embed="rId5"/>
              </a:buBlip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SzPct val="70000"/>
              <a:buBlip>
                <a:blip r:embed="rId6"/>
              </a:buBlip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SzPct val="70000"/>
              <a:buBlip>
                <a:blip r:embed="rId7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SzPct val="70000"/>
              <a:buBlip>
                <a:blip r:embed="rId8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8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8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8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8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en-US" altLang="en-US" sz="2400" b="1">
                <a:solidFill>
                  <a:srgbClr val="FF00FF"/>
                </a:solidFill>
                <a:latin typeface="Times New Roman" panose="02020603050405020304" pitchFamily="18" charset="0"/>
              </a:rPr>
              <a:t>Mèo anh câu cá hay làm gì?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0"/>
                                        <p:tgtEl>
                                          <p:spTgt spid="532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2000"/>
                                        <p:tgtEl>
                                          <p:spTgt spid="532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4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6" dur="500"/>
                                        <p:tgtEl>
                                          <p:spTgt spid="5325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7" dur="500"/>
                                        <p:tgtEl>
                                          <p:spTgt spid="5325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" dur="500"/>
                                        <p:tgtEl>
                                          <p:spTgt spid="5325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253" grpId="0" animBg="1"/>
      <p:bldP spid="53257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 descr="flowergraphic1">
            <a:extLst>
              <a:ext uri="{FF2B5EF4-FFF2-40B4-BE49-F238E27FC236}">
                <a16:creationId xmlns:a16="http://schemas.microsoft.com/office/drawing/2014/main" id="{A49BD2EE-7FFD-0CD0-7B3B-ABD628F3771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lum bright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70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6326" name="Text Box 6">
            <a:extLst>
              <a:ext uri="{FF2B5EF4-FFF2-40B4-BE49-F238E27FC236}">
                <a16:creationId xmlns:a16="http://schemas.microsoft.com/office/drawing/2014/main" id="{620595DC-19C2-7265-4D5C-6409D1B0AD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" y="914400"/>
            <a:ext cx="4800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SzPct val="90000"/>
              <a:buBlip>
                <a:blip r:embed="rId3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SzPct val="80000"/>
              <a:buBlip>
                <a:blip r:embed="rId4"/>
              </a:buBlip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SzPct val="70000"/>
              <a:buBlip>
                <a:blip r:embed="rId5"/>
              </a:buBlip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SzPct val="70000"/>
              <a:buBlip>
                <a:blip r:embed="rId6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SzPct val="70000"/>
              <a:buBlip>
                <a:blip r:embed="rId7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7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7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7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7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en-US" altLang="en-US" sz="2400" b="1">
                <a:solidFill>
                  <a:srgbClr val="FF00FF"/>
                </a:solidFill>
                <a:latin typeface="Times New Roman" panose="02020603050405020304" pitchFamily="18" charset="0"/>
              </a:rPr>
              <a:t>Khi thấy bầy thỏ Mèo em làm gì?</a:t>
            </a:r>
          </a:p>
        </p:txBody>
      </p:sp>
      <p:pic>
        <p:nvPicPr>
          <p:cNvPr id="56327" name="Picture 7" descr="IMG0521A">
            <a:extLst>
              <a:ext uri="{FF2B5EF4-FFF2-40B4-BE49-F238E27FC236}">
                <a16:creationId xmlns:a16="http://schemas.microsoft.com/office/drawing/2014/main" id="{C94AB005-E96A-FA9F-477C-B8DC35012BD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0" y="1485900"/>
            <a:ext cx="5257800" cy="4152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6324" name="Text Box 4">
            <a:extLst>
              <a:ext uri="{FF2B5EF4-FFF2-40B4-BE49-F238E27FC236}">
                <a16:creationId xmlns:a16="http://schemas.microsoft.com/office/drawing/2014/main" id="{10294C73-8AC3-154E-0F30-F7D08901C02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52800" y="4876800"/>
            <a:ext cx="3429000" cy="588963"/>
          </a:xfrm>
          <a:prstGeom prst="rect">
            <a:avLst/>
          </a:prstGeom>
          <a:noFill/>
          <a:ln w="9525">
            <a:solidFill>
              <a:srgbClr val="FFFF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SzPct val="90000"/>
              <a:buBlip>
                <a:blip r:embed="rId3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SzPct val="80000"/>
              <a:buBlip>
                <a:blip r:embed="rId4"/>
              </a:buBlip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SzPct val="70000"/>
              <a:buBlip>
                <a:blip r:embed="rId5"/>
              </a:buBlip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SzPct val="70000"/>
              <a:buBlip>
                <a:blip r:embed="rId6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SzPct val="70000"/>
              <a:buBlip>
                <a:blip r:embed="rId7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7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7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7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7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SzTx/>
              <a:buFontTx/>
              <a:buNone/>
            </a:pPr>
            <a:r>
              <a:rPr lang="en-US" altLang="en-US" b="1">
                <a:solidFill>
                  <a:srgbClr val="FFFF00"/>
                </a:solidFill>
                <a:latin typeface="Times New Roman" panose="02020603050405020304" pitchFamily="18" charset="0"/>
              </a:rPr>
              <a:t>Nhập bọn vui chơi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0"/>
                                        <p:tgtEl>
                                          <p:spTgt spid="563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3000" fill="hold"/>
                                        <p:tgtEl>
                                          <p:spTgt spid="563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3000" fill="hold"/>
                                        <p:tgtEl>
                                          <p:spTgt spid="563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3000"/>
                                        <p:tgtEl>
                                          <p:spTgt spid="563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6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8" dur="500"/>
                                        <p:tgtEl>
                                          <p:spTgt spid="5632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9" dur="500"/>
                                        <p:tgtEl>
                                          <p:spTgt spid="563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" dur="500"/>
                                        <p:tgtEl>
                                          <p:spTgt spid="563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326" grpId="0"/>
      <p:bldP spid="56324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 descr="flowergraphic1">
            <a:extLst>
              <a:ext uri="{FF2B5EF4-FFF2-40B4-BE49-F238E27FC236}">
                <a16:creationId xmlns:a16="http://schemas.microsoft.com/office/drawing/2014/main" id="{AD21D22D-692E-DF5E-EF3B-EB857C88B95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lum bright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70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7350" name="Text Box 6">
            <a:extLst>
              <a:ext uri="{FF2B5EF4-FFF2-40B4-BE49-F238E27FC236}">
                <a16:creationId xmlns:a16="http://schemas.microsoft.com/office/drawing/2014/main" id="{BE5EE231-02FB-CE3B-20C0-A6EA060892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762000"/>
            <a:ext cx="6934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SzPct val="90000"/>
              <a:buBlip>
                <a:blip r:embed="rId3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SzPct val="80000"/>
              <a:buBlip>
                <a:blip r:embed="rId4"/>
              </a:buBlip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SzPct val="70000"/>
              <a:buBlip>
                <a:blip r:embed="rId5"/>
              </a:buBlip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SzPct val="70000"/>
              <a:buBlip>
                <a:blip r:embed="rId6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SzPct val="70000"/>
              <a:buBlip>
                <a:blip r:embed="rId7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7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7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7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7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en-US" altLang="en-US" sz="2400" b="1">
                <a:solidFill>
                  <a:srgbClr val="FF00FF"/>
                </a:solidFill>
                <a:latin typeface="Times New Roman" panose="02020603050405020304" pitchFamily="18" charset="0"/>
              </a:rPr>
              <a:t>Anh em Mèo Trắng có câu được cá không? Vì sao</a:t>
            </a:r>
          </a:p>
        </p:txBody>
      </p:sp>
      <p:pic>
        <p:nvPicPr>
          <p:cNvPr id="57351" name="Picture 7" descr="IMG0522A">
            <a:extLst>
              <a:ext uri="{FF2B5EF4-FFF2-40B4-BE49-F238E27FC236}">
                <a16:creationId xmlns:a16="http://schemas.microsoft.com/office/drawing/2014/main" id="{24A0937F-0EF0-6990-70E7-3AF520201C5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7000" y="1295400"/>
            <a:ext cx="3505200" cy="2503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7349" name="Text Box 5">
            <a:extLst>
              <a:ext uri="{FF2B5EF4-FFF2-40B4-BE49-F238E27FC236}">
                <a16:creationId xmlns:a16="http://schemas.microsoft.com/office/drawing/2014/main" id="{7336C5DA-C586-6141-F443-C5334270218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14625" y="3233738"/>
            <a:ext cx="3429000" cy="528637"/>
          </a:xfrm>
          <a:prstGeom prst="rect">
            <a:avLst/>
          </a:prstGeom>
          <a:noFill/>
          <a:ln w="9525">
            <a:solidFill>
              <a:srgbClr val="FFFF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SzPct val="90000"/>
              <a:buBlip>
                <a:blip r:embed="rId3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SzPct val="80000"/>
              <a:buBlip>
                <a:blip r:embed="rId4"/>
              </a:buBlip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SzPct val="70000"/>
              <a:buBlip>
                <a:blip r:embed="rId5"/>
              </a:buBlip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SzPct val="70000"/>
              <a:buBlip>
                <a:blip r:embed="rId6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SzPct val="70000"/>
              <a:buBlip>
                <a:blip r:embed="rId7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7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7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7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7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SzTx/>
              <a:buFontTx/>
              <a:buNone/>
            </a:pPr>
            <a:r>
              <a:rPr lang="en-US" altLang="en-US" sz="2800" b="1">
                <a:solidFill>
                  <a:srgbClr val="FFFF00"/>
                </a:solidFill>
                <a:latin typeface="Times New Roman" panose="02020603050405020304" pitchFamily="18" charset="0"/>
              </a:rPr>
              <a:t>Không câu được cá.</a:t>
            </a:r>
          </a:p>
        </p:txBody>
      </p:sp>
      <p:pic>
        <p:nvPicPr>
          <p:cNvPr id="57352" name="Picture 8">
            <a:extLst>
              <a:ext uri="{FF2B5EF4-FFF2-40B4-BE49-F238E27FC236}">
                <a16:creationId xmlns:a16="http://schemas.microsoft.com/office/drawing/2014/main" id="{DDD9E366-BFD9-1D7A-9DD1-7AC1EAF1845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1088" y="3990975"/>
            <a:ext cx="3276600" cy="2143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7354" name="Picture 10" descr="IMG0521A">
            <a:extLst>
              <a:ext uri="{FF2B5EF4-FFF2-40B4-BE49-F238E27FC236}">
                <a16:creationId xmlns:a16="http://schemas.microsoft.com/office/drawing/2014/main" id="{EC823D17-64D2-12EA-90EB-A2A4D7DD906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19600" y="3962400"/>
            <a:ext cx="3352800" cy="2195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7353" name="Text Box 9">
            <a:extLst>
              <a:ext uri="{FF2B5EF4-FFF2-40B4-BE49-F238E27FC236}">
                <a16:creationId xmlns:a16="http://schemas.microsoft.com/office/drawing/2014/main" id="{7413D3F8-D60B-BE0F-C798-B2AFE98D0C5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23950" y="6096000"/>
            <a:ext cx="6705600" cy="528638"/>
          </a:xfrm>
          <a:prstGeom prst="rect">
            <a:avLst/>
          </a:prstGeom>
          <a:noFill/>
          <a:ln w="9525">
            <a:solidFill>
              <a:srgbClr val="FFFF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SzPct val="90000"/>
              <a:buBlip>
                <a:blip r:embed="rId3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SzPct val="80000"/>
              <a:buBlip>
                <a:blip r:embed="rId4"/>
              </a:buBlip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SzPct val="70000"/>
              <a:buBlip>
                <a:blip r:embed="rId5"/>
              </a:buBlip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SzPct val="70000"/>
              <a:buBlip>
                <a:blip r:embed="rId6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SzPct val="70000"/>
              <a:buBlip>
                <a:blip r:embed="rId7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7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7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7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7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SzTx/>
              <a:buFontTx/>
              <a:buNone/>
            </a:pPr>
            <a:r>
              <a:rPr lang="en-US" altLang="en-US" sz="2800" b="1">
                <a:solidFill>
                  <a:srgbClr val="FF3300"/>
                </a:solidFill>
                <a:latin typeface="Times New Roman" panose="02020603050405020304" pitchFamily="18" charset="0"/>
              </a:rPr>
              <a:t>V</a:t>
            </a:r>
            <a:r>
              <a:rPr lang="en-US" altLang="en-US" sz="2400" b="1">
                <a:solidFill>
                  <a:srgbClr val="FF3300"/>
                </a:solidFill>
                <a:latin typeface="Times New Roman" panose="02020603050405020304" pitchFamily="18" charset="0"/>
              </a:rPr>
              <a:t>ì : Mèo anh thì ngủ, Mèo em thì nô đùa với bạn.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0"/>
                                        <p:tgtEl>
                                          <p:spTgt spid="573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3000" fill="hold"/>
                                        <p:tgtEl>
                                          <p:spTgt spid="573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3000" fill="hold"/>
                                        <p:tgtEl>
                                          <p:spTgt spid="573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3000" fill="hold"/>
                                        <p:tgtEl>
                                          <p:spTgt spid="5735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3000"/>
                                        <p:tgtEl>
                                          <p:spTgt spid="573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7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9" dur="200"/>
                                        <p:tgtEl>
                                          <p:spTgt spid="5734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0" dur="200"/>
                                        <p:tgtEl>
                                          <p:spTgt spid="5734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200"/>
                                        <p:tgtEl>
                                          <p:spTgt spid="5734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6" dur="2000"/>
                                        <p:tgtEl>
                                          <p:spTgt spid="573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8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0" dur="2000"/>
                                        <p:tgtEl>
                                          <p:spTgt spid="573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32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4" dur="200"/>
                                        <p:tgtEl>
                                          <p:spTgt spid="5735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5" dur="200"/>
                                        <p:tgtEl>
                                          <p:spTgt spid="5735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6" dur="200"/>
                                        <p:tgtEl>
                                          <p:spTgt spid="5735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350" grpId="0"/>
      <p:bldP spid="57349" grpId="0" animBg="1"/>
      <p:bldP spid="57353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WordArt 8">
            <a:extLst>
              <a:ext uri="{FF2B5EF4-FFF2-40B4-BE49-F238E27FC236}">
                <a16:creationId xmlns:a16="http://schemas.microsoft.com/office/drawing/2014/main" id="{7B68AA67-C99B-5913-78D1-40D12202A8A0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362200" y="762000"/>
            <a:ext cx="4343400" cy="1066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>
                <a:ln w="9525">
                  <a:solidFill>
                    <a:srgbClr val="FF9900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Cô giáo dục trẻ:</a:t>
            </a:r>
          </a:p>
        </p:txBody>
      </p:sp>
      <p:sp>
        <p:nvSpPr>
          <p:cNvPr id="27658" name="Rectangle 10">
            <a:extLst>
              <a:ext uri="{FF2B5EF4-FFF2-40B4-BE49-F238E27FC236}">
                <a16:creationId xmlns:a16="http://schemas.microsoft.com/office/drawing/2014/main" id="{7C68CED9-A938-AE17-257C-AB1239DD2B56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685800" y="2327275"/>
            <a:ext cx="7124700" cy="3117850"/>
          </a:xfrm>
        </p:spPr>
        <p:txBody>
          <a:bodyPr/>
          <a:lstStyle/>
          <a:p>
            <a:pPr lvl="1" eaLnBrk="1" hangingPunct="1"/>
            <a:r>
              <a:rPr lang="en-US" altLang="en-US" sz="4200">
                <a:solidFill>
                  <a:srgbClr val="3333FF"/>
                </a:solidFill>
              </a:rPr>
              <a:t> Chăm chỉ học, chăm chỉ giúp đỡ ông, bà, bố, mẹ, cô giáo.</a:t>
            </a:r>
          </a:p>
        </p:txBody>
      </p:sp>
      <p:pic>
        <p:nvPicPr>
          <p:cNvPr id="17412" name="Picture 11" descr="sqrndlredmed_w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F712CBAA-873A-C7F2-96AA-0E75CBFD9126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72400" y="6326188"/>
            <a:ext cx="1371600" cy="531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276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76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276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19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1" dur="500" fill="hold"/>
                                        <p:tgtEl>
                                          <p:spTgt spid="276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2" dur="500" fill="hold"/>
                                        <p:tgtEl>
                                          <p:spTgt spid="276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3" dur="500" fill="hold"/>
                                        <p:tgtEl>
                                          <p:spTgt spid="276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" dur="500" fill="hold"/>
                                        <p:tgtEl>
                                          <p:spTgt spid="276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WordArt 8">
            <a:extLst>
              <a:ext uri="{FF2B5EF4-FFF2-40B4-BE49-F238E27FC236}">
                <a16:creationId xmlns:a16="http://schemas.microsoft.com/office/drawing/2014/main" id="{7E9AD071-050B-DF81-2D47-BFD05DB8EFC0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1752600" y="762000"/>
            <a:ext cx="5638800" cy="990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600" b="1" kern="10">
                <a:ln w="9525">
                  <a:solidFill>
                    <a:srgbClr val="FF9900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Hoạt động 3: Giúp trẻ học thuộc bài thơ.</a:t>
            </a:r>
            <a:endParaRPr lang="en-US" sz="3600" b="1" kern="10">
              <a:ln w="9525">
                <a:solidFill>
                  <a:srgbClr val="FF9900"/>
                </a:solidFill>
                <a:round/>
                <a:headEnd/>
                <a:tailEnd/>
              </a:ln>
              <a:solidFill>
                <a:srgbClr val="0000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658" name="Rectangle 10">
            <a:extLst>
              <a:ext uri="{FF2B5EF4-FFF2-40B4-BE49-F238E27FC236}">
                <a16:creationId xmlns:a16="http://schemas.microsoft.com/office/drawing/2014/main" id="{87882A00-DCC2-B774-3892-492527B3BDC2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685800" y="1981200"/>
            <a:ext cx="7162800" cy="3962400"/>
          </a:xfrm>
        </p:spPr>
        <p:txBody>
          <a:bodyPr/>
          <a:lstStyle/>
          <a:p>
            <a:pPr lvl="1" eaLnBrk="1" hangingPunct="1"/>
            <a:r>
              <a:rPr lang="en-US" altLang="en-US" sz="3000">
                <a:solidFill>
                  <a:srgbClr val="3333FF"/>
                </a:solidFill>
              </a:rPr>
              <a:t>Cô dạy trẻ từng khổ thơ cho đến hết bài thơ.</a:t>
            </a:r>
          </a:p>
          <a:p>
            <a:pPr lvl="1" eaLnBrk="1" hangingPunct="1"/>
            <a:r>
              <a:rPr lang="en-US" altLang="en-US" sz="3000">
                <a:solidFill>
                  <a:srgbClr val="3333FF"/>
                </a:solidFill>
              </a:rPr>
              <a:t>Cô cho cả lớp luyện tập 3 – 4 lần.</a:t>
            </a:r>
          </a:p>
          <a:p>
            <a:pPr lvl="1" eaLnBrk="1" hangingPunct="1"/>
            <a:r>
              <a:rPr lang="en-US" altLang="en-US" sz="3000">
                <a:solidFill>
                  <a:srgbClr val="3333FF"/>
                </a:solidFill>
              </a:rPr>
              <a:t>Mời tổ, nhóm đọc 2 – 3 lần.</a:t>
            </a:r>
          </a:p>
          <a:p>
            <a:pPr lvl="1" eaLnBrk="1" hangingPunct="1"/>
            <a:r>
              <a:rPr lang="en-US" altLang="en-US" sz="3000">
                <a:solidFill>
                  <a:srgbClr val="3333FF"/>
                </a:solidFill>
              </a:rPr>
              <a:t>Gọi một cá nhân xuất sắc đọc lại bài thơ.</a:t>
            </a:r>
          </a:p>
          <a:p>
            <a:pPr lvl="1" eaLnBrk="1" hangingPunct="1">
              <a:buFontTx/>
              <a:buNone/>
            </a:pPr>
            <a:r>
              <a:rPr lang="en-US" altLang="en-US" sz="3000">
                <a:solidFill>
                  <a:srgbClr val="3333FF"/>
                </a:solidFill>
              </a:rPr>
              <a:t>(Cô chú ý sửa sai, sửa ngọng cho trẻ)</a:t>
            </a:r>
          </a:p>
        </p:txBody>
      </p:sp>
      <p:pic>
        <p:nvPicPr>
          <p:cNvPr id="18436" name="Picture 11" descr="sqrndlredmed_w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65005E43-C6BC-6AC1-32DE-4A81D1390199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72400" y="6326188"/>
            <a:ext cx="1371600" cy="531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76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2765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2765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7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2765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1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2765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25" presetID="21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6" dur="500" fill="hold"/>
                                        <p:tgtEl>
                                          <p:spTgt spid="276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7" dur="500" fill="hold"/>
                                        <p:tgtEl>
                                          <p:spTgt spid="276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8" dur="500" fill="hold"/>
                                        <p:tgtEl>
                                          <p:spTgt spid="276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29" dur="500" fill="hold"/>
                                        <p:tgtEl>
                                          <p:spTgt spid="276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31" presetID="21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32" dur="500" fill="hold"/>
                                        <p:tgtEl>
                                          <p:spTgt spid="2765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33" dur="500" fill="hold"/>
                                        <p:tgtEl>
                                          <p:spTgt spid="2765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34" dur="500" fill="hold"/>
                                        <p:tgtEl>
                                          <p:spTgt spid="2765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35" dur="500" fill="hold"/>
                                        <p:tgtEl>
                                          <p:spTgt spid="2765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37" presetID="21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38" dur="500" fill="hold"/>
                                        <p:tgtEl>
                                          <p:spTgt spid="2765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39" dur="500" fill="hold"/>
                                        <p:tgtEl>
                                          <p:spTgt spid="2765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40" dur="500" fill="hold"/>
                                        <p:tgtEl>
                                          <p:spTgt spid="2765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41" dur="500" fill="hold"/>
                                        <p:tgtEl>
                                          <p:spTgt spid="2765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43" presetID="21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44" dur="500" fill="hold"/>
                                        <p:tgtEl>
                                          <p:spTgt spid="2765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45" dur="500" fill="hold"/>
                                        <p:tgtEl>
                                          <p:spTgt spid="2765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46" dur="500" fill="hold"/>
                                        <p:tgtEl>
                                          <p:spTgt spid="2765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47" dur="500" fill="hold"/>
                                        <p:tgtEl>
                                          <p:spTgt spid="2765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49" presetID="21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50" dur="500" fill="hold"/>
                                        <p:tgtEl>
                                          <p:spTgt spid="2765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51" dur="500" fill="hold"/>
                                        <p:tgtEl>
                                          <p:spTgt spid="2765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52" dur="500" fill="hold"/>
                                        <p:tgtEl>
                                          <p:spTgt spid="2765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53" dur="500" fill="hold"/>
                                        <p:tgtEl>
                                          <p:spTgt spid="2765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WordArt 8">
            <a:extLst>
              <a:ext uri="{FF2B5EF4-FFF2-40B4-BE49-F238E27FC236}">
                <a16:creationId xmlns:a16="http://schemas.microsoft.com/office/drawing/2014/main" id="{661CB169-0504-B34D-8C13-E3FAE3B1BB58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1752600" y="762000"/>
            <a:ext cx="5638800" cy="990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>
                <a:ln w="9525">
                  <a:solidFill>
                    <a:srgbClr val="FF9900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Kết thúc bài học.</a:t>
            </a:r>
          </a:p>
        </p:txBody>
      </p:sp>
      <p:sp>
        <p:nvSpPr>
          <p:cNvPr id="27658" name="Rectangle 10">
            <a:extLst>
              <a:ext uri="{FF2B5EF4-FFF2-40B4-BE49-F238E27FC236}">
                <a16:creationId xmlns:a16="http://schemas.microsoft.com/office/drawing/2014/main" id="{7027E22A-6610-7C8D-550C-545A497FD62F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685800" y="2667000"/>
            <a:ext cx="7162800" cy="3276600"/>
          </a:xfrm>
        </p:spPr>
        <p:txBody>
          <a:bodyPr/>
          <a:lstStyle/>
          <a:p>
            <a:pPr lvl="1" eaLnBrk="1" hangingPunct="1"/>
            <a:r>
              <a:rPr lang="en-US" altLang="en-US" sz="5000">
                <a:solidFill>
                  <a:srgbClr val="3333FF"/>
                </a:solidFill>
              </a:rPr>
              <a:t> Cô và trẻ vận động bài hát: “ Mèo đi câu cá”.</a:t>
            </a:r>
          </a:p>
        </p:txBody>
      </p:sp>
      <p:pic>
        <p:nvPicPr>
          <p:cNvPr id="19460" name="Picture 11" descr="sqrndlredmed_w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C68C2B4C-8D8D-2328-4ED9-98C46ABA5B80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72400" y="6326188"/>
            <a:ext cx="1371600" cy="531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76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1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0" dur="500" fill="hold"/>
                                        <p:tgtEl>
                                          <p:spTgt spid="276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1" dur="500" fill="hold"/>
                                        <p:tgtEl>
                                          <p:spTgt spid="276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2" dur="500" fill="hold"/>
                                        <p:tgtEl>
                                          <p:spTgt spid="276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3" dur="500" fill="hold"/>
                                        <p:tgtEl>
                                          <p:spTgt spid="276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40" name="Rectangle 4">
            <a:extLst>
              <a:ext uri="{FF2B5EF4-FFF2-40B4-BE49-F238E27FC236}">
                <a16:creationId xmlns:a16="http://schemas.microsoft.com/office/drawing/2014/main" id="{5FE819FA-1A55-527A-351B-D2AEAE8C692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00200" y="1862138"/>
            <a:ext cx="6019800" cy="3387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SzPct val="90000"/>
              <a:buBlip>
                <a:blip r:embed="rId2"/>
              </a:buBlip>
              <a:tabLst>
                <a:tab pos="763588" algn="l"/>
              </a:tabLst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>
              <a:spcBef>
                <a:spcPct val="20000"/>
              </a:spcBef>
              <a:buSzPct val="80000"/>
              <a:buBlip>
                <a:blip r:embed="rId3"/>
              </a:buBlip>
              <a:tabLst>
                <a:tab pos="763588" algn="l"/>
              </a:tabLst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SzPct val="70000"/>
              <a:buBlip>
                <a:blip r:embed="rId4"/>
              </a:buBlip>
              <a:tabLst>
                <a:tab pos="763588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>
              <a:spcBef>
                <a:spcPct val="20000"/>
              </a:spcBef>
              <a:buSzPct val="70000"/>
              <a:buBlip>
                <a:blip r:embed="rId5"/>
              </a:buBlip>
              <a:tabLst>
                <a:tab pos="763588" algn="l"/>
              </a:tabLst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SzPct val="70000"/>
              <a:buBlip>
                <a:blip r:embed="rId6"/>
              </a:buBlip>
              <a:tabLst>
                <a:tab pos="763588" algn="l"/>
              </a:tabLst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6"/>
              </a:buBlip>
              <a:tabLst>
                <a:tab pos="763588" algn="l"/>
              </a:tabLst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6"/>
              </a:buBlip>
              <a:tabLst>
                <a:tab pos="763588" algn="l"/>
              </a:tabLst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6"/>
              </a:buBlip>
              <a:tabLst>
                <a:tab pos="763588" algn="l"/>
              </a:tabLst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6"/>
              </a:buBlip>
              <a:tabLst>
                <a:tab pos="763588" algn="l"/>
              </a:tabLst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lvl="1" eaLnBrk="1" hangingPunct="1">
              <a:spcBef>
                <a:spcPct val="0"/>
              </a:spcBef>
              <a:buSzTx/>
              <a:buFontTx/>
              <a:buNone/>
            </a:pPr>
            <a:r>
              <a:rPr lang="en-US" altLang="en-US" sz="1800" b="1">
                <a:solidFill>
                  <a:srgbClr val="FF9900"/>
                </a:solidFill>
                <a:latin typeface="Arial" panose="020B0604020202020204" pitchFamily="34" charset="0"/>
              </a:rPr>
              <a:t>               Kiến thức:</a:t>
            </a:r>
          </a:p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en-US" altLang="en-US" sz="1800">
                <a:solidFill>
                  <a:srgbClr val="3333FF"/>
                </a:solidFill>
                <a:latin typeface="Arial" panose="020B0604020202020204" pitchFamily="34" charset="0"/>
              </a:rPr>
              <a:t>Trẻ biết tên bài thơ và tên tác giả.</a:t>
            </a:r>
          </a:p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en-US" altLang="en-US" sz="1800">
                <a:solidFill>
                  <a:srgbClr val="3333FF"/>
                </a:solidFill>
                <a:latin typeface="Arial" panose="020B0604020202020204" pitchFamily="34" charset="0"/>
              </a:rPr>
              <a:t>Trẻ hiểu nội dung bài thơ nói về sự lười biếng, ỉ lại của 2 anh em mèo trắng nên kết quả bị đói, không có gì ăn.</a:t>
            </a:r>
          </a:p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en-US" altLang="en-US" sz="1800">
                <a:solidFill>
                  <a:srgbClr val="3333FF"/>
                </a:solidFill>
                <a:latin typeface="Arial" panose="020B0604020202020204" pitchFamily="34" charset="0"/>
              </a:rPr>
              <a:t>Trẻ thuộc lời bài thơ.</a:t>
            </a:r>
            <a:endParaRPr lang="en-US" altLang="en-US" sz="1800" b="1">
              <a:solidFill>
                <a:srgbClr val="3333FF"/>
              </a:solidFill>
              <a:latin typeface="Arial" panose="020B0604020202020204" pitchFamily="34" charset="0"/>
            </a:endParaRPr>
          </a:p>
          <a:p>
            <a:pPr lvl="3" eaLnBrk="1" hangingPunct="1">
              <a:spcBef>
                <a:spcPct val="0"/>
              </a:spcBef>
              <a:buSzTx/>
              <a:buFontTx/>
              <a:buNone/>
            </a:pPr>
            <a:r>
              <a:rPr lang="en-US" altLang="en-US" sz="1800" b="1">
                <a:solidFill>
                  <a:srgbClr val="FF9900"/>
                </a:solidFill>
                <a:latin typeface="Arial" panose="020B0604020202020204" pitchFamily="34" charset="0"/>
              </a:rPr>
              <a:t>Kĩ năng:</a:t>
            </a:r>
          </a:p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en-US" altLang="en-US" sz="1800">
                <a:solidFill>
                  <a:srgbClr val="3333FF"/>
                </a:solidFill>
                <a:latin typeface="Arial" panose="020B0604020202020204" pitchFamily="34" charset="0"/>
              </a:rPr>
              <a:t>Rèn kỹ năng đọc thơ rõ ràng, chính xác và diễn cảm.</a:t>
            </a:r>
          </a:p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en-US" altLang="en-US" sz="1800">
                <a:solidFill>
                  <a:srgbClr val="3333FF"/>
                </a:solidFill>
                <a:latin typeface="Arial" panose="020B0604020202020204" pitchFamily="34" charset="0"/>
              </a:rPr>
              <a:t>Rèn ngôn ngữ mạch lạc, chính xác.</a:t>
            </a:r>
          </a:p>
          <a:p>
            <a:pPr lvl="3" eaLnBrk="1" hangingPunct="1">
              <a:spcBef>
                <a:spcPct val="0"/>
              </a:spcBef>
              <a:buSzTx/>
              <a:buFontTx/>
              <a:buNone/>
            </a:pPr>
            <a:r>
              <a:rPr lang="en-US" altLang="en-US" sz="1800" b="1">
                <a:solidFill>
                  <a:srgbClr val="FF9900"/>
                </a:solidFill>
                <a:latin typeface="Arial" panose="020B0604020202020204" pitchFamily="34" charset="0"/>
              </a:rPr>
              <a:t>Giáo dục:</a:t>
            </a:r>
          </a:p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en-US" altLang="en-US" sz="1800">
                <a:solidFill>
                  <a:srgbClr val="3333FF"/>
                </a:solidFill>
                <a:latin typeface="Arial" panose="020B0604020202020204" pitchFamily="34" charset="0"/>
              </a:rPr>
              <a:t>Giáo dục trẻ tích cực tham gia vào các hoạt động đón chào ngày Tết.(giúp đỡ bố mẹ dọn dẹp trang trí nhà cửa, đi chúc tết ông bà……)</a:t>
            </a:r>
          </a:p>
        </p:txBody>
      </p:sp>
      <p:sp>
        <p:nvSpPr>
          <p:cNvPr id="4099" name="WordArt 5">
            <a:extLst>
              <a:ext uri="{FF2B5EF4-FFF2-40B4-BE49-F238E27FC236}">
                <a16:creationId xmlns:a16="http://schemas.microsoft.com/office/drawing/2014/main" id="{CEF77301-D477-E4CF-2F04-FA4225FA8510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743200" y="457200"/>
            <a:ext cx="3333750" cy="381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2000" b="1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MỤC ĐÍCH YÊU CẦU:</a:t>
            </a:r>
          </a:p>
        </p:txBody>
      </p:sp>
      <p:pic>
        <p:nvPicPr>
          <p:cNvPr id="4100" name="Picture 6" descr="sqrndlredmed_w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2DE159D7-4199-66BF-C289-68116C21E55C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72400" y="6326188"/>
            <a:ext cx="1371600" cy="531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399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0" dur="2000"/>
                                        <p:tgtEl>
                                          <p:spTgt spid="399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3" dur="2000"/>
                                        <p:tgtEl>
                                          <p:spTgt spid="3994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6" dur="2000"/>
                                        <p:tgtEl>
                                          <p:spTgt spid="3994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9" dur="2000"/>
                                        <p:tgtEl>
                                          <p:spTgt spid="3994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3994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WordArt 8">
            <a:extLst>
              <a:ext uri="{FF2B5EF4-FFF2-40B4-BE49-F238E27FC236}">
                <a16:creationId xmlns:a16="http://schemas.microsoft.com/office/drawing/2014/main" id="{82F2625F-A2FE-3D3A-D978-471384031BD5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3352800" y="990600"/>
            <a:ext cx="2438400" cy="533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>
                <a:ln w="9525">
                  <a:solidFill>
                    <a:srgbClr val="FF9900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Chuẩn bị :</a:t>
            </a:r>
          </a:p>
        </p:txBody>
      </p:sp>
      <p:sp>
        <p:nvSpPr>
          <p:cNvPr id="27658" name="Rectangle 10">
            <a:extLst>
              <a:ext uri="{FF2B5EF4-FFF2-40B4-BE49-F238E27FC236}">
                <a16:creationId xmlns:a16="http://schemas.microsoft.com/office/drawing/2014/main" id="{13A60540-8E55-22AF-6A1E-27AA923531B7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685800" y="2327275"/>
            <a:ext cx="7124700" cy="3117850"/>
          </a:xfrm>
        </p:spPr>
        <p:txBody>
          <a:bodyPr/>
          <a:lstStyle/>
          <a:p>
            <a:pPr lvl="1" eaLnBrk="1" hangingPunct="1"/>
            <a:r>
              <a:rPr lang="en-US" altLang="en-US" sz="3000">
                <a:solidFill>
                  <a:srgbClr val="3333FF"/>
                </a:solidFill>
              </a:rPr>
              <a:t>Tranh minh họa bài thơ Mèo đi câu cá.</a:t>
            </a:r>
          </a:p>
          <a:p>
            <a:pPr lvl="1" eaLnBrk="1" hangingPunct="1"/>
            <a:r>
              <a:rPr lang="en-US" altLang="en-US" sz="3000">
                <a:solidFill>
                  <a:srgbClr val="3333FF"/>
                </a:solidFill>
              </a:rPr>
              <a:t>Thiết bị điện tử, băng đĩa ca nhạc có các bài hát: Vì sao con mèo rửa mặt, Mèo đi câu cá.</a:t>
            </a:r>
          </a:p>
        </p:txBody>
      </p:sp>
      <p:pic>
        <p:nvPicPr>
          <p:cNvPr id="5124" name="Picture 11" descr="sqrndlredmed_w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041C695A-B71F-2D08-3334-11653CFA955C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72400" y="6326188"/>
            <a:ext cx="1371600" cy="531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276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76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276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1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2765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9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5" dur="500" fill="hold"/>
                                        <p:tgtEl>
                                          <p:spTgt spid="276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6" dur="500" fill="hold"/>
                                        <p:tgtEl>
                                          <p:spTgt spid="276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7" dur="500" fill="hold"/>
                                        <p:tgtEl>
                                          <p:spTgt spid="276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8" dur="500" fill="hold"/>
                                        <p:tgtEl>
                                          <p:spTgt spid="276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20" presetID="21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1" dur="500" fill="hold"/>
                                        <p:tgtEl>
                                          <p:spTgt spid="2765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2" dur="500" fill="hold"/>
                                        <p:tgtEl>
                                          <p:spTgt spid="2765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3" dur="500" fill="hold"/>
                                        <p:tgtEl>
                                          <p:spTgt spid="2765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24" dur="500" fill="hold"/>
                                        <p:tgtEl>
                                          <p:spTgt spid="2765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WordArt 8">
            <a:extLst>
              <a:ext uri="{FF2B5EF4-FFF2-40B4-BE49-F238E27FC236}">
                <a16:creationId xmlns:a16="http://schemas.microsoft.com/office/drawing/2014/main" id="{FC68358A-C5FD-34A6-6591-13804FC59726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1752600" y="762000"/>
            <a:ext cx="5638800" cy="990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600" b="1" kern="10">
                <a:ln w="9525">
                  <a:solidFill>
                    <a:srgbClr val="FF9900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Hoạt động 1: Giúp trẻ làm quen bài thơ.</a:t>
            </a:r>
            <a:endParaRPr lang="en-US" sz="3600" b="1" kern="10">
              <a:ln w="9525">
                <a:solidFill>
                  <a:srgbClr val="FF9900"/>
                </a:solidFill>
                <a:round/>
                <a:headEnd/>
                <a:tailEnd/>
              </a:ln>
              <a:solidFill>
                <a:srgbClr val="0000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658" name="Rectangle 10">
            <a:extLst>
              <a:ext uri="{FF2B5EF4-FFF2-40B4-BE49-F238E27FC236}">
                <a16:creationId xmlns:a16="http://schemas.microsoft.com/office/drawing/2014/main" id="{ADC73767-533C-C44C-0916-164DA8B511BD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685800" y="2327275"/>
            <a:ext cx="7124700" cy="3117850"/>
          </a:xfrm>
        </p:spPr>
        <p:txBody>
          <a:bodyPr/>
          <a:lstStyle/>
          <a:p>
            <a:pPr lvl="1" eaLnBrk="1" hangingPunct="1"/>
            <a:r>
              <a:rPr lang="en-US" altLang="en-US" sz="3000">
                <a:solidFill>
                  <a:srgbClr val="3333FF"/>
                </a:solidFill>
              </a:rPr>
              <a:t>Cô đọc diễn cảm bài thơ lần 1 nhấn giọng vào một số từ: hiu hiu, thầm chắc, hớn hở, lều gianh…</a:t>
            </a:r>
          </a:p>
          <a:p>
            <a:pPr lvl="1" eaLnBrk="1" hangingPunct="1"/>
            <a:r>
              <a:rPr lang="en-US" altLang="en-US" sz="3000">
                <a:solidFill>
                  <a:srgbClr val="3333FF"/>
                </a:solidFill>
              </a:rPr>
              <a:t>Cô đọc diễn cảm làn 2 kết hợp dùng tranh minh họa.</a:t>
            </a:r>
          </a:p>
          <a:p>
            <a:pPr lvl="1" eaLnBrk="1" hangingPunct="1">
              <a:buFontTx/>
              <a:buNone/>
            </a:pPr>
            <a:endParaRPr lang="en-US" altLang="en-US" sz="3000">
              <a:solidFill>
                <a:srgbClr val="3333FF"/>
              </a:solidFill>
            </a:endParaRPr>
          </a:p>
        </p:txBody>
      </p:sp>
      <p:pic>
        <p:nvPicPr>
          <p:cNvPr id="6148" name="Picture 11" descr="sqrndlredmed_w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DD165BF9-855D-ABBA-51B2-5DC83FC56562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72400" y="6326188"/>
            <a:ext cx="1371600" cy="531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76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2765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1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4" dur="500" fill="hold"/>
                                        <p:tgtEl>
                                          <p:spTgt spid="276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5" dur="500" fill="hold"/>
                                        <p:tgtEl>
                                          <p:spTgt spid="276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6" dur="500" fill="hold"/>
                                        <p:tgtEl>
                                          <p:spTgt spid="276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7" dur="500" fill="hold"/>
                                        <p:tgtEl>
                                          <p:spTgt spid="276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9" presetID="21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0" dur="500" fill="hold"/>
                                        <p:tgtEl>
                                          <p:spTgt spid="2765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1" dur="500" fill="hold"/>
                                        <p:tgtEl>
                                          <p:spTgt spid="2765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2" dur="500" fill="hold"/>
                                        <p:tgtEl>
                                          <p:spTgt spid="2765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23" dur="500" fill="hold"/>
                                        <p:tgtEl>
                                          <p:spTgt spid="2765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6" descr="flowergraphic1">
            <a:extLst>
              <a:ext uri="{FF2B5EF4-FFF2-40B4-BE49-F238E27FC236}">
                <a16:creationId xmlns:a16="http://schemas.microsoft.com/office/drawing/2014/main" id="{18DF0072-7FC0-11E1-E2A8-C90679E3510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lum bright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70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518" name="Picture 14" descr="IMG0523A">
            <a:extLst>
              <a:ext uri="{FF2B5EF4-FFF2-40B4-BE49-F238E27FC236}">
                <a16:creationId xmlns:a16="http://schemas.microsoft.com/office/drawing/2014/main" id="{DD1AA96D-70A3-3474-6AFB-AFB9E494842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0" y="1066800"/>
            <a:ext cx="6400800" cy="4933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519" name="Text Box 15">
            <a:extLst>
              <a:ext uri="{FF2B5EF4-FFF2-40B4-BE49-F238E27FC236}">
                <a16:creationId xmlns:a16="http://schemas.microsoft.com/office/drawing/2014/main" id="{9B20B7C2-C77C-C2F0-0006-A0654A80FD7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29200" y="3886200"/>
            <a:ext cx="2743200" cy="210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SzPct val="90000"/>
              <a:buBlip>
                <a:blip r:embed="rId4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SzPct val="80000"/>
              <a:buBlip>
                <a:blip r:embed="rId5"/>
              </a:buBlip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SzPct val="70000"/>
              <a:buBlip>
                <a:blip r:embed="rId6"/>
              </a:buBlip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SzPct val="70000"/>
              <a:buBlip>
                <a:blip r:embed="rId7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SzPct val="70000"/>
              <a:buBlip>
                <a:blip r:embed="rId8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8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8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8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8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SzTx/>
              <a:buFontTx/>
              <a:buNone/>
            </a:pPr>
            <a:r>
              <a:rPr lang="en-US" altLang="en-US" sz="2400" b="1">
                <a:solidFill>
                  <a:srgbClr val="FFFF00"/>
                </a:solidFill>
                <a:latin typeface="Times New Roman" panose="02020603050405020304" pitchFamily="18" charset="0"/>
              </a:rPr>
              <a:t>Anh em mèo trắng</a:t>
            </a:r>
          </a:p>
          <a:p>
            <a:pPr eaLnBrk="1" hangingPunct="1">
              <a:spcBef>
                <a:spcPct val="50000"/>
              </a:spcBef>
              <a:buSzTx/>
              <a:buFontTx/>
              <a:buNone/>
            </a:pPr>
            <a:r>
              <a:rPr lang="en-US" altLang="en-US" sz="2400" b="1">
                <a:solidFill>
                  <a:srgbClr val="FFFF00"/>
                </a:solidFill>
                <a:latin typeface="Times New Roman" panose="02020603050405020304" pitchFamily="18" charset="0"/>
              </a:rPr>
              <a:t>Vác giỏ đi câu</a:t>
            </a:r>
          </a:p>
          <a:p>
            <a:pPr eaLnBrk="1" hangingPunct="1">
              <a:spcBef>
                <a:spcPct val="50000"/>
              </a:spcBef>
              <a:buSzTx/>
              <a:buFontTx/>
              <a:buNone/>
            </a:pPr>
            <a:r>
              <a:rPr lang="en-US" altLang="en-US" sz="2400" b="1">
                <a:solidFill>
                  <a:srgbClr val="FFFF00"/>
                </a:solidFill>
                <a:latin typeface="Times New Roman" panose="02020603050405020304" pitchFamily="18" charset="0"/>
              </a:rPr>
              <a:t>Em ngồi bờ ao </a:t>
            </a:r>
          </a:p>
          <a:p>
            <a:pPr eaLnBrk="1" hangingPunct="1">
              <a:spcBef>
                <a:spcPct val="50000"/>
              </a:spcBef>
              <a:buSzTx/>
              <a:buFontTx/>
              <a:buNone/>
            </a:pPr>
            <a:r>
              <a:rPr lang="en-US" altLang="en-US" sz="2400" b="1">
                <a:solidFill>
                  <a:srgbClr val="FFFF00"/>
                </a:solidFill>
                <a:latin typeface="Times New Roman" panose="02020603050405020304" pitchFamily="18" charset="0"/>
              </a:rPr>
              <a:t>Anh ra sông cái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15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200"/>
                                        <p:tgtEl>
                                          <p:spTgt spid="2151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rgbClr val="66FF33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rgbClr val="FF3300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200"/>
                                        <p:tgtEl>
                                          <p:spTgt spid="215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200"/>
                                        <p:tgtEl>
                                          <p:spTgt spid="215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1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flowergraphic3">
            <a:extLst>
              <a:ext uri="{FF2B5EF4-FFF2-40B4-BE49-F238E27FC236}">
                <a16:creationId xmlns:a16="http://schemas.microsoft.com/office/drawing/2014/main" id="{FEFCDF8A-2F37-4C51-271B-9C24921B61A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lum bright="6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70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9176" name="Picture 24" descr="IMG0520A">
            <a:extLst>
              <a:ext uri="{FF2B5EF4-FFF2-40B4-BE49-F238E27FC236}">
                <a16:creationId xmlns:a16="http://schemas.microsoft.com/office/drawing/2014/main" id="{00B45265-045F-D343-F1E6-5115B07C464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533400"/>
            <a:ext cx="7391400" cy="571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9160" name="Text Box 8">
            <a:extLst>
              <a:ext uri="{FF2B5EF4-FFF2-40B4-BE49-F238E27FC236}">
                <a16:creationId xmlns:a16="http://schemas.microsoft.com/office/drawing/2014/main" id="{9513F5BF-61D8-E7C7-22E8-37F5DEBFB5C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81600" y="3733800"/>
            <a:ext cx="3124200" cy="2428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SzPct val="90000"/>
              <a:buBlip>
                <a:blip r:embed="rId4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SzPct val="80000"/>
              <a:buBlip>
                <a:blip r:embed="rId5"/>
              </a:buBlip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SzPct val="70000"/>
              <a:buBlip>
                <a:blip r:embed="rId6"/>
              </a:buBlip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SzPct val="70000"/>
              <a:buBlip>
                <a:blip r:embed="rId7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SzPct val="70000"/>
              <a:buBlip>
                <a:blip r:embed="rId8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8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8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8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8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2400" b="1">
                <a:solidFill>
                  <a:srgbClr val="FFFF00"/>
                </a:solidFill>
                <a:latin typeface="Times New Roman" panose="02020603050405020304" pitchFamily="18" charset="0"/>
              </a:rPr>
              <a:t>Hiu hiu gió thổi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2400" b="1">
                <a:solidFill>
                  <a:srgbClr val="FFFF00"/>
                </a:solidFill>
                <a:latin typeface="Times New Roman" panose="02020603050405020304" pitchFamily="18" charset="0"/>
              </a:rPr>
              <a:t>Buồn ngủ quá chừng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2400" b="1">
                <a:solidFill>
                  <a:srgbClr val="FFFF00"/>
                </a:solidFill>
                <a:latin typeface="Times New Roman" panose="02020603050405020304" pitchFamily="18" charset="0"/>
              </a:rPr>
              <a:t>Mèo anh ngả lưng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2400" b="1">
                <a:solidFill>
                  <a:srgbClr val="FFFF00"/>
                </a:solidFill>
                <a:latin typeface="Times New Roman" panose="02020603050405020304" pitchFamily="18" charset="0"/>
              </a:rPr>
              <a:t>Ngủ luôn một giấc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2400" b="1">
                <a:solidFill>
                  <a:srgbClr val="FFFF00"/>
                </a:solidFill>
                <a:latin typeface="Times New Roman" panose="02020603050405020304" pitchFamily="18" charset="0"/>
              </a:rPr>
              <a:t>Lòng riêng thầm chắc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2400" b="1">
                <a:solidFill>
                  <a:srgbClr val="FFFF00"/>
                </a:solidFill>
                <a:latin typeface="Times New Roman" panose="02020603050405020304" pitchFamily="18" charset="0"/>
              </a:rPr>
              <a:t>Đã có em rồi</a:t>
            </a:r>
          </a:p>
        </p:txBody>
      </p:sp>
      <p:sp>
        <p:nvSpPr>
          <p:cNvPr id="49180" name="Oval 28">
            <a:extLst>
              <a:ext uri="{FF2B5EF4-FFF2-40B4-BE49-F238E27FC236}">
                <a16:creationId xmlns:a16="http://schemas.microsoft.com/office/drawing/2014/main" id="{6B834555-26D0-6D33-7AB8-54E276EAE20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33575" y="990600"/>
            <a:ext cx="3352800" cy="1524000"/>
          </a:xfrm>
          <a:prstGeom prst="ellipse">
            <a:avLst/>
          </a:prstGeom>
          <a:solidFill>
            <a:srgbClr val="B1D4AC"/>
          </a:solidFill>
          <a:ln w="57150">
            <a:solidFill>
              <a:srgbClr val="FF33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SzPct val="90000"/>
              <a:buBlip>
                <a:blip r:embed="rId4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SzPct val="80000"/>
              <a:buBlip>
                <a:blip r:embed="rId5"/>
              </a:buBlip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SzPct val="70000"/>
              <a:buBlip>
                <a:blip r:embed="rId6"/>
              </a:buBlip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SzPct val="70000"/>
              <a:buBlip>
                <a:blip r:embed="rId7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SzPct val="70000"/>
              <a:buBlip>
                <a:blip r:embed="rId8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8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8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8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8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endParaRPr lang="en-US" altLang="en-US" sz="2400">
              <a:latin typeface="Times New Roman" panose="02020603050405020304" pitchFamily="18" charset="0"/>
            </a:endParaRPr>
          </a:p>
        </p:txBody>
      </p:sp>
      <p:sp>
        <p:nvSpPr>
          <p:cNvPr id="49182" name="AutoShape 30">
            <a:extLst>
              <a:ext uri="{FF2B5EF4-FFF2-40B4-BE49-F238E27FC236}">
                <a16:creationId xmlns:a16="http://schemas.microsoft.com/office/drawing/2014/main" id="{EAAFB50A-A854-B609-3EF6-3216BB49F65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95400" y="609600"/>
            <a:ext cx="4648200" cy="2286000"/>
          </a:xfrm>
          <a:prstGeom prst="star32">
            <a:avLst>
              <a:gd name="adj" fmla="val 37500"/>
            </a:avLst>
          </a:prstGeom>
          <a:noFill/>
          <a:ln w="38100">
            <a:solidFill>
              <a:srgbClr val="FF00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SzPct val="90000"/>
              <a:buBlip>
                <a:blip r:embed="rId4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SzPct val="80000"/>
              <a:buBlip>
                <a:blip r:embed="rId5"/>
              </a:buBlip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SzPct val="70000"/>
              <a:buBlip>
                <a:blip r:embed="rId6"/>
              </a:buBlip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SzPct val="70000"/>
              <a:buBlip>
                <a:blip r:embed="rId7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SzPct val="70000"/>
              <a:buBlip>
                <a:blip r:embed="rId8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8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8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8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8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SzTx/>
              <a:buFontTx/>
              <a:buNone/>
            </a:pPr>
            <a:endParaRPr lang="en-US" altLang="en-US" sz="2400">
              <a:solidFill>
                <a:srgbClr val="FF00FF"/>
              </a:solidFill>
              <a:latin typeface="Times New Roman" panose="02020603050405020304" pitchFamily="18" charset="0"/>
            </a:endParaRPr>
          </a:p>
        </p:txBody>
      </p:sp>
      <p:sp>
        <p:nvSpPr>
          <p:cNvPr id="49177" name="Text Box 25">
            <a:extLst>
              <a:ext uri="{FF2B5EF4-FFF2-40B4-BE49-F238E27FC236}">
                <a16:creationId xmlns:a16="http://schemas.microsoft.com/office/drawing/2014/main" id="{CE5BA426-A638-1BFB-9181-C498F3F0FB1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81788" y="5319713"/>
            <a:ext cx="18002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SzPct val="90000"/>
              <a:buBlip>
                <a:blip r:embed="rId4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SzPct val="80000"/>
              <a:buBlip>
                <a:blip r:embed="rId5"/>
              </a:buBlip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SzPct val="70000"/>
              <a:buBlip>
                <a:blip r:embed="rId6"/>
              </a:buBlip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SzPct val="70000"/>
              <a:buBlip>
                <a:blip r:embed="rId7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SzPct val="70000"/>
              <a:buBlip>
                <a:blip r:embed="rId8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8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8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8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8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SzTx/>
              <a:buFontTx/>
              <a:buNone/>
            </a:pPr>
            <a:r>
              <a:rPr lang="en-US" altLang="en-US" sz="2400" b="1">
                <a:solidFill>
                  <a:srgbClr val="FFFF00"/>
                </a:solidFill>
                <a:latin typeface="Times New Roman" panose="02020603050405020304" pitchFamily="18" charset="0"/>
              </a:rPr>
              <a:t>thầm chắc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49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200"/>
                                        <p:tgtEl>
                                          <p:spTgt spid="4916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rgbClr val="66FF33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rgbClr val="FF3300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200"/>
                                        <p:tgtEl>
                                          <p:spTgt spid="4916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200"/>
                                        <p:tgtEl>
                                          <p:spTgt spid="4916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8200"/>
                            </p:stCondLst>
                            <p:childTnLst>
                              <p:par>
                                <p:cTn id="1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3)">
                                      <p:cBhvr>
                                        <p:cTn id="22" dur="3000"/>
                                        <p:tgtEl>
                                          <p:spTgt spid="49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4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animMotion origin="layout" path="M 3.33333E-6 -2.48555E-6 L -0.42084 -0.55283 " pathEditMode="relative" rAng="0" ptsTypes="AA">
                                      <p:cBhvr>
                                        <p:cTn id="25" dur="5000" fill="hold"/>
                                        <p:tgtEl>
                                          <p:spTgt spid="4917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1042" y="-27653"/>
                                    </p:animMotion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9177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8500"/>
                            </p:stCondLst>
                            <p:childTnLst>
                              <p:par>
                                <p:cTn id="27" presetID="6" presetClass="entr" presetSubtype="16" repeatCount="indefinite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9" dur="2000"/>
                                        <p:tgtEl>
                                          <p:spTgt spid="491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160" grpId="0"/>
      <p:bldP spid="49180" grpId="0" animBg="1"/>
      <p:bldP spid="49182" grpId="0" animBg="1"/>
      <p:bldP spid="49177" grpId="0"/>
      <p:bldP spid="49177" grpId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flowergraphic3">
            <a:extLst>
              <a:ext uri="{FF2B5EF4-FFF2-40B4-BE49-F238E27FC236}">
                <a16:creationId xmlns:a16="http://schemas.microsoft.com/office/drawing/2014/main" id="{49C29792-0EFE-2E36-1EB4-B027526ACE3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lum bright="6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2700"/>
            <a:ext cx="9144000" cy="6870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0196" name="Picture 20" descr="IMG0521A">
            <a:extLst>
              <a:ext uri="{FF2B5EF4-FFF2-40B4-BE49-F238E27FC236}">
                <a16:creationId xmlns:a16="http://schemas.microsoft.com/office/drawing/2014/main" id="{48DB41E1-6977-7BF9-14E5-3A183EBB989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381000"/>
            <a:ext cx="7924800" cy="579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0183" name="Text Box 7">
            <a:extLst>
              <a:ext uri="{FF2B5EF4-FFF2-40B4-BE49-F238E27FC236}">
                <a16:creationId xmlns:a16="http://schemas.microsoft.com/office/drawing/2014/main" id="{BABC014A-7803-44E2-6CB4-2AE9A3A135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38600" y="3048000"/>
            <a:ext cx="3124200" cy="3122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SzPct val="90000"/>
              <a:buBlip>
                <a:blip r:embed="rId4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SzPct val="80000"/>
              <a:buBlip>
                <a:blip r:embed="rId5"/>
              </a:buBlip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SzPct val="70000"/>
              <a:buBlip>
                <a:blip r:embed="rId6"/>
              </a:buBlip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SzPct val="70000"/>
              <a:buBlip>
                <a:blip r:embed="rId7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SzPct val="70000"/>
              <a:buBlip>
                <a:blip r:embed="rId8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8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8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8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8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lnSpc>
                <a:spcPct val="60000"/>
              </a:lnSpc>
              <a:spcBef>
                <a:spcPct val="50000"/>
              </a:spcBef>
              <a:buSzTx/>
              <a:buFontTx/>
              <a:buNone/>
            </a:pPr>
            <a:r>
              <a:rPr lang="en-US" altLang="en-US" sz="2400" b="1">
                <a:solidFill>
                  <a:srgbClr val="FFFF00"/>
                </a:solidFill>
                <a:latin typeface="Times New Roman" panose="02020603050405020304" pitchFamily="18" charset="0"/>
              </a:rPr>
              <a:t>Mèo em đang ngồi</a:t>
            </a:r>
          </a:p>
          <a:p>
            <a:pPr eaLnBrk="1" hangingPunct="1">
              <a:lnSpc>
                <a:spcPct val="60000"/>
              </a:lnSpc>
              <a:spcBef>
                <a:spcPct val="50000"/>
              </a:spcBef>
              <a:buSzTx/>
              <a:buFontTx/>
              <a:buNone/>
            </a:pPr>
            <a:r>
              <a:rPr lang="en-US" altLang="en-US" sz="2400" b="1">
                <a:solidFill>
                  <a:srgbClr val="FFFF00"/>
                </a:solidFill>
                <a:latin typeface="Times New Roman" panose="02020603050405020304" pitchFamily="18" charset="0"/>
              </a:rPr>
              <a:t>Thấy bầy thỏ bạn </a:t>
            </a:r>
          </a:p>
          <a:p>
            <a:pPr eaLnBrk="1" hangingPunct="1">
              <a:lnSpc>
                <a:spcPct val="60000"/>
              </a:lnSpc>
              <a:spcBef>
                <a:spcPct val="50000"/>
              </a:spcBef>
              <a:buSzTx/>
              <a:buFontTx/>
              <a:buNone/>
            </a:pPr>
            <a:r>
              <a:rPr lang="en-US" altLang="en-US" sz="2400" b="1">
                <a:solidFill>
                  <a:srgbClr val="FFFF00"/>
                </a:solidFill>
                <a:latin typeface="Times New Roman" panose="02020603050405020304" pitchFamily="18" charset="0"/>
              </a:rPr>
              <a:t>Đùa chơi múa lượn</a:t>
            </a:r>
          </a:p>
          <a:p>
            <a:pPr eaLnBrk="1" hangingPunct="1">
              <a:lnSpc>
                <a:spcPct val="60000"/>
              </a:lnSpc>
              <a:spcBef>
                <a:spcPct val="50000"/>
              </a:spcBef>
              <a:buSzTx/>
              <a:buFontTx/>
              <a:buNone/>
            </a:pPr>
            <a:r>
              <a:rPr lang="en-US" altLang="en-US" sz="2400" b="1">
                <a:solidFill>
                  <a:srgbClr val="FFFF00"/>
                </a:solidFill>
                <a:latin typeface="Times New Roman" panose="02020603050405020304" pitchFamily="18" charset="0"/>
              </a:rPr>
              <a:t>Vui quá là vui</a:t>
            </a:r>
          </a:p>
          <a:p>
            <a:pPr eaLnBrk="1" hangingPunct="1">
              <a:lnSpc>
                <a:spcPct val="60000"/>
              </a:lnSpc>
              <a:spcBef>
                <a:spcPct val="50000"/>
              </a:spcBef>
              <a:buSzTx/>
              <a:buFontTx/>
              <a:buNone/>
            </a:pPr>
            <a:r>
              <a:rPr lang="en-US" altLang="en-US" sz="2400" b="1">
                <a:solidFill>
                  <a:srgbClr val="FFFF00"/>
                </a:solidFill>
                <a:latin typeface="Times New Roman" panose="02020603050405020304" pitchFamily="18" charset="0"/>
              </a:rPr>
              <a:t>Mèo nghĩ: ồ thôi</a:t>
            </a:r>
          </a:p>
          <a:p>
            <a:pPr eaLnBrk="1" hangingPunct="1">
              <a:lnSpc>
                <a:spcPct val="60000"/>
              </a:lnSpc>
              <a:spcBef>
                <a:spcPct val="50000"/>
              </a:spcBef>
              <a:buSzTx/>
              <a:buFontTx/>
              <a:buNone/>
            </a:pPr>
            <a:r>
              <a:rPr lang="en-US" altLang="en-US" sz="2400" b="1">
                <a:solidFill>
                  <a:srgbClr val="FFFF00"/>
                </a:solidFill>
                <a:latin typeface="Times New Roman" panose="02020603050405020304" pitchFamily="18" charset="0"/>
              </a:rPr>
              <a:t>Anh câu cũng đủ</a:t>
            </a:r>
          </a:p>
          <a:p>
            <a:pPr eaLnBrk="1" hangingPunct="1">
              <a:lnSpc>
                <a:spcPct val="60000"/>
              </a:lnSpc>
              <a:spcBef>
                <a:spcPct val="50000"/>
              </a:spcBef>
              <a:buSzTx/>
              <a:buFontTx/>
              <a:buNone/>
            </a:pPr>
            <a:r>
              <a:rPr lang="en-US" altLang="en-US" sz="2400" b="1">
                <a:solidFill>
                  <a:srgbClr val="FFFF00"/>
                </a:solidFill>
                <a:latin typeface="Times New Roman" panose="02020603050405020304" pitchFamily="18" charset="0"/>
              </a:rPr>
              <a:t>Nghĩ rồi hớn hở</a:t>
            </a:r>
          </a:p>
          <a:p>
            <a:pPr eaLnBrk="1" hangingPunct="1">
              <a:lnSpc>
                <a:spcPct val="60000"/>
              </a:lnSpc>
              <a:spcBef>
                <a:spcPct val="50000"/>
              </a:spcBef>
              <a:buSzTx/>
              <a:buFontTx/>
              <a:buNone/>
            </a:pPr>
            <a:r>
              <a:rPr lang="en-US" altLang="en-US" sz="2400" b="1">
                <a:solidFill>
                  <a:srgbClr val="FFFF00"/>
                </a:solidFill>
                <a:latin typeface="Times New Roman" panose="02020603050405020304" pitchFamily="18" charset="0"/>
              </a:rPr>
              <a:t>Nhập bọn vui chơi</a:t>
            </a:r>
          </a:p>
        </p:txBody>
      </p:sp>
      <p:sp>
        <p:nvSpPr>
          <p:cNvPr id="50199" name="Oval 23">
            <a:extLst>
              <a:ext uri="{FF2B5EF4-FFF2-40B4-BE49-F238E27FC236}">
                <a16:creationId xmlns:a16="http://schemas.microsoft.com/office/drawing/2014/main" id="{F07E39A6-2882-C995-DF5A-A4C91940B8F2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4400" y="838200"/>
            <a:ext cx="3352800" cy="1524000"/>
          </a:xfrm>
          <a:prstGeom prst="ellipse">
            <a:avLst/>
          </a:prstGeom>
          <a:solidFill>
            <a:srgbClr val="FF7C80"/>
          </a:solidFill>
          <a:ln w="57150">
            <a:solidFill>
              <a:srgbClr val="00FF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SzPct val="90000"/>
              <a:buBlip>
                <a:blip r:embed="rId4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SzPct val="80000"/>
              <a:buBlip>
                <a:blip r:embed="rId5"/>
              </a:buBlip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SzPct val="70000"/>
              <a:buBlip>
                <a:blip r:embed="rId6"/>
              </a:buBlip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SzPct val="70000"/>
              <a:buBlip>
                <a:blip r:embed="rId7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SzPct val="70000"/>
              <a:buBlip>
                <a:blip r:embed="rId8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8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8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8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8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SzTx/>
              <a:buFontTx/>
              <a:buNone/>
            </a:pPr>
            <a:endParaRPr lang="en-US" altLang="en-US" sz="2400">
              <a:solidFill>
                <a:srgbClr val="FFFF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50200" name="AutoShape 24">
            <a:extLst>
              <a:ext uri="{FF2B5EF4-FFF2-40B4-BE49-F238E27FC236}">
                <a16:creationId xmlns:a16="http://schemas.microsoft.com/office/drawing/2014/main" id="{3FFED3AC-A7DC-FD21-7DC1-5BAEA68D326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0" y="457200"/>
            <a:ext cx="4419600" cy="2286000"/>
          </a:xfrm>
          <a:prstGeom prst="star24">
            <a:avLst>
              <a:gd name="adj" fmla="val 37500"/>
            </a:avLst>
          </a:prstGeom>
          <a:noFill/>
          <a:ln w="38100">
            <a:solidFill>
              <a:srgbClr val="FF33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SzPct val="90000"/>
              <a:buBlip>
                <a:blip r:embed="rId4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SzPct val="80000"/>
              <a:buBlip>
                <a:blip r:embed="rId5"/>
              </a:buBlip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SzPct val="70000"/>
              <a:buBlip>
                <a:blip r:embed="rId6"/>
              </a:buBlip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SzPct val="70000"/>
              <a:buBlip>
                <a:blip r:embed="rId7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SzPct val="70000"/>
              <a:buBlip>
                <a:blip r:embed="rId8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8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8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8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8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endParaRPr lang="en-US" altLang="en-US" sz="2400">
              <a:latin typeface="Times New Roman" panose="02020603050405020304" pitchFamily="18" charset="0"/>
            </a:endParaRPr>
          </a:p>
        </p:txBody>
      </p:sp>
      <p:sp>
        <p:nvSpPr>
          <p:cNvPr id="50198" name="Text Box 22">
            <a:extLst>
              <a:ext uri="{FF2B5EF4-FFF2-40B4-BE49-F238E27FC236}">
                <a16:creationId xmlns:a16="http://schemas.microsoft.com/office/drawing/2014/main" id="{301A3680-D3E3-DA81-D3C3-21EA500E44D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95888" y="5334000"/>
            <a:ext cx="1143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SzPct val="90000"/>
              <a:buBlip>
                <a:blip r:embed="rId4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SzPct val="80000"/>
              <a:buBlip>
                <a:blip r:embed="rId5"/>
              </a:buBlip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SzPct val="70000"/>
              <a:buBlip>
                <a:blip r:embed="rId6"/>
              </a:buBlip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SzPct val="70000"/>
              <a:buBlip>
                <a:blip r:embed="rId7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SzPct val="70000"/>
              <a:buBlip>
                <a:blip r:embed="rId8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8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8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8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8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SzTx/>
              <a:buFontTx/>
              <a:buNone/>
            </a:pPr>
            <a:r>
              <a:rPr lang="en-US" altLang="en-US" sz="2400" b="1">
                <a:solidFill>
                  <a:srgbClr val="FFFF00"/>
                </a:solidFill>
                <a:latin typeface="Times New Roman" panose="02020603050405020304" pitchFamily="18" charset="0"/>
              </a:rPr>
              <a:t>hớn hở</a:t>
            </a:r>
            <a:endParaRPr lang="en-US" altLang="en-US" sz="2400">
              <a:solidFill>
                <a:srgbClr val="FFFF00"/>
              </a:solidFill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3000" fill="hold"/>
                                        <p:tgtEl>
                                          <p:spTgt spid="501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3000" fill="hold"/>
                                        <p:tgtEl>
                                          <p:spTgt spid="501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000" fill="hold"/>
                                        <p:tgtEl>
                                          <p:spTgt spid="5019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3000"/>
                                        <p:tgtEl>
                                          <p:spTgt spid="50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5" dur="200"/>
                                        <p:tgtEl>
                                          <p:spTgt spid="5018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rgbClr val="66FF33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rgbClr val="FF3300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6" dur="200"/>
                                        <p:tgtEl>
                                          <p:spTgt spid="5018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" dur="200"/>
                                        <p:tgtEl>
                                          <p:spTgt spid="5018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10300"/>
                            </p:stCondLst>
                            <p:childTnLst>
                              <p:par>
                                <p:cTn id="19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5" dur="3000"/>
                                        <p:tgtEl>
                                          <p:spTgt spid="501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7" presetID="0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Motion origin="layout" path="M 8.33333E-7 -3.4104E-6 L -0.35573 -0.5882 " pathEditMode="relative" rAng="0" ptsTypes="AA">
                                      <p:cBhvr>
                                        <p:cTn id="28" dur="3000" fill="hold"/>
                                        <p:tgtEl>
                                          <p:spTgt spid="5019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7795" y="-29410"/>
                                    </p:animMotion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0198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0000FF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30" presetID="23" presetClass="entr" presetSubtype="16" repeatCount="indefinite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502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502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183" grpId="0"/>
      <p:bldP spid="50199" grpId="0" animBg="1"/>
      <p:bldP spid="50200" grpId="0" animBg="1"/>
      <p:bldP spid="50198" grpId="0"/>
      <p:bldP spid="50198" grpId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8" descr="flowergraphic1">
            <a:extLst>
              <a:ext uri="{FF2B5EF4-FFF2-40B4-BE49-F238E27FC236}">
                <a16:creationId xmlns:a16="http://schemas.microsoft.com/office/drawing/2014/main" id="{81A4F090-CF3F-60AD-F41B-11F73C35B6A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lum bright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70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7116" name="Picture 12" descr="IMG0522A">
            <a:extLst>
              <a:ext uri="{FF2B5EF4-FFF2-40B4-BE49-F238E27FC236}">
                <a16:creationId xmlns:a16="http://schemas.microsoft.com/office/drawing/2014/main" id="{1C4E1A9E-EF89-C7DB-A8C9-0FF69AF8962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381000"/>
            <a:ext cx="7772400" cy="579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7111" name="Text Box 7">
            <a:extLst>
              <a:ext uri="{FF2B5EF4-FFF2-40B4-BE49-F238E27FC236}">
                <a16:creationId xmlns:a16="http://schemas.microsoft.com/office/drawing/2014/main" id="{12D96561-63E4-E7B1-ECA2-083EFAA73B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" y="2362200"/>
            <a:ext cx="2667000" cy="191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SzPct val="90000"/>
              <a:buBlip>
                <a:blip r:embed="rId4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SzPct val="80000"/>
              <a:buBlip>
                <a:blip r:embed="rId5"/>
              </a:buBlip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SzPct val="70000"/>
              <a:buBlip>
                <a:blip r:embed="rId6"/>
              </a:buBlip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SzPct val="70000"/>
              <a:buBlip>
                <a:blip r:embed="rId7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SzPct val="70000"/>
              <a:buBlip>
                <a:blip r:embed="rId8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8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8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8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8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en-US" altLang="en-US" sz="2400" b="1">
                <a:solidFill>
                  <a:srgbClr val="FFFF00"/>
                </a:solidFill>
                <a:latin typeface="Times New Roman" panose="02020603050405020304" pitchFamily="18" charset="0"/>
              </a:rPr>
              <a:t>Lúc ông mặt trời </a:t>
            </a:r>
          </a:p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en-US" altLang="en-US" sz="2400" b="1">
                <a:solidFill>
                  <a:srgbClr val="FFFF00"/>
                </a:solidFill>
                <a:latin typeface="Times New Roman" panose="02020603050405020304" pitchFamily="18" charset="0"/>
              </a:rPr>
              <a:t>Xuống núi đi ngủ</a:t>
            </a:r>
          </a:p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en-US" altLang="en-US" sz="2400" b="1">
                <a:solidFill>
                  <a:srgbClr val="FFFF00"/>
                </a:solidFill>
                <a:latin typeface="Times New Roman" panose="02020603050405020304" pitchFamily="18" charset="0"/>
              </a:rPr>
              <a:t>Đôi Mèo hối hả </a:t>
            </a:r>
          </a:p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en-US" altLang="en-US" sz="2400" b="1">
                <a:solidFill>
                  <a:srgbClr val="FFFF00"/>
                </a:solidFill>
                <a:latin typeface="Times New Roman" panose="02020603050405020304" pitchFamily="18" charset="0"/>
              </a:rPr>
              <a:t>Quay về lều gianh</a:t>
            </a:r>
          </a:p>
          <a:p>
            <a:pPr eaLnBrk="1" hangingPunct="1">
              <a:spcBef>
                <a:spcPct val="0"/>
              </a:spcBef>
              <a:buSzTx/>
              <a:buFontTx/>
              <a:buNone/>
            </a:pPr>
            <a:endParaRPr lang="en-US" altLang="en-US" sz="2400" b="1">
              <a:solidFill>
                <a:srgbClr val="FF33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47115" name="Text Box 11">
            <a:extLst>
              <a:ext uri="{FF2B5EF4-FFF2-40B4-BE49-F238E27FC236}">
                <a16:creationId xmlns:a16="http://schemas.microsoft.com/office/drawing/2014/main" id="{FE2901C2-D180-4827-F36C-05CD8DB8AD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52600" y="4114800"/>
            <a:ext cx="3352800" cy="191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SzPct val="90000"/>
              <a:buBlip>
                <a:blip r:embed="rId4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SzPct val="80000"/>
              <a:buBlip>
                <a:blip r:embed="rId5"/>
              </a:buBlip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SzPct val="70000"/>
              <a:buBlip>
                <a:blip r:embed="rId6"/>
              </a:buBlip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SzPct val="70000"/>
              <a:buBlip>
                <a:blip r:embed="rId7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SzPct val="70000"/>
              <a:buBlip>
                <a:blip r:embed="rId8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8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8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8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8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en-US" altLang="en-US" sz="2400" b="1">
                <a:solidFill>
                  <a:srgbClr val="FFFF00"/>
                </a:solidFill>
                <a:latin typeface="Times New Roman" panose="02020603050405020304" pitchFamily="18" charset="0"/>
              </a:rPr>
              <a:t>Giỏ anh giỏ em</a:t>
            </a:r>
          </a:p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en-US" altLang="en-US" sz="2400" b="1">
                <a:solidFill>
                  <a:srgbClr val="FFFF00"/>
                </a:solidFill>
                <a:latin typeface="Times New Roman" panose="02020603050405020304" pitchFamily="18" charset="0"/>
              </a:rPr>
              <a:t>Không con cá nhỏ</a:t>
            </a:r>
          </a:p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en-US" altLang="en-US" sz="2400" b="1">
                <a:solidFill>
                  <a:srgbClr val="FFFF00"/>
                </a:solidFill>
                <a:latin typeface="Times New Roman" panose="02020603050405020304" pitchFamily="18" charset="0"/>
              </a:rPr>
              <a:t>Cả hai nhăn nhó</a:t>
            </a:r>
          </a:p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en-US" altLang="en-US" sz="2400" b="1">
                <a:solidFill>
                  <a:srgbClr val="FFFF00"/>
                </a:solidFill>
                <a:latin typeface="Times New Roman" panose="02020603050405020304" pitchFamily="18" charset="0"/>
              </a:rPr>
              <a:t>Cùng khóc Meo Meo</a:t>
            </a:r>
          </a:p>
          <a:p>
            <a:pPr eaLnBrk="1" hangingPunct="1">
              <a:spcBef>
                <a:spcPct val="0"/>
              </a:spcBef>
              <a:buSzTx/>
              <a:buFontTx/>
              <a:buNone/>
            </a:pPr>
            <a:endParaRPr lang="en-US" altLang="en-US" sz="2400" b="1">
              <a:solidFill>
                <a:srgbClr val="00FF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47118" name="Oval 14">
            <a:extLst>
              <a:ext uri="{FF2B5EF4-FFF2-40B4-BE49-F238E27FC236}">
                <a16:creationId xmlns:a16="http://schemas.microsoft.com/office/drawing/2014/main" id="{FB1AD150-6565-8CFC-AC7A-1BD48EB5D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02163" y="1604963"/>
            <a:ext cx="3352800" cy="1524000"/>
          </a:xfrm>
          <a:prstGeom prst="ellipse">
            <a:avLst/>
          </a:prstGeom>
          <a:solidFill>
            <a:srgbClr val="FF00FF"/>
          </a:solidFill>
          <a:ln w="57150">
            <a:solidFill>
              <a:srgbClr val="0000FF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SzPct val="90000"/>
              <a:buBlip>
                <a:blip r:embed="rId4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SzPct val="80000"/>
              <a:buBlip>
                <a:blip r:embed="rId5"/>
              </a:buBlip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SzPct val="70000"/>
              <a:buBlip>
                <a:blip r:embed="rId6"/>
              </a:buBlip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SzPct val="70000"/>
              <a:buBlip>
                <a:blip r:embed="rId7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SzPct val="70000"/>
              <a:buBlip>
                <a:blip r:embed="rId8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8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8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8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8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endParaRPr lang="en-US" altLang="en-US" sz="2400">
              <a:latin typeface="Times New Roman" panose="02020603050405020304" pitchFamily="18" charset="0"/>
            </a:endParaRPr>
          </a:p>
        </p:txBody>
      </p:sp>
      <p:sp>
        <p:nvSpPr>
          <p:cNvPr id="47119" name="Freeform 15">
            <a:extLst>
              <a:ext uri="{FF2B5EF4-FFF2-40B4-BE49-F238E27FC236}">
                <a16:creationId xmlns:a16="http://schemas.microsoft.com/office/drawing/2014/main" id="{2A110E1D-D465-DBEF-9F9A-935FE915EBF6}"/>
              </a:ext>
            </a:extLst>
          </p:cNvPr>
          <p:cNvSpPr>
            <a:spLocks/>
          </p:cNvSpPr>
          <p:nvPr/>
        </p:nvSpPr>
        <p:spPr bwMode="auto">
          <a:xfrm>
            <a:off x="3962400" y="1190625"/>
            <a:ext cx="4660900" cy="2501900"/>
          </a:xfrm>
          <a:custGeom>
            <a:avLst/>
            <a:gdLst>
              <a:gd name="T0" fmla="*/ 990600 w 2936"/>
              <a:gd name="T1" fmla="*/ 622300 h 1576"/>
              <a:gd name="T2" fmla="*/ 1371600 w 2936"/>
              <a:gd name="T3" fmla="*/ 88900 h 1576"/>
              <a:gd name="T4" fmla="*/ 1905000 w 2936"/>
              <a:gd name="T5" fmla="*/ 393700 h 1576"/>
              <a:gd name="T6" fmla="*/ 2743200 w 2936"/>
              <a:gd name="T7" fmla="*/ 12700 h 1576"/>
              <a:gd name="T8" fmla="*/ 3124200 w 2936"/>
              <a:gd name="T9" fmla="*/ 469900 h 1576"/>
              <a:gd name="T10" fmla="*/ 3886200 w 2936"/>
              <a:gd name="T11" fmla="*/ 241300 h 1576"/>
              <a:gd name="T12" fmla="*/ 3962400 w 2936"/>
              <a:gd name="T13" fmla="*/ 927100 h 1576"/>
              <a:gd name="T14" fmla="*/ 4648200 w 2936"/>
              <a:gd name="T15" fmla="*/ 1155700 h 1576"/>
              <a:gd name="T16" fmla="*/ 3886200 w 2936"/>
              <a:gd name="T17" fmla="*/ 1460500 h 1576"/>
              <a:gd name="T18" fmla="*/ 4114800 w 2936"/>
              <a:gd name="T19" fmla="*/ 1993900 h 1576"/>
              <a:gd name="T20" fmla="*/ 3200400 w 2936"/>
              <a:gd name="T21" fmla="*/ 1841500 h 1576"/>
              <a:gd name="T22" fmla="*/ 2895600 w 2936"/>
              <a:gd name="T23" fmla="*/ 2451100 h 1576"/>
              <a:gd name="T24" fmla="*/ 2133600 w 2936"/>
              <a:gd name="T25" fmla="*/ 1993900 h 1576"/>
              <a:gd name="T26" fmla="*/ 1371600 w 2936"/>
              <a:gd name="T27" fmla="*/ 2451100 h 1576"/>
              <a:gd name="T28" fmla="*/ 1066800 w 2936"/>
              <a:gd name="T29" fmla="*/ 1689100 h 1576"/>
              <a:gd name="T30" fmla="*/ 76200 w 2936"/>
              <a:gd name="T31" fmla="*/ 1689100 h 1576"/>
              <a:gd name="T32" fmla="*/ 609600 w 2936"/>
              <a:gd name="T33" fmla="*/ 1155700 h 1576"/>
              <a:gd name="T34" fmla="*/ 76200 w 2936"/>
              <a:gd name="T35" fmla="*/ 469900 h 1576"/>
              <a:gd name="T36" fmla="*/ 1066800 w 2936"/>
              <a:gd name="T37" fmla="*/ 546100 h 157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w 2936"/>
              <a:gd name="T58" fmla="*/ 0 h 1576"/>
              <a:gd name="T59" fmla="*/ 2936 w 2936"/>
              <a:gd name="T60" fmla="*/ 1576 h 1576"/>
            </a:gdLst>
            <a:ahLst/>
            <a:cxnLst>
              <a:cxn ang="T38">
                <a:pos x="T0" y="T1"/>
              </a:cxn>
              <a:cxn ang="T39">
                <a:pos x="T2" y="T3"/>
              </a:cxn>
              <a:cxn ang="T40">
                <a:pos x="T4" y="T5"/>
              </a:cxn>
              <a:cxn ang="T41">
                <a:pos x="T6" y="T7"/>
              </a:cxn>
              <a:cxn ang="T42">
                <a:pos x="T8" y="T9"/>
              </a:cxn>
              <a:cxn ang="T43">
                <a:pos x="T10" y="T11"/>
              </a:cxn>
              <a:cxn ang="T44">
                <a:pos x="T12" y="T13"/>
              </a:cxn>
              <a:cxn ang="T45">
                <a:pos x="T14" y="T15"/>
              </a:cxn>
              <a:cxn ang="T46">
                <a:pos x="T16" y="T17"/>
              </a:cxn>
              <a:cxn ang="T47">
                <a:pos x="T18" y="T19"/>
              </a:cxn>
              <a:cxn ang="T48">
                <a:pos x="T20" y="T21"/>
              </a:cxn>
              <a:cxn ang="T49">
                <a:pos x="T22" y="T23"/>
              </a:cxn>
              <a:cxn ang="T50">
                <a:pos x="T24" y="T25"/>
              </a:cxn>
              <a:cxn ang="T51">
                <a:pos x="T26" y="T27"/>
              </a:cxn>
              <a:cxn ang="T52">
                <a:pos x="T28" y="T29"/>
              </a:cxn>
              <a:cxn ang="T53">
                <a:pos x="T30" y="T31"/>
              </a:cxn>
              <a:cxn ang="T54">
                <a:pos x="T32" y="T33"/>
              </a:cxn>
              <a:cxn ang="T55">
                <a:pos x="T34" y="T35"/>
              </a:cxn>
              <a:cxn ang="T56">
                <a:pos x="T36" y="T37"/>
              </a:cxn>
            </a:cxnLst>
            <a:rect l="T57" t="T58" r="T59" b="T60"/>
            <a:pathLst>
              <a:path w="2936" h="1576">
                <a:moveTo>
                  <a:pt x="624" y="392"/>
                </a:moveTo>
                <a:cubicBezTo>
                  <a:pt x="696" y="236"/>
                  <a:pt x="768" y="80"/>
                  <a:pt x="864" y="56"/>
                </a:cubicBezTo>
                <a:cubicBezTo>
                  <a:pt x="960" y="32"/>
                  <a:pt x="1056" y="256"/>
                  <a:pt x="1200" y="248"/>
                </a:cubicBezTo>
                <a:cubicBezTo>
                  <a:pt x="1344" y="240"/>
                  <a:pt x="1600" y="0"/>
                  <a:pt x="1728" y="8"/>
                </a:cubicBezTo>
                <a:cubicBezTo>
                  <a:pt x="1856" y="16"/>
                  <a:pt x="1848" y="272"/>
                  <a:pt x="1968" y="296"/>
                </a:cubicBezTo>
                <a:cubicBezTo>
                  <a:pt x="2088" y="320"/>
                  <a:pt x="2360" y="104"/>
                  <a:pt x="2448" y="152"/>
                </a:cubicBezTo>
                <a:cubicBezTo>
                  <a:pt x="2536" y="200"/>
                  <a:pt x="2416" y="488"/>
                  <a:pt x="2496" y="584"/>
                </a:cubicBezTo>
                <a:cubicBezTo>
                  <a:pt x="2576" y="680"/>
                  <a:pt x="2936" y="672"/>
                  <a:pt x="2928" y="728"/>
                </a:cubicBezTo>
                <a:cubicBezTo>
                  <a:pt x="2920" y="784"/>
                  <a:pt x="2504" y="832"/>
                  <a:pt x="2448" y="920"/>
                </a:cubicBezTo>
                <a:cubicBezTo>
                  <a:pt x="2392" y="1008"/>
                  <a:pt x="2664" y="1216"/>
                  <a:pt x="2592" y="1256"/>
                </a:cubicBezTo>
                <a:cubicBezTo>
                  <a:pt x="2520" y="1296"/>
                  <a:pt x="2144" y="1112"/>
                  <a:pt x="2016" y="1160"/>
                </a:cubicBezTo>
                <a:cubicBezTo>
                  <a:pt x="1888" y="1208"/>
                  <a:pt x="1936" y="1528"/>
                  <a:pt x="1824" y="1544"/>
                </a:cubicBezTo>
                <a:cubicBezTo>
                  <a:pt x="1712" y="1560"/>
                  <a:pt x="1504" y="1256"/>
                  <a:pt x="1344" y="1256"/>
                </a:cubicBezTo>
                <a:cubicBezTo>
                  <a:pt x="1184" y="1256"/>
                  <a:pt x="976" y="1576"/>
                  <a:pt x="864" y="1544"/>
                </a:cubicBezTo>
                <a:cubicBezTo>
                  <a:pt x="752" y="1512"/>
                  <a:pt x="808" y="1144"/>
                  <a:pt x="672" y="1064"/>
                </a:cubicBezTo>
                <a:cubicBezTo>
                  <a:pt x="536" y="984"/>
                  <a:pt x="96" y="1120"/>
                  <a:pt x="48" y="1064"/>
                </a:cubicBezTo>
                <a:cubicBezTo>
                  <a:pt x="0" y="1008"/>
                  <a:pt x="384" y="856"/>
                  <a:pt x="384" y="728"/>
                </a:cubicBezTo>
                <a:cubicBezTo>
                  <a:pt x="384" y="600"/>
                  <a:pt x="0" y="360"/>
                  <a:pt x="48" y="296"/>
                </a:cubicBezTo>
                <a:cubicBezTo>
                  <a:pt x="96" y="232"/>
                  <a:pt x="384" y="288"/>
                  <a:pt x="672" y="344"/>
                </a:cubicBezTo>
              </a:path>
            </a:pathLst>
          </a:custGeom>
          <a:noFill/>
          <a:ln w="28575">
            <a:solidFill>
              <a:srgbClr val="FFFF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47117" name="Text Box 13">
            <a:extLst>
              <a:ext uri="{FF2B5EF4-FFF2-40B4-BE49-F238E27FC236}">
                <a16:creationId xmlns:a16="http://schemas.microsoft.com/office/drawing/2014/main" id="{64CA6CA3-A45C-3289-1BFC-9B5904EBE4E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93900" y="3454400"/>
            <a:ext cx="1752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SzPct val="90000"/>
              <a:buBlip>
                <a:blip r:embed="rId4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SzPct val="80000"/>
              <a:buBlip>
                <a:blip r:embed="rId5"/>
              </a:buBlip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SzPct val="70000"/>
              <a:buBlip>
                <a:blip r:embed="rId6"/>
              </a:buBlip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SzPct val="70000"/>
              <a:buBlip>
                <a:blip r:embed="rId7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SzPct val="70000"/>
              <a:buBlip>
                <a:blip r:embed="rId8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8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8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8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8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SzTx/>
              <a:buFontTx/>
              <a:buNone/>
            </a:pPr>
            <a:r>
              <a:rPr lang="en-US" altLang="en-US" sz="2400" b="1">
                <a:solidFill>
                  <a:srgbClr val="FFFF00"/>
                </a:solidFill>
                <a:latin typeface="Times New Roman" panose="02020603050405020304" pitchFamily="18" charset="0"/>
              </a:rPr>
              <a:t>lều gianh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47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200"/>
                                        <p:tgtEl>
                                          <p:spTgt spid="471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rgbClr val="00FF00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rgbClr val="FF00FF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200"/>
                                        <p:tgtEl>
                                          <p:spTgt spid="471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200"/>
                                        <p:tgtEl>
                                          <p:spTgt spid="471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5200"/>
                            </p:stCondLst>
                            <p:childTnLst>
                              <p:par>
                                <p:cTn id="16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5200"/>
                            </p:stCondLst>
                            <p:childTnLst>
                              <p:par>
                                <p:cTn id="19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200"/>
                                        <p:tgtEl>
                                          <p:spTgt spid="471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rgbClr val="00FF00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rgbClr val="FF3300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200"/>
                                        <p:tgtEl>
                                          <p:spTgt spid="471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200"/>
                                        <p:tgtEl>
                                          <p:spTgt spid="471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1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8)">
                                      <p:cBhvr>
                                        <p:cTn id="28" dur="3000"/>
                                        <p:tgtEl>
                                          <p:spTgt spid="47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30" presetID="0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Motion origin="layout" path="M 1.11111E-6 3.81503E-6 L 0.39444 -0.19237 " pathEditMode="relative" rAng="0" ptsTypes="AA">
                                      <p:cBhvr>
                                        <p:cTn id="31" dur="2000" fill="hold"/>
                                        <p:tgtEl>
                                          <p:spTgt spid="471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722" y="-9618"/>
                                    </p:animMotion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7117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66FF33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33" presetID="6" presetClass="entr" presetSubtype="16" repeatCount="indefinite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5" dur="2000"/>
                                        <p:tgtEl>
                                          <p:spTgt spid="47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111" grpId="0"/>
      <p:bldP spid="47115" grpId="0"/>
      <p:bldP spid="47118" grpId="0" animBg="1"/>
      <p:bldP spid="47117" grpId="0"/>
      <p:bldP spid="47117" grpId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WordArt 8">
            <a:extLst>
              <a:ext uri="{FF2B5EF4-FFF2-40B4-BE49-F238E27FC236}">
                <a16:creationId xmlns:a16="http://schemas.microsoft.com/office/drawing/2014/main" id="{16B36C19-0FC9-D512-A70F-C40F40B7689A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1752600" y="762000"/>
            <a:ext cx="5638800" cy="990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600" b="1" kern="10">
                <a:ln w="9525">
                  <a:solidFill>
                    <a:srgbClr val="FF9900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Hoạt động 2: Giúp trẻ tìm hiểu bài thơ.</a:t>
            </a:r>
            <a:endParaRPr lang="en-US" sz="3600" b="1" kern="10">
              <a:ln w="9525">
                <a:solidFill>
                  <a:srgbClr val="FF9900"/>
                </a:solidFill>
                <a:round/>
                <a:headEnd/>
                <a:tailEnd/>
              </a:ln>
              <a:solidFill>
                <a:srgbClr val="0000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658" name="Rectangle 10">
            <a:extLst>
              <a:ext uri="{FF2B5EF4-FFF2-40B4-BE49-F238E27FC236}">
                <a16:creationId xmlns:a16="http://schemas.microsoft.com/office/drawing/2014/main" id="{5363376E-17F2-A987-7E17-F6D21EBD133C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685800" y="2327275"/>
            <a:ext cx="7124700" cy="3117850"/>
          </a:xfrm>
        </p:spPr>
        <p:txBody>
          <a:bodyPr/>
          <a:lstStyle/>
          <a:p>
            <a:pPr lvl="1" eaLnBrk="1" hangingPunct="1"/>
            <a:r>
              <a:rPr lang="en-US" altLang="en-US" sz="3800">
                <a:solidFill>
                  <a:srgbClr val="3333FF"/>
                </a:solidFill>
              </a:rPr>
              <a:t> Cô sử dụng hệ thống câu hỏi đàm thoại:</a:t>
            </a:r>
          </a:p>
          <a:p>
            <a:pPr lvl="1" eaLnBrk="1" hangingPunct="1">
              <a:buFontTx/>
              <a:buNone/>
            </a:pPr>
            <a:endParaRPr lang="en-US" altLang="en-US" sz="3800">
              <a:solidFill>
                <a:srgbClr val="3333FF"/>
              </a:solidFill>
            </a:endParaRPr>
          </a:p>
        </p:txBody>
      </p:sp>
      <p:pic>
        <p:nvPicPr>
          <p:cNvPr id="11268" name="Picture 11" descr="sqrndlredmed_w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A3718F5D-F0A2-560B-BCA6-17FAB044B25B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72400" y="6326188"/>
            <a:ext cx="1371600" cy="531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76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1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0" dur="500" fill="hold"/>
                                        <p:tgtEl>
                                          <p:spTgt spid="276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1" dur="500" fill="hold"/>
                                        <p:tgtEl>
                                          <p:spTgt spid="276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2" dur="500" fill="hold"/>
                                        <p:tgtEl>
                                          <p:spTgt spid="276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3" dur="500" fill="hold"/>
                                        <p:tgtEl>
                                          <p:spTgt spid="276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Sumi Painting">
  <a:themeElements>
    <a:clrScheme name="Sumi Painting 1">
      <a:dk1>
        <a:srgbClr val="545472"/>
      </a:dk1>
      <a:lt1>
        <a:srgbClr val="FFFFFF"/>
      </a:lt1>
      <a:dk2>
        <a:srgbClr val="660066"/>
      </a:dk2>
      <a:lt2>
        <a:srgbClr val="9797B7"/>
      </a:lt2>
      <a:accent1>
        <a:srgbClr val="A7CCD9"/>
      </a:accent1>
      <a:accent2>
        <a:srgbClr val="C7C7DF"/>
      </a:accent2>
      <a:accent3>
        <a:srgbClr val="FFFFFF"/>
      </a:accent3>
      <a:accent4>
        <a:srgbClr val="464660"/>
      </a:accent4>
      <a:accent5>
        <a:srgbClr val="D0E2E9"/>
      </a:accent5>
      <a:accent6>
        <a:srgbClr val="B4B4CA"/>
      </a:accent6>
      <a:hlink>
        <a:srgbClr val="9595FF"/>
      </a:hlink>
      <a:folHlink>
        <a:srgbClr val="8888AE"/>
      </a:folHlink>
    </a:clrScheme>
    <a:fontScheme name="Sumi Painting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Sumi Painting 1">
        <a:dk1>
          <a:srgbClr val="545472"/>
        </a:dk1>
        <a:lt1>
          <a:srgbClr val="FFFFFF"/>
        </a:lt1>
        <a:dk2>
          <a:srgbClr val="660066"/>
        </a:dk2>
        <a:lt2>
          <a:srgbClr val="9797B7"/>
        </a:lt2>
        <a:accent1>
          <a:srgbClr val="A7CCD9"/>
        </a:accent1>
        <a:accent2>
          <a:srgbClr val="C7C7DF"/>
        </a:accent2>
        <a:accent3>
          <a:srgbClr val="FFFFFF"/>
        </a:accent3>
        <a:accent4>
          <a:srgbClr val="464660"/>
        </a:accent4>
        <a:accent5>
          <a:srgbClr val="D0E2E9"/>
        </a:accent5>
        <a:accent6>
          <a:srgbClr val="B4B4CA"/>
        </a:accent6>
        <a:hlink>
          <a:srgbClr val="9595FF"/>
        </a:hlink>
        <a:folHlink>
          <a:srgbClr val="8888A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umi Painting 2">
        <a:dk1>
          <a:srgbClr val="545472"/>
        </a:dk1>
        <a:lt1>
          <a:srgbClr val="FFFFFF"/>
        </a:lt1>
        <a:dk2>
          <a:srgbClr val="892D5B"/>
        </a:dk2>
        <a:lt2>
          <a:srgbClr val="68A7BE"/>
        </a:lt2>
        <a:accent1>
          <a:srgbClr val="CAACCC"/>
        </a:accent1>
        <a:accent2>
          <a:srgbClr val="A7CCD9"/>
        </a:accent2>
        <a:accent3>
          <a:srgbClr val="FFFFFF"/>
        </a:accent3>
        <a:accent4>
          <a:srgbClr val="464660"/>
        </a:accent4>
        <a:accent5>
          <a:srgbClr val="E1D2E2"/>
        </a:accent5>
        <a:accent6>
          <a:srgbClr val="97B9C4"/>
        </a:accent6>
        <a:hlink>
          <a:srgbClr val="9595FF"/>
        </a:hlink>
        <a:folHlink>
          <a:srgbClr val="8888A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umi Painting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B2B2B2"/>
        </a:accent1>
        <a:accent2>
          <a:srgbClr val="DDDDDD"/>
        </a:accent2>
        <a:accent3>
          <a:srgbClr val="FFFFFF"/>
        </a:accent3>
        <a:accent4>
          <a:srgbClr val="000000"/>
        </a:accent4>
        <a:accent5>
          <a:srgbClr val="D5D5D5"/>
        </a:accent5>
        <a:accent6>
          <a:srgbClr val="C8C8C8"/>
        </a:accent6>
        <a:hlink>
          <a:srgbClr val="4D4D4D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umi Painting 4">
        <a:dk1>
          <a:srgbClr val="545472"/>
        </a:dk1>
        <a:lt1>
          <a:srgbClr val="FFFFFF"/>
        </a:lt1>
        <a:dk2>
          <a:srgbClr val="892D5B"/>
        </a:dk2>
        <a:lt2>
          <a:srgbClr val="AC3872"/>
        </a:lt2>
        <a:accent1>
          <a:srgbClr val="660066"/>
        </a:accent1>
        <a:accent2>
          <a:srgbClr val="E2A6C4"/>
        </a:accent2>
        <a:accent3>
          <a:srgbClr val="FFFFFF"/>
        </a:accent3>
        <a:accent4>
          <a:srgbClr val="464660"/>
        </a:accent4>
        <a:accent5>
          <a:srgbClr val="B8AAB8"/>
        </a:accent5>
        <a:accent6>
          <a:srgbClr val="CD96B1"/>
        </a:accent6>
        <a:hlink>
          <a:srgbClr val="8585FF"/>
        </a:hlink>
        <a:folHlink>
          <a:srgbClr val="563EE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umi Painting 5">
        <a:dk1>
          <a:srgbClr val="545472"/>
        </a:dk1>
        <a:lt1>
          <a:srgbClr val="FFFFFF"/>
        </a:lt1>
        <a:dk2>
          <a:srgbClr val="892D5B"/>
        </a:dk2>
        <a:lt2>
          <a:srgbClr val="515BA7"/>
        </a:lt2>
        <a:accent1>
          <a:srgbClr val="8BD8E7"/>
        </a:accent1>
        <a:accent2>
          <a:srgbClr val="A5AAD3"/>
        </a:accent2>
        <a:accent3>
          <a:srgbClr val="FFFFFF"/>
        </a:accent3>
        <a:accent4>
          <a:srgbClr val="464660"/>
        </a:accent4>
        <a:accent5>
          <a:srgbClr val="C4E9F1"/>
        </a:accent5>
        <a:accent6>
          <a:srgbClr val="959ABF"/>
        </a:accent6>
        <a:hlink>
          <a:srgbClr val="B78AFA"/>
        </a:hlink>
        <a:folHlink>
          <a:srgbClr val="A0A5D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umi Painting 6">
        <a:dk1>
          <a:srgbClr val="545472"/>
        </a:dk1>
        <a:lt1>
          <a:srgbClr val="FFFFFF"/>
        </a:lt1>
        <a:dk2>
          <a:srgbClr val="37467F"/>
        </a:dk2>
        <a:lt2>
          <a:srgbClr val="547A3C"/>
        </a:lt2>
        <a:accent1>
          <a:srgbClr val="8BD8E7"/>
        </a:accent1>
        <a:accent2>
          <a:srgbClr val="B7D3A5"/>
        </a:accent2>
        <a:accent3>
          <a:srgbClr val="FFFFFF"/>
        </a:accent3>
        <a:accent4>
          <a:srgbClr val="464660"/>
        </a:accent4>
        <a:accent5>
          <a:srgbClr val="C4E9F1"/>
        </a:accent5>
        <a:accent6>
          <a:srgbClr val="A6BF95"/>
        </a:accent6>
        <a:hlink>
          <a:srgbClr val="619147"/>
        </a:hlink>
        <a:folHlink>
          <a:srgbClr val="94BE7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umi Painting 7">
        <a:dk1>
          <a:srgbClr val="545472"/>
        </a:dk1>
        <a:lt1>
          <a:srgbClr val="FFFFFF"/>
        </a:lt1>
        <a:dk2>
          <a:srgbClr val="655851"/>
        </a:dk2>
        <a:lt2>
          <a:srgbClr val="B49234"/>
        </a:lt2>
        <a:accent1>
          <a:srgbClr val="F8C684"/>
        </a:accent1>
        <a:accent2>
          <a:srgbClr val="E1CE97"/>
        </a:accent2>
        <a:accent3>
          <a:srgbClr val="FFFFFF"/>
        </a:accent3>
        <a:accent4>
          <a:srgbClr val="464660"/>
        </a:accent4>
        <a:accent5>
          <a:srgbClr val="FBDFC2"/>
        </a:accent5>
        <a:accent6>
          <a:srgbClr val="CCBA88"/>
        </a:accent6>
        <a:hlink>
          <a:srgbClr val="7C6148"/>
        </a:hlink>
        <a:folHlink>
          <a:srgbClr val="8E856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Designs\Sumi Painting.pot</Template>
  <TotalTime>1300</TotalTime>
  <Words>547</Words>
  <Application>Microsoft Office PowerPoint</Application>
  <PresentationFormat>Trình chiếu Trên màn hình (4:3)</PresentationFormat>
  <Paragraphs>72</Paragraphs>
  <Slides>17</Slides>
  <Notes>0</Notes>
  <HiddenSlides>0</HiddenSlides>
  <MMClips>0</MMClips>
  <ScaleCrop>false</ScaleCrop>
  <HeadingPairs>
    <vt:vector size="4" baseType="variant">
      <vt:variant>
        <vt:lpstr>Chủ đề</vt:lpstr>
      </vt:variant>
      <vt:variant>
        <vt:i4>1</vt:i4>
      </vt:variant>
      <vt:variant>
        <vt:lpstr>Tiêu đề Bản chiếu</vt:lpstr>
      </vt:variant>
      <vt:variant>
        <vt:i4>17</vt:i4>
      </vt:variant>
    </vt:vector>
  </HeadingPairs>
  <TitlesOfParts>
    <vt:vector size="18" baseType="lpstr">
      <vt:lpstr>Sumi Painting</vt:lpstr>
      <vt:lpstr>Chủ điểm: Thế giới động vật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</vt:vector>
  </TitlesOfParts>
  <Company>HiPT Computer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QUIZ:</dc:title>
  <dc:creator>NetSystem</dc:creator>
  <cp:lastModifiedBy>10P160921</cp:lastModifiedBy>
  <cp:revision>377</cp:revision>
  <dcterms:created xsi:type="dcterms:W3CDTF">2001-07-25T21:44:35Z</dcterms:created>
  <dcterms:modified xsi:type="dcterms:W3CDTF">2022-05-29T10:50:34Z</dcterms:modified>
</cp:coreProperties>
</file>