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0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3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0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1DB2-2CF9-44EF-AAEC-744075F9E85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4008" y="735955"/>
            <a:ext cx="664784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GIA QUẤT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 VỚI TOÁN</a:t>
            </a:r>
          </a:p>
          <a:p>
            <a:pPr algn="ctr" fontAlgn="base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 : Sắp xếp theo quy tắc xen kẽ (2 đối tượng)</a:t>
            </a: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Phạm Thanh Huệ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81" y="1474220"/>
            <a:ext cx="1333260" cy="12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245" y="1236727"/>
            <a:ext cx="427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/>
              <a:t>”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30" y="1467559"/>
            <a:ext cx="5718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“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awn-At-Walden-Place-Robin-Spielbe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6395" y="1286532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1063" y="1541804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oiNangTroiMua-V.A-2802169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9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2975" y="998122"/>
            <a:ext cx="4339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I.Ổn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ThoCon-V.A-26128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308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6380" y="-652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II.Phương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571" y="2361885"/>
            <a:ext cx="6370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2" y="126749"/>
            <a:ext cx="11896254" cy="6636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1321806" y="1149790"/>
            <a:ext cx="9551406" cy="4590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349690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3703432" y="19917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7437704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95240" y="289438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341381" y="577132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4170460" y="581003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629112" y="5822327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11037368" y="57867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10986380" y="24914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11111318" y="29849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40827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194025" y="20845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1008066" y="4232819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94310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59026" y="1640486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222812" y="4264762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079393" y="580404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5872005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1008066" y="1737004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9329461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6" y="1167895"/>
            <a:ext cx="9551406" cy="4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0294" y="0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614" y="2246812"/>
            <a:ext cx="675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39" y="461727"/>
            <a:ext cx="549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808514"/>
            <a:ext cx="1764529" cy="1684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98" y="2899956"/>
            <a:ext cx="1879117" cy="169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61" y="2690949"/>
            <a:ext cx="1832764" cy="1802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75" y="2690949"/>
            <a:ext cx="1976511" cy="1985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04" y="2690949"/>
            <a:ext cx="1940868" cy="1934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00" y="2690949"/>
            <a:ext cx="1817671" cy="1934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253" y="2455817"/>
            <a:ext cx="1750423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8393" y="2455817"/>
            <a:ext cx="1954688" cy="250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97187" y="2455817"/>
            <a:ext cx="1872729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9286" y="2455817"/>
            <a:ext cx="1854925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64211" y="2455817"/>
            <a:ext cx="182406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9916" y="2455817"/>
            <a:ext cx="193937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7890" y="420056"/>
            <a:ext cx="40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8" y="2744705"/>
            <a:ext cx="1772975" cy="1880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45" y="2795841"/>
            <a:ext cx="1939370" cy="1939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73" y="3079653"/>
            <a:ext cx="1901766" cy="1604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6" y="2870811"/>
            <a:ext cx="1939370" cy="1939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6" y="2929270"/>
            <a:ext cx="1872729" cy="16956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03" y="2870811"/>
            <a:ext cx="1829927" cy="18299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97187" y="2377440"/>
            <a:ext cx="1872729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69916" y="2377440"/>
            <a:ext cx="1939370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0263" y="2377440"/>
            <a:ext cx="1756782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1736" y="452674"/>
            <a:ext cx="293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756262"/>
            <a:ext cx="1750422" cy="1965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87" y="2756264"/>
            <a:ext cx="1872729" cy="1880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5" y="2756263"/>
            <a:ext cx="1872730" cy="1947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81" y="2756264"/>
            <a:ext cx="1944601" cy="1906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08" y="2756264"/>
            <a:ext cx="1905977" cy="19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14" y="2756262"/>
            <a:ext cx="1837121" cy="19658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0253" y="2377440"/>
            <a:ext cx="1750423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7187" y="2377440"/>
            <a:ext cx="1872729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69916" y="2377440"/>
            <a:ext cx="193937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9517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722" y="1181824"/>
            <a:ext cx="4430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“ Ai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hythmFluteDance-VA-AlbumMelodyO_pvx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158</Words>
  <Application>Microsoft Office PowerPoint</Application>
  <PresentationFormat>Widescreen</PresentationFormat>
  <Paragraphs>33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Phong8T2</dc:creator>
  <cp:lastModifiedBy>My PC</cp:lastModifiedBy>
  <cp:revision>27</cp:revision>
  <dcterms:created xsi:type="dcterms:W3CDTF">2021-03-12T06:15:54Z</dcterms:created>
  <dcterms:modified xsi:type="dcterms:W3CDTF">2022-05-29T03:31:11Z</dcterms:modified>
</cp:coreProperties>
</file>