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E951D-B563-493C-9D0B-8BEF0CF6318A}" v="8" dt="2022-05-29T02:49:56.940"/>
    <p1510:client id="{A7AF59F3-1907-446B-995F-8FE7B00EC5D7}" v="18" dt="2022-05-29T02:43:59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70" d="100"/>
          <a:sy n="70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74" y="-229748"/>
            <a:ext cx="9144000" cy="2133599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/>
                <a:cs typeface="Times New Roman"/>
              </a:rPr>
              <a:t>UBND QUẬN LONG BIÊN</a:t>
            </a:r>
            <a:br>
              <a:rPr lang="vi-VN" sz="3200" dirty="0"/>
            </a:b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TRƯỜNG MẦM NON GIA QUẤT</a:t>
            </a:r>
            <a:endParaRPr lang="vi-VN" sz="3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74" y="2512685"/>
            <a:ext cx="9144000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Kiến con </a:t>
            </a:r>
            <a:r>
              <a:rPr lang="en-US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4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err="1"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vi-VN" dirty="0">
                <a:solidFill>
                  <a:srgbClr val="002060"/>
                </a:solidFill>
                <a:latin typeface="Times New Roman"/>
                <a:cs typeface="Times New Roman"/>
              </a:rPr>
              <a:t> viên: </a:t>
            </a:r>
            <a:r>
              <a:rPr lang="vi-VN" dirty="0" err="1">
                <a:solidFill>
                  <a:srgbClr val="002060"/>
                </a:solidFill>
                <a:latin typeface="Times New Roman"/>
                <a:cs typeface="Times New Roman"/>
              </a:rPr>
              <a:t>Nguyễn</a:t>
            </a:r>
            <a:r>
              <a:rPr lang="vi-VN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vi-VN" dirty="0" err="1">
                <a:solidFill>
                  <a:srgbClr val="002060"/>
                </a:solidFill>
                <a:latin typeface="Times New Roman"/>
                <a:cs typeface="Times New Roman"/>
              </a:rPr>
              <a:t>Thị</a:t>
            </a:r>
            <a:r>
              <a:rPr lang="vi-VN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vi-VN" dirty="0" err="1">
                <a:solidFill>
                  <a:srgbClr val="002060"/>
                </a:solidFill>
                <a:latin typeface="Times New Roman"/>
                <a:cs typeface="Times New Roman"/>
              </a:rPr>
              <a:t>Thành</a:t>
            </a:r>
            <a:endParaRPr lang="vi-VN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Thời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gian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: 15 – 20 </a:t>
            </a:r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phút</a:t>
            </a:r>
            <a:endParaRPr lang="en-US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 2021 - 2022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9FCB42-26F7-4397-BC6C-B684A35F7744}"/>
              </a:ext>
            </a:extLst>
          </p:cNvPr>
          <p:cNvCxnSpPr/>
          <p:nvPr/>
        </p:nvCxnSpPr>
        <p:spPr>
          <a:xfrm>
            <a:off x="3657600" y="1371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>
            <a:extLst>
              <a:ext uri="{FF2B5EF4-FFF2-40B4-BE49-F238E27FC236}">
                <a16:creationId xmlns:a16="http://schemas.microsoft.com/office/drawing/2014/main" id="{EBA3D22C-99F2-9A83-5207-4293D20B4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1428296"/>
            <a:ext cx="1466850" cy="11525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 </a:t>
            </a:r>
            <a:r>
              <a:rPr lang="en-US" dirty="0" err="1">
                <a:solidFill>
                  <a:srgbClr val="00B0F0"/>
                </a:solidFill>
              </a:rPr>
              <a:t>Mục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đích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cầu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315200" cy="36115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vi-VN" dirty="0"/>
              <a:t>1</a:t>
            </a:r>
            <a:r>
              <a:rPr lang="vi-VN" i="1" dirty="0"/>
              <a:t> Kiến thức: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Trẻ nắm được tên chuyện, các nhân vật trong chuyện, hiểu được nội dung câu chuyện.</a:t>
            </a:r>
          </a:p>
          <a:p>
            <a:pPr marL="0" indent="0" algn="just">
              <a:buNone/>
            </a:pPr>
            <a:r>
              <a:rPr lang="vi-VN" i="1" dirty="0"/>
              <a:t>2 Kĩ năng</a:t>
            </a:r>
            <a:r>
              <a:rPr lang="vi-VN" dirty="0"/>
              <a:t>:</a:t>
            </a:r>
          </a:p>
          <a:p>
            <a:pPr marL="0" indent="0" algn="just">
              <a:buNone/>
            </a:pPr>
            <a:r>
              <a:rPr lang="vi-VN" dirty="0"/>
              <a:t>- Phát triển ngôn ngữ mạch lạc cho trẻ. Trẻ biết nói đủ, đúng câu.</a:t>
            </a:r>
          </a:p>
          <a:p>
            <a:pPr marL="0" indent="0" algn="just">
              <a:buNone/>
            </a:pPr>
            <a:r>
              <a:rPr lang="vi-VN" dirty="0"/>
              <a:t>- Trẻ biêt diễn đạt ý của mình</a:t>
            </a:r>
          </a:p>
          <a:p>
            <a:pPr marL="0" indent="0" algn="just">
              <a:buNone/>
            </a:pPr>
            <a:r>
              <a:rPr lang="vi-VN" dirty="0"/>
              <a:t>3.</a:t>
            </a:r>
            <a:r>
              <a:rPr lang="vi-VN" i="1" dirty="0"/>
              <a:t>Thái độ: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Giáo dục trẻ biết nhường nhịn và giúp đỡ những người lớn tuổi.</a:t>
            </a:r>
          </a:p>
          <a:p>
            <a:pPr marL="0" indent="0" algn="just">
              <a:buNone/>
            </a:pPr>
            <a:r>
              <a:rPr lang="vi-VN" dirty="0"/>
              <a:t>- Ngồi học ngoan, chú 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6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KẾT THÚC!</a:t>
            </a:r>
            <a:b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1. Đồ dùng của cô: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Que chỉ, bút bấm, bài giảng</a:t>
            </a:r>
          </a:p>
          <a:p>
            <a:pPr marL="0" indent="0">
              <a:buNone/>
            </a:pPr>
            <a:r>
              <a:rPr lang="vi-VN" dirty="0"/>
              <a:t>- Tranh minh họa nội dung câu chuyện, .</a:t>
            </a:r>
          </a:p>
          <a:p>
            <a:pPr marL="0" indent="0">
              <a:buNone/>
            </a:pPr>
            <a:r>
              <a:rPr lang="vi-VN" dirty="0"/>
              <a:t>- Mũ chó dê, khỉ, lợn, bác gấu, kiến con.</a:t>
            </a:r>
          </a:p>
          <a:p>
            <a:pPr marL="0" indent="0">
              <a:buNone/>
            </a:pPr>
            <a:r>
              <a:rPr lang="vi-VN" b="1" dirty="0"/>
              <a:t>2. Đồ dùng của trẻ: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Tâm lý thoải mái trước khi vào giờ học.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</a:t>
            </a:r>
            <a:r>
              <a:rPr lang="en-US" b="1" i="1" dirty="0" err="1">
                <a:solidFill>
                  <a:srgbClr val="FF0000"/>
                </a:solidFill>
              </a:rPr>
              <a:t>Ổn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định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2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"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buýt</a:t>
            </a:r>
            <a:r>
              <a:rPr lang="en-US" dirty="0"/>
              <a:t>"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 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kiên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399"/>
            <a:ext cx="91440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21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143000"/>
            <a:ext cx="6815667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35353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*</a:t>
            </a:r>
            <a:r>
              <a:rPr lang="en-US" b="1" i="1" dirty="0" err="1"/>
              <a:t>Giới</a:t>
            </a:r>
            <a:r>
              <a:rPr lang="en-US" b="1" i="1" dirty="0"/>
              <a:t> </a:t>
            </a:r>
            <a:r>
              <a:rPr lang="en-US" b="1" i="1" dirty="0" err="1"/>
              <a:t>thiệu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chuyện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kể</a:t>
            </a:r>
            <a:r>
              <a:rPr lang="en-US" b="1" i="1" dirty="0"/>
              <a:t> </a:t>
            </a:r>
            <a:r>
              <a:rPr lang="en-US" b="1" i="1" dirty="0" err="1"/>
              <a:t>mẫu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nghe</a:t>
            </a:r>
            <a:r>
              <a:rPr lang="en-US" b="1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429001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6000" dirty="0" err="1"/>
              <a:t>Cô</a:t>
            </a:r>
            <a:r>
              <a:rPr lang="en-US" sz="6000" dirty="0"/>
              <a:t> </a:t>
            </a:r>
            <a:r>
              <a:rPr lang="en-US" sz="6000" dirty="0" err="1"/>
              <a:t>kể</a:t>
            </a:r>
            <a:r>
              <a:rPr lang="en-US" sz="6000" dirty="0"/>
              <a:t> </a:t>
            </a:r>
            <a:r>
              <a:rPr lang="en-US" sz="6000" dirty="0" err="1"/>
              <a:t>lần</a:t>
            </a:r>
            <a:r>
              <a:rPr lang="en-US" sz="6000" dirty="0"/>
              <a:t> 2 </a:t>
            </a:r>
          </a:p>
          <a:p>
            <a:pPr marL="0" indent="0" algn="ctr">
              <a:buNone/>
            </a:pPr>
            <a:r>
              <a:rPr lang="en-US" sz="6000" dirty="0" err="1"/>
              <a:t>kết</a:t>
            </a:r>
            <a:r>
              <a:rPr lang="en-US" sz="6000" dirty="0"/>
              <a:t> </a:t>
            </a:r>
            <a:r>
              <a:rPr lang="en-US" sz="6000" dirty="0" err="1"/>
              <a:t>hợp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trẻ</a:t>
            </a:r>
            <a:r>
              <a:rPr lang="en-US" sz="6000" dirty="0"/>
              <a:t> </a:t>
            </a:r>
            <a:r>
              <a:rPr lang="en-US" sz="6000" dirty="0" err="1"/>
              <a:t>xem</a:t>
            </a:r>
            <a:r>
              <a:rPr lang="en-US" sz="6000" dirty="0"/>
              <a:t> </a:t>
            </a:r>
            <a:r>
              <a:rPr lang="en-US" sz="6000" dirty="0" err="1"/>
              <a:t>tranh</a:t>
            </a:r>
            <a:r>
              <a:rPr lang="en-US" sz="6000" dirty="0"/>
              <a:t> minh </a:t>
            </a:r>
            <a:r>
              <a:rPr lang="en-US" sz="6000" dirty="0" err="1"/>
              <a:t>họa</a:t>
            </a:r>
            <a:r>
              <a:rPr lang="en-US" sz="6000" dirty="0"/>
              <a:t>.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62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427</Words>
  <Application>Microsoft Office PowerPoint</Application>
  <PresentationFormat>Trình chiếu Trên màn hình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3" baseType="lpstr">
      <vt:lpstr>Office Theme</vt:lpstr>
      <vt:lpstr>UBND QUẬN LONG BIÊN TRƯỜNG MẦM NON GIA QUẤT</vt:lpstr>
      <vt:lpstr>I Mục đích yêu cầu</vt:lpstr>
      <vt:lpstr>II CHUẨN BỊ</vt:lpstr>
      <vt:lpstr>1. Ổn định tổ chức: </vt:lpstr>
      <vt:lpstr>2. Phương pháp, hình thức – tổ chức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Đàm thoại về nội dung truyện</vt:lpstr>
      <vt:lpstr>Các con vừa nghe cô kể câu chuyện gì?</vt:lpstr>
      <vt:lpstr>Bản trình bày PowerPoint</vt:lpstr>
      <vt:lpstr>Bản trình bày PowerPoint</vt:lpstr>
      <vt:lpstr>Bản trình bày PowerPoint</vt:lpstr>
      <vt:lpstr>Qua câu truyện em thích nhất nhân vật nào? Tại sao?</vt:lpstr>
      <vt:lpstr>Bản trình bày PowerPoint</vt:lpstr>
      <vt:lpstr>Bản trình bày PowerPoint</vt:lpstr>
      <vt:lpstr>3.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Hieu Ngoan</cp:lastModifiedBy>
  <cp:revision>29</cp:revision>
  <dcterms:created xsi:type="dcterms:W3CDTF">2017-06-22T13:18:45Z</dcterms:created>
  <dcterms:modified xsi:type="dcterms:W3CDTF">2022-05-29T02:50:16Z</dcterms:modified>
</cp:coreProperties>
</file>