
<file path=[Content_Types].xml><?xml version="1.0" encoding="utf-8"?>
<Types xmlns="http://schemas.openxmlformats.org/package/2006/content-types">
  <Default Extension="png" ContentType="image/png"/>
  <Default Extension="mp3" ContentType="audio/mpe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av" ContentType="audio/x-wav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4"/>
  </p:notesMasterIdLst>
  <p:sldIdLst>
    <p:sldId id="256" r:id="rId2"/>
    <p:sldId id="347" r:id="rId3"/>
    <p:sldId id="324" r:id="rId4"/>
    <p:sldId id="328" r:id="rId5"/>
    <p:sldId id="327" r:id="rId6"/>
    <p:sldId id="259" r:id="rId7"/>
    <p:sldId id="348" r:id="rId8"/>
    <p:sldId id="349" r:id="rId9"/>
    <p:sldId id="329" r:id="rId10"/>
    <p:sldId id="318" r:id="rId11"/>
    <p:sldId id="260" r:id="rId12"/>
    <p:sldId id="289" r:id="rId13"/>
    <p:sldId id="262" r:id="rId14"/>
    <p:sldId id="320" r:id="rId15"/>
    <p:sldId id="321" r:id="rId16"/>
    <p:sldId id="345" r:id="rId17"/>
    <p:sldId id="331" r:id="rId18"/>
    <p:sldId id="333" r:id="rId19"/>
    <p:sldId id="292" r:id="rId20"/>
    <p:sldId id="291" r:id="rId21"/>
    <p:sldId id="293" r:id="rId22"/>
    <p:sldId id="266" r:id="rId23"/>
    <p:sldId id="267" r:id="rId24"/>
    <p:sldId id="290" r:id="rId25"/>
    <p:sldId id="270" r:id="rId26"/>
    <p:sldId id="294" r:id="rId27"/>
    <p:sldId id="344" r:id="rId28"/>
    <p:sldId id="300" r:id="rId29"/>
    <p:sldId id="340" r:id="rId30"/>
    <p:sldId id="341" r:id="rId31"/>
    <p:sldId id="343" r:id="rId32"/>
    <p:sldId id="271" r:id="rId33"/>
  </p:sldIdLst>
  <p:sldSz cx="18288000" cy="10287000"/>
  <p:notesSz cx="6858000" cy="9144000"/>
  <p:embeddedFontLst>
    <p:embeddedFont>
      <p:font typeface="VNI-Avo" pitchFamily="2" charset="0"/>
      <p:regular r:id="rId35"/>
      <p:bold r:id="rId36"/>
      <p:italic r:id="rId37"/>
      <p:boldItalic r:id="rId38"/>
    </p:embeddedFont>
    <p:embeddedFont>
      <p:font typeface="Calibri" panose="020F0502020204030204" pitchFamily="34" charset="0"/>
      <p:regular r:id="rId39"/>
      <p:bold r:id="rId40"/>
      <p:italic r:id="rId41"/>
      <p:boldItalic r:id="rId42"/>
    </p:embeddedFont>
    <p:embeddedFont>
      <p:font typeface="Josefin Sans Regular" panose="020B0604020202020204" charset="0"/>
      <p:regular r:id="rId43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E9AC"/>
    <a:srgbClr val="DC3C4D"/>
    <a:srgbClr val="1D7151"/>
    <a:srgbClr val="FDBE14"/>
    <a:srgbClr val="9E9A00"/>
    <a:srgbClr val="17323D"/>
    <a:srgbClr val="295A6D"/>
    <a:srgbClr val="5CA5C1"/>
    <a:srgbClr val="485E12"/>
    <a:srgbClr val="6A891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47" d="100"/>
          <a:sy n="47" d="100"/>
        </p:scale>
        <p:origin x="696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5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8.fntdata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font" Target="fonts/font4.fntdata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font" Target="fonts/font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font" Target="fonts/font3.fntdata"/><Relationship Id="rId40" Type="http://schemas.openxmlformats.org/officeDocument/2006/relationships/font" Target="fonts/font6.fntdata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2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1.fntdata"/><Relationship Id="rId43" Type="http://schemas.openxmlformats.org/officeDocument/2006/relationships/font" Target="fonts/font9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4ACEBCE-6E82-4FD5-93D6-A89A93B52AA9}" type="datetimeFigureOut">
              <a:rPr lang="en-US" smtClean="0"/>
              <a:t>29/5/2022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A35458-0424-45C6-AA31-B53BE88AC6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9840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>
            <a:extLst>
              <a:ext uri="{FF2B5EF4-FFF2-40B4-BE49-F238E27FC236}">
                <a16:creationId xmlns:a16="http://schemas.microsoft.com/office/drawing/2014/main" id="{FA8DEBC4-BFD5-91D0-0579-16276BA258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FDEA8530-ED98-437A-A724-A9A9E21D6AA3}" type="slidenum">
              <a:rPr lang="en-US" altLang="en-US"/>
              <a:pPr>
                <a:spcBef>
                  <a:spcPct val="0"/>
                </a:spcBef>
              </a:pPr>
              <a:t>7</a:t>
            </a:fld>
            <a:endParaRPr lang="en-US" altLang="en-US"/>
          </a:p>
        </p:txBody>
      </p:sp>
      <p:sp>
        <p:nvSpPr>
          <p:cNvPr id="10243" name="Rectangle 2">
            <a:extLst>
              <a:ext uri="{FF2B5EF4-FFF2-40B4-BE49-F238E27FC236}">
                <a16:creationId xmlns:a16="http://schemas.microsoft.com/office/drawing/2014/main" id="{CA73EF27-4927-FA5A-9B47-5BBA88A2F892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4" name="Rectangle 3">
            <a:extLst>
              <a:ext uri="{FF2B5EF4-FFF2-40B4-BE49-F238E27FC236}">
                <a16:creationId xmlns:a16="http://schemas.microsoft.com/office/drawing/2014/main" id="{40FDF56A-8006-8FF9-501F-0CB2F1748E0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Giáo viên click mouse lần lượt qua các nút theo hướng từ trái qua phải, để trình bày hình vẽ minh hoa các đặc tính của khối cầu.</a:t>
            </a:r>
          </a:p>
        </p:txBody>
      </p:sp>
    </p:spTree>
    <p:extLst>
      <p:ext uri="{BB962C8B-B14F-4D97-AF65-F5344CB8AC3E}">
        <p14:creationId xmlns:p14="http://schemas.microsoft.com/office/powerpoint/2010/main" val="2312982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7">
            <a:extLst>
              <a:ext uri="{FF2B5EF4-FFF2-40B4-BE49-F238E27FC236}">
                <a16:creationId xmlns:a16="http://schemas.microsoft.com/office/drawing/2014/main" id="{08DF86BC-CC29-00B6-12C4-B0C649A47FA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B470D99-652A-4343-85E2-70CB98FF4C69}" type="slidenum">
              <a:rPr lang="en-US" altLang="en-US"/>
              <a:pPr>
                <a:spcBef>
                  <a:spcPct val="0"/>
                </a:spcBef>
              </a:pPr>
              <a:t>8</a:t>
            </a:fld>
            <a:endParaRPr lang="en-US" altLang="en-US"/>
          </a:p>
        </p:txBody>
      </p:sp>
      <p:sp>
        <p:nvSpPr>
          <p:cNvPr id="12291" name="Rectangle 2">
            <a:extLst>
              <a:ext uri="{FF2B5EF4-FFF2-40B4-BE49-F238E27FC236}">
                <a16:creationId xmlns:a16="http://schemas.microsoft.com/office/drawing/2014/main" id="{FF44A3FE-89ED-1008-2E19-AA3818C86D9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92" name="Rectangle 3">
            <a:extLst>
              <a:ext uri="{FF2B5EF4-FFF2-40B4-BE49-F238E27FC236}">
                <a16:creationId xmlns:a16="http://schemas.microsoft.com/office/drawing/2014/main" id="{2F56DE6C-A795-EFC8-7730-BD235BC9E7E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en-US" altLang="en-US">
                <a:latin typeface="Arial" panose="020B0604020202020204" pitchFamily="34" charset="0"/>
              </a:rPr>
              <a:t>Giáo viên click mouse lần lượt qua các nút theo hướng từ trái qua phải, để trình bày hình vẽ minh hoa các đặc tính của khối trụ.</a:t>
            </a:r>
          </a:p>
          <a:p>
            <a:pPr eaLnBrk="1" hangingPunct="1"/>
            <a:endParaRPr lang="en-US" altLang="en-US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26119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3A35458-0424-45C6-AA31-B53BE88AC6A0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593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912FF248-73E2-4B5D-9669-D05536B13110}"/>
              </a:ext>
            </a:extLst>
          </p:cNvPr>
          <p:cNvGrpSpPr/>
          <p:nvPr userDrawn="1"/>
        </p:nvGrpSpPr>
        <p:grpSpPr>
          <a:xfrm>
            <a:off x="593849" y="329282"/>
            <a:ext cx="17419854" cy="9360197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6F2E4380-9AAF-4929-8F62-F490FD06BB80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05263AFC-D1B4-4D83-808E-9B96447708D3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E97D35D9-4A80-4E5E-AE99-A42260106314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F1D5A806-A58C-4FB9-9CB8-29884CE2006D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ED4A141D-52F2-416A-BB8C-6ABF536EB5BD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233E8FF6-A58B-4C0A-8E03-7EBCEC1A722A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1B628C4E-2CC0-49FD-AE56-2DA39F0AEDC3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B7905D3C-D345-41E1-9F8F-3DE9CB825DDB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381F408-D6BF-4983-8522-FE74B038BAD1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313829AE-A03B-42DF-8C85-190282C1CC18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92BB61BC-FAB6-4715-A9E7-CC0E8CEE0D5C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D079DC36-A197-4791-8A06-31AB6A7A8165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BFAD29E2-C19B-47AB-B438-BA439212A9D2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DA309345-B33A-4CD0-9D4E-F69123E7E182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590C6090-7470-4DB3-8246-659CCC0F2A1A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611C93AB-AF4D-48EC-B180-BF93AED33FA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FC04491F-28E4-471E-8BA3-24A18340297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D54D7793-AF6A-4956-9B72-E4F3A35C4520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47A74F27-516B-4842-B2FD-3E800B67929D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81691461-33B0-489D-A18A-AD91D59A1D21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0EEF144F-B527-4080-AAEA-10B3E48E39A2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40F35D0D-CACF-4AB5-BE8A-E9FB73511388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rgbClr val="FCFAF8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 dirty="0"/>
            </a:p>
          </p:txBody>
        </p:sp>
      </p:grpSp>
      <p:grpSp>
        <p:nvGrpSpPr>
          <p:cNvPr id="30" name="Google Shape;1016;p14">
            <a:extLst>
              <a:ext uri="{FF2B5EF4-FFF2-40B4-BE49-F238E27FC236}">
                <a16:creationId xmlns:a16="http://schemas.microsoft.com/office/drawing/2014/main" id="{327BF5F6-D034-4620-B2B7-7F2179C531EB}"/>
              </a:ext>
            </a:extLst>
          </p:cNvPr>
          <p:cNvGrpSpPr/>
          <p:nvPr userDrawn="1"/>
        </p:nvGrpSpPr>
        <p:grpSpPr>
          <a:xfrm>
            <a:off x="1483790" y="8468894"/>
            <a:ext cx="922784" cy="803309"/>
            <a:chOff x="2495125" y="2142250"/>
            <a:chExt cx="444275" cy="398525"/>
          </a:xfrm>
        </p:grpSpPr>
        <p:sp>
          <p:nvSpPr>
            <p:cNvPr id="31" name="Google Shape;1017;p14">
              <a:extLst>
                <a:ext uri="{FF2B5EF4-FFF2-40B4-BE49-F238E27FC236}">
                  <a16:creationId xmlns:a16="http://schemas.microsoft.com/office/drawing/2014/main" id="{F2F00FDD-D7D5-4809-82CF-73AA35BD05FE}"/>
                </a:ext>
              </a:extLst>
            </p:cNvPr>
            <p:cNvSpPr/>
            <p:nvPr/>
          </p:nvSpPr>
          <p:spPr>
            <a:xfrm>
              <a:off x="2495125" y="2142250"/>
              <a:ext cx="444275" cy="398525"/>
            </a:xfrm>
            <a:custGeom>
              <a:avLst/>
              <a:gdLst/>
              <a:ahLst/>
              <a:cxnLst/>
              <a:rect l="l" t="t" r="r" b="b"/>
              <a:pathLst>
                <a:path w="17771" h="15941" extrusionOk="0">
                  <a:moveTo>
                    <a:pt x="6542" y="6116"/>
                  </a:moveTo>
                  <a:cubicBezTo>
                    <a:pt x="4437" y="1154"/>
                    <a:pt x="10201" y="1"/>
                    <a:pt x="9224" y="5866"/>
                  </a:cubicBezTo>
                  <a:cubicBezTo>
                    <a:pt x="11780" y="1003"/>
                    <a:pt x="16367" y="6718"/>
                    <a:pt x="10452" y="8021"/>
                  </a:cubicBezTo>
                  <a:cubicBezTo>
                    <a:pt x="17770" y="9525"/>
                    <a:pt x="12382" y="15139"/>
                    <a:pt x="9600" y="9976"/>
                  </a:cubicBezTo>
                  <a:cubicBezTo>
                    <a:pt x="11204" y="15891"/>
                    <a:pt x="5941" y="15941"/>
                    <a:pt x="7068" y="10252"/>
                  </a:cubicBezTo>
                  <a:cubicBezTo>
                    <a:pt x="4662" y="15565"/>
                    <a:pt x="1" y="11555"/>
                    <a:pt x="5414" y="8597"/>
                  </a:cubicBezTo>
                  <a:cubicBezTo>
                    <a:pt x="276" y="8597"/>
                    <a:pt x="1830" y="2031"/>
                    <a:pt x="6542" y="61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32" name="Google Shape;1018;p14">
              <a:extLst>
                <a:ext uri="{FF2B5EF4-FFF2-40B4-BE49-F238E27FC236}">
                  <a16:creationId xmlns:a16="http://schemas.microsoft.com/office/drawing/2014/main" id="{5395EB15-BC66-42AE-A1EE-3E2823F5486A}"/>
                </a:ext>
              </a:extLst>
            </p:cNvPr>
            <p:cNvSpPr/>
            <p:nvPr/>
          </p:nvSpPr>
          <p:spPr>
            <a:xfrm>
              <a:off x="2655525" y="2307050"/>
              <a:ext cx="94650" cy="73325"/>
            </a:xfrm>
            <a:custGeom>
              <a:avLst/>
              <a:gdLst/>
              <a:ahLst/>
              <a:cxnLst/>
              <a:rect l="l" t="t" r="r" b="b"/>
              <a:pathLst>
                <a:path w="3786" h="2933" extrusionOk="0">
                  <a:moveTo>
                    <a:pt x="1906" y="0"/>
                  </a:moveTo>
                  <a:cubicBezTo>
                    <a:pt x="1" y="0"/>
                    <a:pt x="1" y="2933"/>
                    <a:pt x="1906" y="2933"/>
                  </a:cubicBezTo>
                  <a:cubicBezTo>
                    <a:pt x="3785" y="2933"/>
                    <a:pt x="3785" y="0"/>
                    <a:pt x="1906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</p:grpSp>
      <p:grpSp>
        <p:nvGrpSpPr>
          <p:cNvPr id="33" name="Google Shape;1019;p14">
            <a:extLst>
              <a:ext uri="{FF2B5EF4-FFF2-40B4-BE49-F238E27FC236}">
                <a16:creationId xmlns:a16="http://schemas.microsoft.com/office/drawing/2014/main" id="{D53CFA2D-5D0C-4A67-9094-88F183BFE612}"/>
              </a:ext>
            </a:extLst>
          </p:cNvPr>
          <p:cNvGrpSpPr/>
          <p:nvPr userDrawn="1"/>
        </p:nvGrpSpPr>
        <p:grpSpPr>
          <a:xfrm>
            <a:off x="15266735" y="641528"/>
            <a:ext cx="605202" cy="567168"/>
            <a:chOff x="3243875" y="2372825"/>
            <a:chExt cx="291375" cy="281375"/>
          </a:xfrm>
        </p:grpSpPr>
        <p:sp>
          <p:nvSpPr>
            <p:cNvPr id="34" name="Google Shape;1020;p14">
              <a:extLst>
                <a:ext uri="{FF2B5EF4-FFF2-40B4-BE49-F238E27FC236}">
                  <a16:creationId xmlns:a16="http://schemas.microsoft.com/office/drawing/2014/main" id="{30675EEE-C22B-4D00-94DF-E49C0A367512}"/>
                </a:ext>
              </a:extLst>
            </p:cNvPr>
            <p:cNvSpPr/>
            <p:nvPr/>
          </p:nvSpPr>
          <p:spPr>
            <a:xfrm>
              <a:off x="3287125" y="2403550"/>
              <a:ext cx="205525" cy="200525"/>
            </a:xfrm>
            <a:custGeom>
              <a:avLst/>
              <a:gdLst/>
              <a:ahLst/>
              <a:cxnLst/>
              <a:rect l="l" t="t" r="r" b="b"/>
              <a:pathLst>
                <a:path w="8221" h="8021" fill="none" extrusionOk="0">
                  <a:moveTo>
                    <a:pt x="8221" y="0"/>
                  </a:moveTo>
                  <a:cubicBezTo>
                    <a:pt x="5765" y="2982"/>
                    <a:pt x="2807" y="5338"/>
                    <a:pt x="0" y="802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35" name="Google Shape;1021;p14">
              <a:extLst>
                <a:ext uri="{FF2B5EF4-FFF2-40B4-BE49-F238E27FC236}">
                  <a16:creationId xmlns:a16="http://schemas.microsoft.com/office/drawing/2014/main" id="{E3DBEB34-9A0C-4ECA-A1F1-6D8B1FF89970}"/>
                </a:ext>
              </a:extLst>
            </p:cNvPr>
            <p:cNvSpPr/>
            <p:nvPr/>
          </p:nvSpPr>
          <p:spPr>
            <a:xfrm>
              <a:off x="3304025" y="2403550"/>
              <a:ext cx="191125" cy="210550"/>
            </a:xfrm>
            <a:custGeom>
              <a:avLst/>
              <a:gdLst/>
              <a:ahLst/>
              <a:cxnLst/>
              <a:rect l="l" t="t" r="r" b="b"/>
              <a:pathLst>
                <a:path w="7645" h="8422" fill="none" extrusionOk="0">
                  <a:moveTo>
                    <a:pt x="1" y="0"/>
                  </a:moveTo>
                  <a:cubicBezTo>
                    <a:pt x="1404" y="1830"/>
                    <a:pt x="3159" y="3409"/>
                    <a:pt x="4738" y="5088"/>
                  </a:cubicBezTo>
                  <a:cubicBezTo>
                    <a:pt x="6066" y="6491"/>
                    <a:pt x="6292" y="6993"/>
                    <a:pt x="7645" y="842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36" name="Google Shape;1022;p14">
              <a:extLst>
                <a:ext uri="{FF2B5EF4-FFF2-40B4-BE49-F238E27FC236}">
                  <a16:creationId xmlns:a16="http://schemas.microsoft.com/office/drawing/2014/main" id="{07CFEFDF-2E28-4483-834B-DA095CF3CE48}"/>
                </a:ext>
              </a:extLst>
            </p:cNvPr>
            <p:cNvSpPr/>
            <p:nvPr/>
          </p:nvSpPr>
          <p:spPr>
            <a:xfrm>
              <a:off x="3396775" y="2372825"/>
              <a:ext cx="10675" cy="281375"/>
            </a:xfrm>
            <a:custGeom>
              <a:avLst/>
              <a:gdLst/>
              <a:ahLst/>
              <a:cxnLst/>
              <a:rect l="l" t="t" r="r" b="b"/>
              <a:pathLst>
                <a:path w="427" h="11255" fill="none" extrusionOk="0">
                  <a:moveTo>
                    <a:pt x="150" y="1"/>
                  </a:moveTo>
                  <a:cubicBezTo>
                    <a:pt x="75" y="2507"/>
                    <a:pt x="426" y="5013"/>
                    <a:pt x="150" y="7470"/>
                  </a:cubicBezTo>
                  <a:cubicBezTo>
                    <a:pt x="25" y="8798"/>
                    <a:pt x="0" y="9951"/>
                    <a:pt x="0" y="11254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37" name="Google Shape;1023;p14">
              <a:extLst>
                <a:ext uri="{FF2B5EF4-FFF2-40B4-BE49-F238E27FC236}">
                  <a16:creationId xmlns:a16="http://schemas.microsoft.com/office/drawing/2014/main" id="{14506E96-EBA9-4C68-AF1F-8C4403B117FE}"/>
                </a:ext>
              </a:extLst>
            </p:cNvPr>
            <p:cNvSpPr/>
            <p:nvPr/>
          </p:nvSpPr>
          <p:spPr>
            <a:xfrm>
              <a:off x="3243875" y="2495650"/>
              <a:ext cx="285125" cy="10675"/>
            </a:xfrm>
            <a:custGeom>
              <a:avLst/>
              <a:gdLst/>
              <a:ahLst/>
              <a:cxnLst/>
              <a:rect l="l" t="t" r="r" b="b"/>
              <a:pathLst>
                <a:path w="11405" h="427" fill="none" extrusionOk="0">
                  <a:moveTo>
                    <a:pt x="11404" y="426"/>
                  </a:moveTo>
                  <a:cubicBezTo>
                    <a:pt x="7495" y="0"/>
                    <a:pt x="3886" y="201"/>
                    <a:pt x="1" y="50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38" name="Google Shape;1024;p14">
              <a:extLst>
                <a:ext uri="{FF2B5EF4-FFF2-40B4-BE49-F238E27FC236}">
                  <a16:creationId xmlns:a16="http://schemas.microsoft.com/office/drawing/2014/main" id="{B2F2C8B1-350B-49EE-9CA4-D84F2E04689C}"/>
                </a:ext>
              </a:extLst>
            </p:cNvPr>
            <p:cNvSpPr/>
            <p:nvPr/>
          </p:nvSpPr>
          <p:spPr>
            <a:xfrm>
              <a:off x="3340375" y="2379100"/>
              <a:ext cx="104650" cy="267575"/>
            </a:xfrm>
            <a:custGeom>
              <a:avLst/>
              <a:gdLst/>
              <a:ahLst/>
              <a:cxnLst/>
              <a:rect l="l" t="t" r="r" b="b"/>
              <a:pathLst>
                <a:path w="4186" h="10703" fill="none" extrusionOk="0">
                  <a:moveTo>
                    <a:pt x="0" y="1"/>
                  </a:moveTo>
                  <a:cubicBezTo>
                    <a:pt x="1780" y="3409"/>
                    <a:pt x="2833" y="7043"/>
                    <a:pt x="4186" y="1070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39" name="Google Shape;1025;p14">
              <a:extLst>
                <a:ext uri="{FF2B5EF4-FFF2-40B4-BE49-F238E27FC236}">
                  <a16:creationId xmlns:a16="http://schemas.microsoft.com/office/drawing/2014/main" id="{524642B7-86EC-4E65-B0EB-6949F77DB65F}"/>
                </a:ext>
              </a:extLst>
            </p:cNvPr>
            <p:cNvSpPr/>
            <p:nvPr/>
          </p:nvSpPr>
          <p:spPr>
            <a:xfrm>
              <a:off x="3267075" y="2458675"/>
              <a:ext cx="268175" cy="94000"/>
            </a:xfrm>
            <a:custGeom>
              <a:avLst/>
              <a:gdLst/>
              <a:ahLst/>
              <a:cxnLst/>
              <a:rect l="l" t="t" r="r" b="b"/>
              <a:pathLst>
                <a:path w="10727" h="3760" fill="none" extrusionOk="0">
                  <a:moveTo>
                    <a:pt x="0" y="3760"/>
                  </a:moveTo>
                  <a:cubicBezTo>
                    <a:pt x="2231" y="3184"/>
                    <a:pt x="4361" y="2181"/>
                    <a:pt x="6516" y="1379"/>
                  </a:cubicBezTo>
                  <a:cubicBezTo>
                    <a:pt x="8346" y="702"/>
                    <a:pt x="8897" y="677"/>
                    <a:pt x="10727" y="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40" name="Google Shape;1026;p14">
              <a:extLst>
                <a:ext uri="{FF2B5EF4-FFF2-40B4-BE49-F238E27FC236}">
                  <a16:creationId xmlns:a16="http://schemas.microsoft.com/office/drawing/2014/main" id="{DA2CC125-6131-46A3-AC36-26C92E5CD21A}"/>
                </a:ext>
              </a:extLst>
            </p:cNvPr>
            <p:cNvSpPr/>
            <p:nvPr/>
          </p:nvSpPr>
          <p:spPr>
            <a:xfrm>
              <a:off x="3276475" y="2451775"/>
              <a:ext cx="257525" cy="112825"/>
            </a:xfrm>
            <a:custGeom>
              <a:avLst/>
              <a:gdLst/>
              <a:ahLst/>
              <a:cxnLst/>
              <a:rect l="l" t="t" r="r" b="b"/>
              <a:pathLst>
                <a:path w="10301" h="4513" fill="none" extrusionOk="0">
                  <a:moveTo>
                    <a:pt x="0" y="1"/>
                  </a:moveTo>
                  <a:cubicBezTo>
                    <a:pt x="2281" y="1028"/>
                    <a:pt x="4712" y="1680"/>
                    <a:pt x="6867" y="2908"/>
                  </a:cubicBezTo>
                  <a:cubicBezTo>
                    <a:pt x="8045" y="3535"/>
                    <a:pt x="9098" y="4011"/>
                    <a:pt x="10301" y="4512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41" name="Google Shape;1027;p14">
              <a:extLst>
                <a:ext uri="{FF2B5EF4-FFF2-40B4-BE49-F238E27FC236}">
                  <a16:creationId xmlns:a16="http://schemas.microsoft.com/office/drawing/2014/main" id="{5A24D573-ECDB-4ACD-87B3-20030C31E8D4}"/>
                </a:ext>
              </a:extLst>
            </p:cNvPr>
            <p:cNvSpPr/>
            <p:nvPr/>
          </p:nvSpPr>
          <p:spPr>
            <a:xfrm>
              <a:off x="3329100" y="2385375"/>
              <a:ext cx="120325" cy="258800"/>
            </a:xfrm>
            <a:custGeom>
              <a:avLst/>
              <a:gdLst/>
              <a:ahLst/>
              <a:cxnLst/>
              <a:rect l="l" t="t" r="r" b="b"/>
              <a:pathLst>
                <a:path w="4813" h="10352" fill="none" extrusionOk="0">
                  <a:moveTo>
                    <a:pt x="4812" y="0"/>
                  </a:moveTo>
                  <a:cubicBezTo>
                    <a:pt x="2883" y="3434"/>
                    <a:pt x="1654" y="6842"/>
                    <a:pt x="0" y="10351"/>
                  </a:cubicBezTo>
                </a:path>
              </a:pathLst>
            </a:custGeom>
            <a:noFill/>
            <a:ln w="29450" cap="rnd" cmpd="sng">
              <a:solidFill>
                <a:schemeClr val="accent3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42" name="Google Shape;1028;p14">
              <a:extLst>
                <a:ext uri="{FF2B5EF4-FFF2-40B4-BE49-F238E27FC236}">
                  <a16:creationId xmlns:a16="http://schemas.microsoft.com/office/drawing/2014/main" id="{7E867DAA-A57F-489C-A045-9A1C1429277B}"/>
                </a:ext>
              </a:extLst>
            </p:cNvPr>
            <p:cNvSpPr/>
            <p:nvPr/>
          </p:nvSpPr>
          <p:spPr>
            <a:xfrm>
              <a:off x="3327850" y="2438625"/>
              <a:ext cx="133475" cy="132850"/>
            </a:xfrm>
            <a:custGeom>
              <a:avLst/>
              <a:gdLst/>
              <a:ahLst/>
              <a:cxnLst/>
              <a:rect l="l" t="t" r="r" b="b"/>
              <a:pathLst>
                <a:path w="5339" h="5314" extrusionOk="0">
                  <a:moveTo>
                    <a:pt x="4887" y="1830"/>
                  </a:moveTo>
                  <a:cubicBezTo>
                    <a:pt x="5339" y="3058"/>
                    <a:pt x="4712" y="4412"/>
                    <a:pt x="3484" y="4863"/>
                  </a:cubicBezTo>
                  <a:cubicBezTo>
                    <a:pt x="2281" y="5314"/>
                    <a:pt x="928" y="4687"/>
                    <a:pt x="451" y="3484"/>
                  </a:cubicBezTo>
                  <a:cubicBezTo>
                    <a:pt x="0" y="2256"/>
                    <a:pt x="627" y="903"/>
                    <a:pt x="1855" y="452"/>
                  </a:cubicBezTo>
                  <a:cubicBezTo>
                    <a:pt x="3058" y="1"/>
                    <a:pt x="4411" y="602"/>
                    <a:pt x="4887" y="1830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43" name="Google Shape;1029;p14">
              <a:extLst>
                <a:ext uri="{FF2B5EF4-FFF2-40B4-BE49-F238E27FC236}">
                  <a16:creationId xmlns:a16="http://schemas.microsoft.com/office/drawing/2014/main" id="{1DF03B23-6B1D-4056-9368-8D8F23721207}"/>
                </a:ext>
              </a:extLst>
            </p:cNvPr>
            <p:cNvSpPr/>
            <p:nvPr/>
          </p:nvSpPr>
          <p:spPr>
            <a:xfrm>
              <a:off x="3358550" y="2469325"/>
              <a:ext cx="72075" cy="71450"/>
            </a:xfrm>
            <a:custGeom>
              <a:avLst/>
              <a:gdLst/>
              <a:ahLst/>
              <a:cxnLst/>
              <a:rect l="l" t="t" r="r" b="b"/>
              <a:pathLst>
                <a:path w="2883" h="2858" extrusionOk="0">
                  <a:moveTo>
                    <a:pt x="2632" y="978"/>
                  </a:moveTo>
                  <a:cubicBezTo>
                    <a:pt x="2882" y="1630"/>
                    <a:pt x="2532" y="2382"/>
                    <a:pt x="1880" y="2607"/>
                  </a:cubicBezTo>
                  <a:cubicBezTo>
                    <a:pt x="1228" y="2858"/>
                    <a:pt x="502" y="2532"/>
                    <a:pt x="251" y="1880"/>
                  </a:cubicBezTo>
                  <a:cubicBezTo>
                    <a:pt x="0" y="1204"/>
                    <a:pt x="326" y="477"/>
                    <a:pt x="1003" y="226"/>
                  </a:cubicBezTo>
                  <a:cubicBezTo>
                    <a:pt x="1654" y="1"/>
                    <a:pt x="2381" y="326"/>
                    <a:pt x="2632" y="97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</p:grpSp>
      <p:grpSp>
        <p:nvGrpSpPr>
          <p:cNvPr id="44" name="Google Shape;1030;p14">
            <a:extLst>
              <a:ext uri="{FF2B5EF4-FFF2-40B4-BE49-F238E27FC236}">
                <a16:creationId xmlns:a16="http://schemas.microsoft.com/office/drawing/2014/main" id="{AC4C02C6-8357-4A9D-9FE8-73BED3D677DA}"/>
              </a:ext>
            </a:extLst>
          </p:cNvPr>
          <p:cNvGrpSpPr/>
          <p:nvPr userDrawn="1"/>
        </p:nvGrpSpPr>
        <p:grpSpPr>
          <a:xfrm>
            <a:off x="16506108" y="1565060"/>
            <a:ext cx="346194" cy="339797"/>
            <a:chOff x="4954425" y="2036375"/>
            <a:chExt cx="166675" cy="168575"/>
          </a:xfrm>
        </p:grpSpPr>
        <p:sp>
          <p:nvSpPr>
            <p:cNvPr id="45" name="Google Shape;1031;p14">
              <a:extLst>
                <a:ext uri="{FF2B5EF4-FFF2-40B4-BE49-F238E27FC236}">
                  <a16:creationId xmlns:a16="http://schemas.microsoft.com/office/drawing/2014/main" id="{7490645F-164B-43DC-B0C4-4E49ABCDCE6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46" name="Google Shape;1032;p14">
              <a:extLst>
                <a:ext uri="{FF2B5EF4-FFF2-40B4-BE49-F238E27FC236}">
                  <a16:creationId xmlns:a16="http://schemas.microsoft.com/office/drawing/2014/main" id="{F62C8C47-6F19-44BD-9FED-30D56890DF52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</p:grpSp>
      <p:sp>
        <p:nvSpPr>
          <p:cNvPr id="47" name="Google Shape;1033;p14">
            <a:extLst>
              <a:ext uri="{FF2B5EF4-FFF2-40B4-BE49-F238E27FC236}">
                <a16:creationId xmlns:a16="http://schemas.microsoft.com/office/drawing/2014/main" id="{9C058F19-0AE8-4DE1-A824-EE065CCDBD8D}"/>
              </a:ext>
            </a:extLst>
          </p:cNvPr>
          <p:cNvSpPr/>
          <p:nvPr userDrawn="1"/>
        </p:nvSpPr>
        <p:spPr>
          <a:xfrm>
            <a:off x="3081920" y="9397027"/>
            <a:ext cx="247430" cy="163676"/>
          </a:xfrm>
          <a:custGeom>
            <a:avLst/>
            <a:gdLst/>
            <a:ahLst/>
            <a:cxnLst/>
            <a:rect l="l" t="t" r="r" b="b"/>
            <a:pathLst>
              <a:path w="4765" h="3248" extrusionOk="0">
                <a:moveTo>
                  <a:pt x="2253" y="1"/>
                </a:moveTo>
                <a:cubicBezTo>
                  <a:pt x="255" y="1"/>
                  <a:pt x="1" y="2834"/>
                  <a:pt x="2007" y="3221"/>
                </a:cubicBezTo>
                <a:cubicBezTo>
                  <a:pt x="2122" y="3239"/>
                  <a:pt x="2233" y="3248"/>
                  <a:pt x="2340" y="3248"/>
                </a:cubicBezTo>
                <a:cubicBezTo>
                  <a:pt x="4296" y="3248"/>
                  <a:pt x="4764" y="346"/>
                  <a:pt x="2483" y="13"/>
                </a:cubicBezTo>
                <a:cubicBezTo>
                  <a:pt x="2404" y="5"/>
                  <a:pt x="2327" y="1"/>
                  <a:pt x="2253" y="1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48" name="Google Shape;1034;p14">
            <a:extLst>
              <a:ext uri="{FF2B5EF4-FFF2-40B4-BE49-F238E27FC236}">
                <a16:creationId xmlns:a16="http://schemas.microsoft.com/office/drawing/2014/main" id="{F39F1339-6652-4316-AEAE-58755DC68066}"/>
              </a:ext>
            </a:extLst>
          </p:cNvPr>
          <p:cNvSpPr/>
          <p:nvPr userDrawn="1"/>
        </p:nvSpPr>
        <p:spPr>
          <a:xfrm>
            <a:off x="16493284" y="9272213"/>
            <a:ext cx="180704" cy="124823"/>
          </a:xfrm>
          <a:custGeom>
            <a:avLst/>
            <a:gdLst/>
            <a:ahLst/>
            <a:cxnLst/>
            <a:rect l="l" t="t" r="r" b="b"/>
            <a:pathLst>
              <a:path w="3480" h="2477" extrusionOk="0">
                <a:moveTo>
                  <a:pt x="2112" y="1"/>
                </a:moveTo>
                <a:cubicBezTo>
                  <a:pt x="1992" y="1"/>
                  <a:pt x="1862" y="18"/>
                  <a:pt x="1722" y="57"/>
                </a:cubicBezTo>
                <a:cubicBezTo>
                  <a:pt x="1690" y="55"/>
                  <a:pt x="1659" y="54"/>
                  <a:pt x="1628" y="54"/>
                </a:cubicBezTo>
                <a:cubicBezTo>
                  <a:pt x="35" y="54"/>
                  <a:pt x="1" y="2476"/>
                  <a:pt x="1610" y="2476"/>
                </a:cubicBezTo>
                <a:cubicBezTo>
                  <a:pt x="1678" y="2476"/>
                  <a:pt x="1748" y="2472"/>
                  <a:pt x="1822" y="2463"/>
                </a:cubicBezTo>
                <a:cubicBezTo>
                  <a:pt x="3480" y="2279"/>
                  <a:pt x="3466" y="1"/>
                  <a:pt x="2112" y="1"/>
                </a:cubicBezTo>
                <a:close/>
              </a:path>
            </a:pathLst>
          </a:custGeom>
          <a:solidFill>
            <a:schemeClr val="accent5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grpSp>
        <p:nvGrpSpPr>
          <p:cNvPr id="49" name="Google Shape;1035;p14">
            <a:extLst>
              <a:ext uri="{FF2B5EF4-FFF2-40B4-BE49-F238E27FC236}">
                <a16:creationId xmlns:a16="http://schemas.microsoft.com/office/drawing/2014/main" id="{B0CF15ED-922C-4751-B1DA-9089B1988ECC}"/>
              </a:ext>
            </a:extLst>
          </p:cNvPr>
          <p:cNvGrpSpPr/>
          <p:nvPr userDrawn="1"/>
        </p:nvGrpSpPr>
        <p:grpSpPr>
          <a:xfrm>
            <a:off x="1226039" y="7788500"/>
            <a:ext cx="346194" cy="339797"/>
            <a:chOff x="4954425" y="2036375"/>
            <a:chExt cx="166675" cy="168575"/>
          </a:xfrm>
        </p:grpSpPr>
        <p:sp>
          <p:nvSpPr>
            <p:cNvPr id="50" name="Google Shape;1036;p14">
              <a:extLst>
                <a:ext uri="{FF2B5EF4-FFF2-40B4-BE49-F238E27FC236}">
                  <a16:creationId xmlns:a16="http://schemas.microsoft.com/office/drawing/2014/main" id="{7EA6F03C-5B07-4131-89F4-3BAFB23D4AF0}"/>
                </a:ext>
              </a:extLst>
            </p:cNvPr>
            <p:cNvSpPr/>
            <p:nvPr/>
          </p:nvSpPr>
          <p:spPr>
            <a:xfrm>
              <a:off x="4954425" y="2036375"/>
              <a:ext cx="166675" cy="168575"/>
            </a:xfrm>
            <a:custGeom>
              <a:avLst/>
              <a:gdLst/>
              <a:ahLst/>
              <a:cxnLst/>
              <a:rect l="l" t="t" r="r" b="b"/>
              <a:pathLst>
                <a:path w="6667" h="6743" extrusionOk="0">
                  <a:moveTo>
                    <a:pt x="1930" y="3584"/>
                  </a:moveTo>
                  <a:cubicBezTo>
                    <a:pt x="0" y="2882"/>
                    <a:pt x="1529" y="1178"/>
                    <a:pt x="2607" y="2306"/>
                  </a:cubicBezTo>
                  <a:cubicBezTo>
                    <a:pt x="2231" y="0"/>
                    <a:pt x="4712" y="802"/>
                    <a:pt x="3935" y="2406"/>
                  </a:cubicBezTo>
                  <a:cubicBezTo>
                    <a:pt x="5088" y="877"/>
                    <a:pt x="6667" y="2506"/>
                    <a:pt x="4812" y="3384"/>
                  </a:cubicBezTo>
                  <a:cubicBezTo>
                    <a:pt x="6617" y="3885"/>
                    <a:pt x="5940" y="5464"/>
                    <a:pt x="4386" y="4837"/>
                  </a:cubicBezTo>
                  <a:cubicBezTo>
                    <a:pt x="4386" y="6742"/>
                    <a:pt x="2431" y="6517"/>
                    <a:pt x="2757" y="4787"/>
                  </a:cubicBezTo>
                  <a:cubicBezTo>
                    <a:pt x="1203" y="6141"/>
                    <a:pt x="151" y="4311"/>
                    <a:pt x="1930" y="3584"/>
                  </a:cubicBezTo>
                  <a:cubicBezTo>
                    <a:pt x="1755" y="3509"/>
                    <a:pt x="1830" y="3634"/>
                    <a:pt x="1930" y="358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51" name="Google Shape;1037;p14">
              <a:extLst>
                <a:ext uri="{FF2B5EF4-FFF2-40B4-BE49-F238E27FC236}">
                  <a16:creationId xmlns:a16="http://schemas.microsoft.com/office/drawing/2014/main" id="{C7913F77-486F-46A9-8AEC-4B7565FB4E4C}"/>
                </a:ext>
              </a:extLst>
            </p:cNvPr>
            <p:cNvSpPr/>
            <p:nvPr/>
          </p:nvSpPr>
          <p:spPr>
            <a:xfrm>
              <a:off x="5008925" y="2104675"/>
              <a:ext cx="52650" cy="40750"/>
            </a:xfrm>
            <a:custGeom>
              <a:avLst/>
              <a:gdLst/>
              <a:ahLst/>
              <a:cxnLst/>
              <a:rect l="l" t="t" r="r" b="b"/>
              <a:pathLst>
                <a:path w="2106" h="1630" extrusionOk="0">
                  <a:moveTo>
                    <a:pt x="1053" y="0"/>
                  </a:moveTo>
                  <a:cubicBezTo>
                    <a:pt x="1" y="0"/>
                    <a:pt x="1" y="1629"/>
                    <a:pt x="1053" y="1629"/>
                  </a:cubicBezTo>
                  <a:cubicBezTo>
                    <a:pt x="2106" y="1629"/>
                    <a:pt x="2106" y="0"/>
                    <a:pt x="1053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</p:grpSp>
      <p:sp>
        <p:nvSpPr>
          <p:cNvPr id="96" name="Google Shape;1082;p14">
            <a:extLst>
              <a:ext uri="{FF2B5EF4-FFF2-40B4-BE49-F238E27FC236}">
                <a16:creationId xmlns:a16="http://schemas.microsoft.com/office/drawing/2014/main" id="{95018CA8-A1C2-47FD-890D-549D7B4AC236}"/>
              </a:ext>
            </a:extLst>
          </p:cNvPr>
          <p:cNvSpPr/>
          <p:nvPr userDrawn="1"/>
        </p:nvSpPr>
        <p:spPr>
          <a:xfrm>
            <a:off x="698551" y="1323269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7" name="Google Shape;1083;p14">
            <a:extLst>
              <a:ext uri="{FF2B5EF4-FFF2-40B4-BE49-F238E27FC236}">
                <a16:creationId xmlns:a16="http://schemas.microsoft.com/office/drawing/2014/main" id="{B936ECCA-F1FD-46EC-B26D-DE3BF7D0C273}"/>
              </a:ext>
            </a:extLst>
          </p:cNvPr>
          <p:cNvSpPr/>
          <p:nvPr userDrawn="1"/>
        </p:nvSpPr>
        <p:spPr>
          <a:xfrm>
            <a:off x="300609" y="1360242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8" name="Google Shape;1084;p14">
            <a:extLst>
              <a:ext uri="{FF2B5EF4-FFF2-40B4-BE49-F238E27FC236}">
                <a16:creationId xmlns:a16="http://schemas.microsoft.com/office/drawing/2014/main" id="{03D9643B-BC02-476E-ABF0-0F13D9275EA3}"/>
              </a:ext>
            </a:extLst>
          </p:cNvPr>
          <p:cNvSpPr/>
          <p:nvPr userDrawn="1"/>
        </p:nvSpPr>
        <p:spPr>
          <a:xfrm>
            <a:off x="336139" y="1484144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9" name="Google Shape;1085;p14">
            <a:extLst>
              <a:ext uri="{FF2B5EF4-FFF2-40B4-BE49-F238E27FC236}">
                <a16:creationId xmlns:a16="http://schemas.microsoft.com/office/drawing/2014/main" id="{E4F6C8FF-3CF3-45F6-8706-79866A8801F6}"/>
              </a:ext>
            </a:extLst>
          </p:cNvPr>
          <p:cNvSpPr/>
          <p:nvPr userDrawn="1"/>
        </p:nvSpPr>
        <p:spPr>
          <a:xfrm>
            <a:off x="787360" y="1421291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00" name="Google Shape;1086;p14">
            <a:extLst>
              <a:ext uri="{FF2B5EF4-FFF2-40B4-BE49-F238E27FC236}">
                <a16:creationId xmlns:a16="http://schemas.microsoft.com/office/drawing/2014/main" id="{1BF2058A-58A5-400D-B987-EA9281BD464C}"/>
              </a:ext>
            </a:extLst>
          </p:cNvPr>
          <p:cNvSpPr/>
          <p:nvPr userDrawn="1"/>
        </p:nvSpPr>
        <p:spPr>
          <a:xfrm>
            <a:off x="302393" y="1376921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02" name="Google Shape;1082;p14">
            <a:extLst>
              <a:ext uri="{FF2B5EF4-FFF2-40B4-BE49-F238E27FC236}">
                <a16:creationId xmlns:a16="http://schemas.microsoft.com/office/drawing/2014/main" id="{3B878202-51EA-4466-A893-7046CA4B0564}"/>
              </a:ext>
            </a:extLst>
          </p:cNvPr>
          <p:cNvSpPr/>
          <p:nvPr userDrawn="1"/>
        </p:nvSpPr>
        <p:spPr>
          <a:xfrm>
            <a:off x="696764" y="2244083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03" name="Google Shape;1083;p14">
            <a:extLst>
              <a:ext uri="{FF2B5EF4-FFF2-40B4-BE49-F238E27FC236}">
                <a16:creationId xmlns:a16="http://schemas.microsoft.com/office/drawing/2014/main" id="{8AE3EC7F-38CF-4238-A1D3-36A00E1CDB4B}"/>
              </a:ext>
            </a:extLst>
          </p:cNvPr>
          <p:cNvSpPr/>
          <p:nvPr userDrawn="1"/>
        </p:nvSpPr>
        <p:spPr>
          <a:xfrm>
            <a:off x="298820" y="2281058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04" name="Google Shape;1084;p14">
            <a:extLst>
              <a:ext uri="{FF2B5EF4-FFF2-40B4-BE49-F238E27FC236}">
                <a16:creationId xmlns:a16="http://schemas.microsoft.com/office/drawing/2014/main" id="{A109E879-FF69-420F-8594-E4E350138FE4}"/>
              </a:ext>
            </a:extLst>
          </p:cNvPr>
          <p:cNvSpPr/>
          <p:nvPr userDrawn="1"/>
        </p:nvSpPr>
        <p:spPr>
          <a:xfrm>
            <a:off x="334352" y="2404961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05" name="Google Shape;1085;p14">
            <a:extLst>
              <a:ext uri="{FF2B5EF4-FFF2-40B4-BE49-F238E27FC236}">
                <a16:creationId xmlns:a16="http://schemas.microsoft.com/office/drawing/2014/main" id="{D728BFA8-D828-48D9-B813-EB0070A3F849}"/>
              </a:ext>
            </a:extLst>
          </p:cNvPr>
          <p:cNvSpPr/>
          <p:nvPr userDrawn="1"/>
        </p:nvSpPr>
        <p:spPr>
          <a:xfrm>
            <a:off x="785576" y="2342111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06" name="Google Shape;1086;p14">
            <a:extLst>
              <a:ext uri="{FF2B5EF4-FFF2-40B4-BE49-F238E27FC236}">
                <a16:creationId xmlns:a16="http://schemas.microsoft.com/office/drawing/2014/main" id="{AAD00854-B92E-4943-95A5-C96E52F3DCF3}"/>
              </a:ext>
            </a:extLst>
          </p:cNvPr>
          <p:cNvSpPr/>
          <p:nvPr userDrawn="1"/>
        </p:nvSpPr>
        <p:spPr>
          <a:xfrm>
            <a:off x="300606" y="2297737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07" name="Google Shape;1082;p14">
            <a:extLst>
              <a:ext uri="{FF2B5EF4-FFF2-40B4-BE49-F238E27FC236}">
                <a16:creationId xmlns:a16="http://schemas.microsoft.com/office/drawing/2014/main" id="{A9BB0978-9312-4447-80AB-41294A409ED1}"/>
              </a:ext>
            </a:extLst>
          </p:cNvPr>
          <p:cNvSpPr/>
          <p:nvPr userDrawn="1"/>
        </p:nvSpPr>
        <p:spPr>
          <a:xfrm>
            <a:off x="694978" y="3164903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08" name="Google Shape;1083;p14">
            <a:extLst>
              <a:ext uri="{FF2B5EF4-FFF2-40B4-BE49-F238E27FC236}">
                <a16:creationId xmlns:a16="http://schemas.microsoft.com/office/drawing/2014/main" id="{61FF21EF-8FF4-4964-B264-5FF3E4B83CCE}"/>
              </a:ext>
            </a:extLst>
          </p:cNvPr>
          <p:cNvSpPr/>
          <p:nvPr userDrawn="1"/>
        </p:nvSpPr>
        <p:spPr>
          <a:xfrm>
            <a:off x="297033" y="3201878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09" name="Google Shape;1084;p14">
            <a:extLst>
              <a:ext uri="{FF2B5EF4-FFF2-40B4-BE49-F238E27FC236}">
                <a16:creationId xmlns:a16="http://schemas.microsoft.com/office/drawing/2014/main" id="{2A3A52D1-7028-4394-92D4-70E60315E66B}"/>
              </a:ext>
            </a:extLst>
          </p:cNvPr>
          <p:cNvSpPr/>
          <p:nvPr userDrawn="1"/>
        </p:nvSpPr>
        <p:spPr>
          <a:xfrm>
            <a:off x="332564" y="3325781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10" name="Google Shape;1085;p14">
            <a:extLst>
              <a:ext uri="{FF2B5EF4-FFF2-40B4-BE49-F238E27FC236}">
                <a16:creationId xmlns:a16="http://schemas.microsoft.com/office/drawing/2014/main" id="{2B402ED8-8890-4BBD-BD4A-317F62877C5F}"/>
              </a:ext>
            </a:extLst>
          </p:cNvPr>
          <p:cNvSpPr/>
          <p:nvPr userDrawn="1"/>
        </p:nvSpPr>
        <p:spPr>
          <a:xfrm>
            <a:off x="783788" y="3262930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11" name="Google Shape;1086;p14">
            <a:extLst>
              <a:ext uri="{FF2B5EF4-FFF2-40B4-BE49-F238E27FC236}">
                <a16:creationId xmlns:a16="http://schemas.microsoft.com/office/drawing/2014/main" id="{4FDB29D0-7164-4DBA-A2E6-84221CCDCFD4}"/>
              </a:ext>
            </a:extLst>
          </p:cNvPr>
          <p:cNvSpPr/>
          <p:nvPr userDrawn="1"/>
        </p:nvSpPr>
        <p:spPr>
          <a:xfrm>
            <a:off x="298820" y="3218556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12" name="Google Shape;1082;p14">
            <a:extLst>
              <a:ext uri="{FF2B5EF4-FFF2-40B4-BE49-F238E27FC236}">
                <a16:creationId xmlns:a16="http://schemas.microsoft.com/office/drawing/2014/main" id="{76F446C8-2BE2-457E-A059-3FBDE50A2DAB}"/>
              </a:ext>
            </a:extLst>
          </p:cNvPr>
          <p:cNvSpPr/>
          <p:nvPr userDrawn="1"/>
        </p:nvSpPr>
        <p:spPr>
          <a:xfrm>
            <a:off x="693191" y="4085723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13" name="Google Shape;1083;p14">
            <a:extLst>
              <a:ext uri="{FF2B5EF4-FFF2-40B4-BE49-F238E27FC236}">
                <a16:creationId xmlns:a16="http://schemas.microsoft.com/office/drawing/2014/main" id="{543F1EC7-1C51-46E0-ACF5-20C5F0905E39}"/>
              </a:ext>
            </a:extLst>
          </p:cNvPr>
          <p:cNvSpPr/>
          <p:nvPr userDrawn="1"/>
        </p:nvSpPr>
        <p:spPr>
          <a:xfrm>
            <a:off x="295243" y="4122698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14" name="Google Shape;1084;p14">
            <a:extLst>
              <a:ext uri="{FF2B5EF4-FFF2-40B4-BE49-F238E27FC236}">
                <a16:creationId xmlns:a16="http://schemas.microsoft.com/office/drawing/2014/main" id="{4E6B9D33-57F3-4A75-9293-3C04278D772A}"/>
              </a:ext>
            </a:extLst>
          </p:cNvPr>
          <p:cNvSpPr/>
          <p:nvPr userDrawn="1"/>
        </p:nvSpPr>
        <p:spPr>
          <a:xfrm>
            <a:off x="330778" y="4246600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15" name="Google Shape;1085;p14">
            <a:extLst>
              <a:ext uri="{FF2B5EF4-FFF2-40B4-BE49-F238E27FC236}">
                <a16:creationId xmlns:a16="http://schemas.microsoft.com/office/drawing/2014/main" id="{46B5E075-E226-4895-9493-A4CA9A703FD3}"/>
              </a:ext>
            </a:extLst>
          </p:cNvPr>
          <p:cNvSpPr/>
          <p:nvPr userDrawn="1"/>
        </p:nvSpPr>
        <p:spPr>
          <a:xfrm>
            <a:off x="782000" y="4183748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16" name="Google Shape;1086;p14">
            <a:extLst>
              <a:ext uri="{FF2B5EF4-FFF2-40B4-BE49-F238E27FC236}">
                <a16:creationId xmlns:a16="http://schemas.microsoft.com/office/drawing/2014/main" id="{56534FCD-AD06-4E33-8FD5-4A0CA24C6414}"/>
              </a:ext>
            </a:extLst>
          </p:cNvPr>
          <p:cNvSpPr/>
          <p:nvPr userDrawn="1"/>
        </p:nvSpPr>
        <p:spPr>
          <a:xfrm>
            <a:off x="297032" y="4139377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17" name="Google Shape;1082;p14">
            <a:extLst>
              <a:ext uri="{FF2B5EF4-FFF2-40B4-BE49-F238E27FC236}">
                <a16:creationId xmlns:a16="http://schemas.microsoft.com/office/drawing/2014/main" id="{13F8C6C7-68B9-45D6-8F01-F8260F297A7E}"/>
              </a:ext>
            </a:extLst>
          </p:cNvPr>
          <p:cNvSpPr/>
          <p:nvPr userDrawn="1"/>
        </p:nvSpPr>
        <p:spPr>
          <a:xfrm>
            <a:off x="691405" y="5006543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18" name="Google Shape;1083;p14">
            <a:extLst>
              <a:ext uri="{FF2B5EF4-FFF2-40B4-BE49-F238E27FC236}">
                <a16:creationId xmlns:a16="http://schemas.microsoft.com/office/drawing/2014/main" id="{3C93F6CB-9B31-4CE5-A4E7-7E978C24989B}"/>
              </a:ext>
            </a:extLst>
          </p:cNvPr>
          <p:cNvSpPr/>
          <p:nvPr userDrawn="1"/>
        </p:nvSpPr>
        <p:spPr>
          <a:xfrm>
            <a:off x="293460" y="5043518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19" name="Google Shape;1084;p14">
            <a:extLst>
              <a:ext uri="{FF2B5EF4-FFF2-40B4-BE49-F238E27FC236}">
                <a16:creationId xmlns:a16="http://schemas.microsoft.com/office/drawing/2014/main" id="{73CA4133-52E1-4CA4-9B02-C32EF64DCA79}"/>
              </a:ext>
            </a:extLst>
          </p:cNvPr>
          <p:cNvSpPr/>
          <p:nvPr userDrawn="1"/>
        </p:nvSpPr>
        <p:spPr>
          <a:xfrm>
            <a:off x="328991" y="5167418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20" name="Google Shape;1085;p14">
            <a:extLst>
              <a:ext uri="{FF2B5EF4-FFF2-40B4-BE49-F238E27FC236}">
                <a16:creationId xmlns:a16="http://schemas.microsoft.com/office/drawing/2014/main" id="{68B32AF3-395D-4C97-B3AC-6748065FE197}"/>
              </a:ext>
            </a:extLst>
          </p:cNvPr>
          <p:cNvSpPr/>
          <p:nvPr userDrawn="1"/>
        </p:nvSpPr>
        <p:spPr>
          <a:xfrm>
            <a:off x="780212" y="5104565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21" name="Google Shape;1086;p14">
            <a:extLst>
              <a:ext uri="{FF2B5EF4-FFF2-40B4-BE49-F238E27FC236}">
                <a16:creationId xmlns:a16="http://schemas.microsoft.com/office/drawing/2014/main" id="{F2737C08-B20B-4DD3-8C2B-6D9629DF844C}"/>
              </a:ext>
            </a:extLst>
          </p:cNvPr>
          <p:cNvSpPr/>
          <p:nvPr userDrawn="1"/>
        </p:nvSpPr>
        <p:spPr>
          <a:xfrm>
            <a:off x="295245" y="5060197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22" name="Google Shape;1082;p14">
            <a:extLst>
              <a:ext uri="{FF2B5EF4-FFF2-40B4-BE49-F238E27FC236}">
                <a16:creationId xmlns:a16="http://schemas.microsoft.com/office/drawing/2014/main" id="{C67ED233-4DA4-4D61-B819-CA361C34FFD3}"/>
              </a:ext>
            </a:extLst>
          </p:cNvPr>
          <p:cNvSpPr/>
          <p:nvPr userDrawn="1"/>
        </p:nvSpPr>
        <p:spPr>
          <a:xfrm>
            <a:off x="689620" y="5927357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23" name="Google Shape;1083;p14">
            <a:extLst>
              <a:ext uri="{FF2B5EF4-FFF2-40B4-BE49-F238E27FC236}">
                <a16:creationId xmlns:a16="http://schemas.microsoft.com/office/drawing/2014/main" id="{DB6F480F-12E0-4FF2-94FC-7455618F43E4}"/>
              </a:ext>
            </a:extLst>
          </p:cNvPr>
          <p:cNvSpPr/>
          <p:nvPr userDrawn="1"/>
        </p:nvSpPr>
        <p:spPr>
          <a:xfrm>
            <a:off x="291681" y="5964332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24" name="Google Shape;1084;p14">
            <a:extLst>
              <a:ext uri="{FF2B5EF4-FFF2-40B4-BE49-F238E27FC236}">
                <a16:creationId xmlns:a16="http://schemas.microsoft.com/office/drawing/2014/main" id="{FB8875DE-94FC-4821-827E-F05F343D19DD}"/>
              </a:ext>
            </a:extLst>
          </p:cNvPr>
          <p:cNvSpPr/>
          <p:nvPr userDrawn="1"/>
        </p:nvSpPr>
        <p:spPr>
          <a:xfrm>
            <a:off x="327205" y="6088235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25" name="Google Shape;1085;p14">
            <a:extLst>
              <a:ext uri="{FF2B5EF4-FFF2-40B4-BE49-F238E27FC236}">
                <a16:creationId xmlns:a16="http://schemas.microsoft.com/office/drawing/2014/main" id="{E65EE193-261C-47D2-90E2-CA9711A2BA94}"/>
              </a:ext>
            </a:extLst>
          </p:cNvPr>
          <p:cNvSpPr/>
          <p:nvPr userDrawn="1"/>
        </p:nvSpPr>
        <p:spPr>
          <a:xfrm>
            <a:off x="778429" y="6025385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26" name="Google Shape;1086;p14">
            <a:extLst>
              <a:ext uri="{FF2B5EF4-FFF2-40B4-BE49-F238E27FC236}">
                <a16:creationId xmlns:a16="http://schemas.microsoft.com/office/drawing/2014/main" id="{750B5385-9383-49D9-B37E-8AFC31139A9F}"/>
              </a:ext>
            </a:extLst>
          </p:cNvPr>
          <p:cNvSpPr/>
          <p:nvPr userDrawn="1"/>
        </p:nvSpPr>
        <p:spPr>
          <a:xfrm>
            <a:off x="293459" y="5981011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27" name="Google Shape;1082;p14">
            <a:extLst>
              <a:ext uri="{FF2B5EF4-FFF2-40B4-BE49-F238E27FC236}">
                <a16:creationId xmlns:a16="http://schemas.microsoft.com/office/drawing/2014/main" id="{F3257D7D-B01D-4B31-A19B-AE3EC8A76CBF}"/>
              </a:ext>
            </a:extLst>
          </p:cNvPr>
          <p:cNvSpPr/>
          <p:nvPr userDrawn="1"/>
        </p:nvSpPr>
        <p:spPr>
          <a:xfrm>
            <a:off x="687833" y="6848177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28" name="Google Shape;1083;p14">
            <a:extLst>
              <a:ext uri="{FF2B5EF4-FFF2-40B4-BE49-F238E27FC236}">
                <a16:creationId xmlns:a16="http://schemas.microsoft.com/office/drawing/2014/main" id="{8E8AEB58-46B0-42AC-876C-D39BC069B58E}"/>
              </a:ext>
            </a:extLst>
          </p:cNvPr>
          <p:cNvSpPr/>
          <p:nvPr userDrawn="1"/>
        </p:nvSpPr>
        <p:spPr>
          <a:xfrm>
            <a:off x="289892" y="6885152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29" name="Google Shape;1084;p14">
            <a:extLst>
              <a:ext uri="{FF2B5EF4-FFF2-40B4-BE49-F238E27FC236}">
                <a16:creationId xmlns:a16="http://schemas.microsoft.com/office/drawing/2014/main" id="{98A058F8-5048-4E43-81F6-E2A9D68F5787}"/>
              </a:ext>
            </a:extLst>
          </p:cNvPr>
          <p:cNvSpPr/>
          <p:nvPr userDrawn="1"/>
        </p:nvSpPr>
        <p:spPr>
          <a:xfrm>
            <a:off x="325418" y="7009055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30" name="Google Shape;1085;p14">
            <a:extLst>
              <a:ext uri="{FF2B5EF4-FFF2-40B4-BE49-F238E27FC236}">
                <a16:creationId xmlns:a16="http://schemas.microsoft.com/office/drawing/2014/main" id="{163FF619-D1D7-43D9-961D-4D8377AFE91D}"/>
              </a:ext>
            </a:extLst>
          </p:cNvPr>
          <p:cNvSpPr/>
          <p:nvPr userDrawn="1"/>
        </p:nvSpPr>
        <p:spPr>
          <a:xfrm>
            <a:off x="776642" y="6946204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31" name="Google Shape;1086;p14">
            <a:extLst>
              <a:ext uri="{FF2B5EF4-FFF2-40B4-BE49-F238E27FC236}">
                <a16:creationId xmlns:a16="http://schemas.microsoft.com/office/drawing/2014/main" id="{B5048DB8-1C0A-4C5F-97C4-0B01226065BF}"/>
              </a:ext>
            </a:extLst>
          </p:cNvPr>
          <p:cNvSpPr/>
          <p:nvPr userDrawn="1"/>
        </p:nvSpPr>
        <p:spPr>
          <a:xfrm>
            <a:off x="291672" y="6901831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32" name="Google Shape;1082;p14">
            <a:extLst>
              <a:ext uri="{FF2B5EF4-FFF2-40B4-BE49-F238E27FC236}">
                <a16:creationId xmlns:a16="http://schemas.microsoft.com/office/drawing/2014/main" id="{09146345-B88A-4221-8479-754909293DEC}"/>
              </a:ext>
            </a:extLst>
          </p:cNvPr>
          <p:cNvSpPr/>
          <p:nvPr userDrawn="1"/>
        </p:nvSpPr>
        <p:spPr>
          <a:xfrm>
            <a:off x="686047" y="7768997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33" name="Google Shape;1083;p14">
            <a:extLst>
              <a:ext uri="{FF2B5EF4-FFF2-40B4-BE49-F238E27FC236}">
                <a16:creationId xmlns:a16="http://schemas.microsoft.com/office/drawing/2014/main" id="{69A8F20E-CA52-4FFA-9E27-AAA9CA116197}"/>
              </a:ext>
            </a:extLst>
          </p:cNvPr>
          <p:cNvSpPr/>
          <p:nvPr userDrawn="1"/>
        </p:nvSpPr>
        <p:spPr>
          <a:xfrm>
            <a:off x="288105" y="7805972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34" name="Google Shape;1084;p14">
            <a:extLst>
              <a:ext uri="{FF2B5EF4-FFF2-40B4-BE49-F238E27FC236}">
                <a16:creationId xmlns:a16="http://schemas.microsoft.com/office/drawing/2014/main" id="{EB5F0B58-A764-4EE5-8968-0C2DD1B536DE}"/>
              </a:ext>
            </a:extLst>
          </p:cNvPr>
          <p:cNvSpPr/>
          <p:nvPr userDrawn="1"/>
        </p:nvSpPr>
        <p:spPr>
          <a:xfrm>
            <a:off x="323632" y="7929874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35" name="Google Shape;1085;p14">
            <a:extLst>
              <a:ext uri="{FF2B5EF4-FFF2-40B4-BE49-F238E27FC236}">
                <a16:creationId xmlns:a16="http://schemas.microsoft.com/office/drawing/2014/main" id="{5366DC7B-ACAB-4BCC-97E2-465D277AFFCF}"/>
              </a:ext>
            </a:extLst>
          </p:cNvPr>
          <p:cNvSpPr/>
          <p:nvPr userDrawn="1"/>
        </p:nvSpPr>
        <p:spPr>
          <a:xfrm>
            <a:off x="774853" y="7867022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36" name="Google Shape;1086;p14">
            <a:extLst>
              <a:ext uri="{FF2B5EF4-FFF2-40B4-BE49-F238E27FC236}">
                <a16:creationId xmlns:a16="http://schemas.microsoft.com/office/drawing/2014/main" id="{0033D128-1983-4502-AB2A-1E6443704D03}"/>
              </a:ext>
            </a:extLst>
          </p:cNvPr>
          <p:cNvSpPr/>
          <p:nvPr userDrawn="1"/>
        </p:nvSpPr>
        <p:spPr>
          <a:xfrm>
            <a:off x="289889" y="7822651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37" name="Google Shape;1082;p14">
            <a:extLst>
              <a:ext uri="{FF2B5EF4-FFF2-40B4-BE49-F238E27FC236}">
                <a16:creationId xmlns:a16="http://schemas.microsoft.com/office/drawing/2014/main" id="{79616093-3DF5-4B1F-8962-5D6B7DDDE673}"/>
              </a:ext>
            </a:extLst>
          </p:cNvPr>
          <p:cNvSpPr/>
          <p:nvPr userDrawn="1"/>
        </p:nvSpPr>
        <p:spPr>
          <a:xfrm>
            <a:off x="684257" y="8689817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38" name="Google Shape;1083;p14">
            <a:extLst>
              <a:ext uri="{FF2B5EF4-FFF2-40B4-BE49-F238E27FC236}">
                <a16:creationId xmlns:a16="http://schemas.microsoft.com/office/drawing/2014/main" id="{2D25397A-7136-493A-B17D-5C3117972727}"/>
              </a:ext>
            </a:extLst>
          </p:cNvPr>
          <p:cNvSpPr/>
          <p:nvPr userDrawn="1"/>
        </p:nvSpPr>
        <p:spPr>
          <a:xfrm>
            <a:off x="286316" y="8726792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39" name="Google Shape;1084;p14">
            <a:extLst>
              <a:ext uri="{FF2B5EF4-FFF2-40B4-BE49-F238E27FC236}">
                <a16:creationId xmlns:a16="http://schemas.microsoft.com/office/drawing/2014/main" id="{E70275CF-BEEF-4134-8FC1-FA98BAD2A6F9}"/>
              </a:ext>
            </a:extLst>
          </p:cNvPr>
          <p:cNvSpPr/>
          <p:nvPr userDrawn="1"/>
        </p:nvSpPr>
        <p:spPr>
          <a:xfrm>
            <a:off x="321848" y="8850692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40" name="Google Shape;1085;p14">
            <a:extLst>
              <a:ext uri="{FF2B5EF4-FFF2-40B4-BE49-F238E27FC236}">
                <a16:creationId xmlns:a16="http://schemas.microsoft.com/office/drawing/2014/main" id="{3E3D4E28-9C07-4484-A1DF-F77BBBFD1538}"/>
              </a:ext>
            </a:extLst>
          </p:cNvPr>
          <p:cNvSpPr/>
          <p:nvPr userDrawn="1"/>
        </p:nvSpPr>
        <p:spPr>
          <a:xfrm>
            <a:off x="773066" y="8787839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141" name="Google Shape;1086;p14">
            <a:extLst>
              <a:ext uri="{FF2B5EF4-FFF2-40B4-BE49-F238E27FC236}">
                <a16:creationId xmlns:a16="http://schemas.microsoft.com/office/drawing/2014/main" id="{0BF03047-9E59-4CF4-B825-EA2C74E97B63}"/>
              </a:ext>
            </a:extLst>
          </p:cNvPr>
          <p:cNvSpPr/>
          <p:nvPr userDrawn="1"/>
        </p:nvSpPr>
        <p:spPr>
          <a:xfrm>
            <a:off x="288102" y="8743471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grpSp>
        <p:nvGrpSpPr>
          <p:cNvPr id="147" name="Google Shape;2356;p30">
            <a:extLst>
              <a:ext uri="{FF2B5EF4-FFF2-40B4-BE49-F238E27FC236}">
                <a16:creationId xmlns:a16="http://schemas.microsoft.com/office/drawing/2014/main" id="{FF3093F1-70FF-4A92-A939-256BC49F43A6}"/>
              </a:ext>
            </a:extLst>
          </p:cNvPr>
          <p:cNvGrpSpPr/>
          <p:nvPr userDrawn="1"/>
        </p:nvGrpSpPr>
        <p:grpSpPr>
          <a:xfrm>
            <a:off x="1118121" y="2237413"/>
            <a:ext cx="14801229" cy="7159616"/>
            <a:chOff x="623255" y="927125"/>
            <a:chExt cx="7691377" cy="3871900"/>
          </a:xfrm>
          <a:solidFill>
            <a:schemeClr val="accent6">
              <a:lumMod val="60000"/>
              <a:lumOff val="40000"/>
            </a:schemeClr>
          </a:solidFill>
        </p:grpSpPr>
        <p:sp>
          <p:nvSpPr>
            <p:cNvPr id="148" name="Google Shape;2357;p30">
              <a:extLst>
                <a:ext uri="{FF2B5EF4-FFF2-40B4-BE49-F238E27FC236}">
                  <a16:creationId xmlns:a16="http://schemas.microsoft.com/office/drawing/2014/main" id="{378B6936-B094-4FA3-9256-C7AF5859717D}"/>
                </a:ext>
              </a:extLst>
            </p:cNvPr>
            <p:cNvSpPr/>
            <p:nvPr/>
          </p:nvSpPr>
          <p:spPr>
            <a:xfrm>
              <a:off x="2977025" y="927125"/>
              <a:ext cx="3134100" cy="1481700"/>
            </a:xfrm>
            <a:prstGeom prst="ellipse">
              <a:avLst/>
            </a:pr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grpSp>
          <p:nvGrpSpPr>
            <p:cNvPr id="149" name="Google Shape;2358;p30">
              <a:extLst>
                <a:ext uri="{FF2B5EF4-FFF2-40B4-BE49-F238E27FC236}">
                  <a16:creationId xmlns:a16="http://schemas.microsoft.com/office/drawing/2014/main" id="{FAD56BA3-21A7-4CCC-B7DB-AC61435A3A7D}"/>
                </a:ext>
              </a:extLst>
            </p:cNvPr>
            <p:cNvGrpSpPr/>
            <p:nvPr/>
          </p:nvGrpSpPr>
          <p:grpSpPr>
            <a:xfrm>
              <a:off x="623255" y="973375"/>
              <a:ext cx="7691377" cy="3825650"/>
              <a:chOff x="623255" y="973375"/>
              <a:chExt cx="7691377" cy="3825650"/>
            </a:xfrm>
            <a:grpFill/>
          </p:grpSpPr>
          <p:sp>
            <p:nvSpPr>
              <p:cNvPr id="150" name="Google Shape;2359;p30">
                <a:extLst>
                  <a:ext uri="{FF2B5EF4-FFF2-40B4-BE49-F238E27FC236}">
                    <a16:creationId xmlns:a16="http://schemas.microsoft.com/office/drawing/2014/main" id="{545757E5-2BB3-4409-8989-EF99146A7AC6}"/>
                  </a:ext>
                </a:extLst>
              </p:cNvPr>
              <p:cNvSpPr/>
              <p:nvPr/>
            </p:nvSpPr>
            <p:spPr>
              <a:xfrm>
                <a:off x="623255" y="973375"/>
                <a:ext cx="7691377" cy="3825650"/>
              </a:xfrm>
              <a:custGeom>
                <a:avLst/>
                <a:gdLst/>
                <a:ahLst/>
                <a:cxnLst/>
                <a:rect l="l" t="t" r="r" b="b"/>
                <a:pathLst>
                  <a:path w="19015" h="15544" extrusionOk="0">
                    <a:moveTo>
                      <a:pt x="8537" y="1"/>
                    </a:moveTo>
                    <a:cubicBezTo>
                      <a:pt x="8251" y="1"/>
                      <a:pt x="7939" y="81"/>
                      <a:pt x="7602" y="271"/>
                    </a:cubicBezTo>
                    <a:cubicBezTo>
                      <a:pt x="5479" y="1481"/>
                      <a:pt x="6004" y="4151"/>
                      <a:pt x="6004" y="4151"/>
                    </a:cubicBezTo>
                    <a:cubicBezTo>
                      <a:pt x="6004" y="4151"/>
                      <a:pt x="5636" y="4115"/>
                      <a:pt x="5091" y="4115"/>
                    </a:cubicBezTo>
                    <a:cubicBezTo>
                      <a:pt x="3665" y="4115"/>
                      <a:pt x="1024" y="4366"/>
                      <a:pt x="594" y="6183"/>
                    </a:cubicBezTo>
                    <a:cubicBezTo>
                      <a:pt x="1" y="8671"/>
                      <a:pt x="3470" y="10953"/>
                      <a:pt x="3470" y="10953"/>
                    </a:cubicBezTo>
                    <a:cubicBezTo>
                      <a:pt x="3470" y="10953"/>
                      <a:pt x="2420" y="14697"/>
                      <a:pt x="6369" y="15427"/>
                    </a:cubicBezTo>
                    <a:cubicBezTo>
                      <a:pt x="6807" y="15508"/>
                      <a:pt x="7209" y="15544"/>
                      <a:pt x="7578" y="15544"/>
                    </a:cubicBezTo>
                    <a:cubicBezTo>
                      <a:pt x="10550" y="15544"/>
                      <a:pt x="11345" y="13213"/>
                      <a:pt x="11345" y="13213"/>
                    </a:cubicBezTo>
                    <a:cubicBezTo>
                      <a:pt x="11345" y="13213"/>
                      <a:pt x="12272" y="13362"/>
                      <a:pt x="13464" y="13362"/>
                    </a:cubicBezTo>
                    <a:cubicBezTo>
                      <a:pt x="15500" y="13362"/>
                      <a:pt x="18307" y="12926"/>
                      <a:pt x="18581" y="10565"/>
                    </a:cubicBezTo>
                    <a:cubicBezTo>
                      <a:pt x="19014" y="6822"/>
                      <a:pt x="16389" y="5795"/>
                      <a:pt x="16389" y="5795"/>
                    </a:cubicBezTo>
                    <a:cubicBezTo>
                      <a:pt x="16389" y="5795"/>
                      <a:pt x="18718" y="2348"/>
                      <a:pt x="16389" y="613"/>
                    </a:cubicBezTo>
                    <a:cubicBezTo>
                      <a:pt x="15923" y="263"/>
                      <a:pt x="15420" y="123"/>
                      <a:pt x="14914" y="123"/>
                    </a:cubicBezTo>
                    <a:cubicBezTo>
                      <a:pt x="12914" y="123"/>
                      <a:pt x="10866" y="2303"/>
                      <a:pt x="10866" y="2303"/>
                    </a:cubicBezTo>
                    <a:cubicBezTo>
                      <a:pt x="10866" y="2303"/>
                      <a:pt x="10071" y="1"/>
                      <a:pt x="8537" y="1"/>
                    </a:cubicBez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 dirty="0"/>
              </a:p>
            </p:txBody>
          </p:sp>
          <p:sp>
            <p:nvSpPr>
              <p:cNvPr id="151" name="Google Shape;2360;p30">
                <a:extLst>
                  <a:ext uri="{FF2B5EF4-FFF2-40B4-BE49-F238E27FC236}">
                    <a16:creationId xmlns:a16="http://schemas.microsoft.com/office/drawing/2014/main" id="{697B9033-8630-487B-BB45-593826617AE1}"/>
                  </a:ext>
                </a:extLst>
              </p:cNvPr>
              <p:cNvSpPr/>
              <p:nvPr/>
            </p:nvSpPr>
            <p:spPr>
              <a:xfrm>
                <a:off x="1878425" y="11851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152" name="Google Shape;2361;p30">
                <a:extLst>
                  <a:ext uri="{FF2B5EF4-FFF2-40B4-BE49-F238E27FC236}">
                    <a16:creationId xmlns:a16="http://schemas.microsoft.com/office/drawing/2014/main" id="{78FFD4CA-CF6A-48EF-B32F-21BB39865BE3}"/>
                  </a:ext>
                </a:extLst>
              </p:cNvPr>
              <p:cNvSpPr/>
              <p:nvPr/>
            </p:nvSpPr>
            <p:spPr>
              <a:xfrm>
                <a:off x="5585525" y="3231300"/>
                <a:ext cx="2028300" cy="1403400"/>
              </a:xfrm>
              <a:prstGeom prst="ellipse">
                <a:avLst/>
              </a:prstGeom>
              <a:grpFill/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</p:grpSp>
      <p:grpSp>
        <p:nvGrpSpPr>
          <p:cNvPr id="153" name="Google Shape;447;p27">
            <a:extLst>
              <a:ext uri="{FF2B5EF4-FFF2-40B4-BE49-F238E27FC236}">
                <a16:creationId xmlns:a16="http://schemas.microsoft.com/office/drawing/2014/main" id="{9368DEE6-4134-4E61-9FBC-094C8ED3D5D5}"/>
              </a:ext>
            </a:extLst>
          </p:cNvPr>
          <p:cNvGrpSpPr/>
          <p:nvPr userDrawn="1"/>
        </p:nvGrpSpPr>
        <p:grpSpPr>
          <a:xfrm>
            <a:off x="12587892" y="6071453"/>
            <a:ext cx="3452082" cy="2390651"/>
            <a:chOff x="4799733" y="3457797"/>
            <a:chExt cx="2301388" cy="1593766"/>
          </a:xfrm>
        </p:grpSpPr>
        <p:sp>
          <p:nvSpPr>
            <p:cNvPr id="154" name="Google Shape;448;p27">
              <a:extLst>
                <a:ext uri="{FF2B5EF4-FFF2-40B4-BE49-F238E27FC236}">
                  <a16:creationId xmlns:a16="http://schemas.microsoft.com/office/drawing/2014/main" id="{0301A587-8C68-4FD9-A8FC-970C849E2B95}"/>
                </a:ext>
              </a:extLst>
            </p:cNvPr>
            <p:cNvSpPr/>
            <p:nvPr/>
          </p:nvSpPr>
          <p:spPr>
            <a:xfrm>
              <a:off x="5512937" y="4441437"/>
              <a:ext cx="134693" cy="122202"/>
            </a:xfrm>
            <a:custGeom>
              <a:avLst/>
              <a:gdLst/>
              <a:ahLst/>
              <a:cxnLst/>
              <a:rect l="l" t="t" r="r" b="b"/>
              <a:pathLst>
                <a:path w="2437" h="2211" extrusionOk="0">
                  <a:moveTo>
                    <a:pt x="1" y="1"/>
                  </a:moveTo>
                  <a:lnTo>
                    <a:pt x="1" y="715"/>
                  </a:lnTo>
                  <a:lnTo>
                    <a:pt x="1" y="1271"/>
                  </a:lnTo>
                  <a:lnTo>
                    <a:pt x="1" y="2211"/>
                  </a:lnTo>
                  <a:lnTo>
                    <a:pt x="2436" y="1112"/>
                  </a:lnTo>
                  <a:lnTo>
                    <a:pt x="1" y="1"/>
                  </a:ln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55" name="Google Shape;449;p27">
              <a:extLst>
                <a:ext uri="{FF2B5EF4-FFF2-40B4-BE49-F238E27FC236}">
                  <a16:creationId xmlns:a16="http://schemas.microsoft.com/office/drawing/2014/main" id="{0A2339AA-D2C6-4088-B2D1-038FD047A8DB}"/>
                </a:ext>
              </a:extLst>
            </p:cNvPr>
            <p:cNvSpPr/>
            <p:nvPr/>
          </p:nvSpPr>
          <p:spPr>
            <a:xfrm>
              <a:off x="5671673" y="4450943"/>
              <a:ext cx="91527" cy="79091"/>
            </a:xfrm>
            <a:custGeom>
              <a:avLst/>
              <a:gdLst/>
              <a:ahLst/>
              <a:cxnLst/>
              <a:rect l="l" t="t" r="r" b="b"/>
              <a:pathLst>
                <a:path w="1656" h="1431" extrusionOk="0">
                  <a:moveTo>
                    <a:pt x="1" y="1"/>
                  </a:moveTo>
                  <a:lnTo>
                    <a:pt x="1" y="1430"/>
                  </a:lnTo>
                  <a:lnTo>
                    <a:pt x="1655" y="1430"/>
                  </a:lnTo>
                  <a:lnTo>
                    <a:pt x="1655" y="1"/>
                  </a:lnTo>
                  <a:close/>
                </a:path>
              </a:pathLst>
            </a:custGeom>
            <a:solidFill>
              <a:srgbClr val="F9CF7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56" name="Google Shape;450;p27">
              <a:extLst>
                <a:ext uri="{FF2B5EF4-FFF2-40B4-BE49-F238E27FC236}">
                  <a16:creationId xmlns:a16="http://schemas.microsoft.com/office/drawing/2014/main" id="{079FA416-221F-4C27-A885-A339B1E6CD0B}"/>
                </a:ext>
              </a:extLst>
            </p:cNvPr>
            <p:cNvSpPr/>
            <p:nvPr/>
          </p:nvSpPr>
          <p:spPr>
            <a:xfrm>
              <a:off x="5670236" y="4448014"/>
              <a:ext cx="92246" cy="80528"/>
            </a:xfrm>
            <a:custGeom>
              <a:avLst/>
              <a:gdLst/>
              <a:ahLst/>
              <a:cxnLst/>
              <a:rect l="l" t="t" r="r" b="b"/>
              <a:pathLst>
                <a:path w="1669" h="1457" extrusionOk="0">
                  <a:moveTo>
                    <a:pt x="239" y="1"/>
                  </a:moveTo>
                  <a:cubicBezTo>
                    <a:pt x="146" y="1"/>
                    <a:pt x="80" y="14"/>
                    <a:pt x="53" y="27"/>
                  </a:cubicBezTo>
                  <a:cubicBezTo>
                    <a:pt x="14" y="40"/>
                    <a:pt x="0" y="54"/>
                    <a:pt x="0" y="93"/>
                  </a:cubicBezTo>
                  <a:cubicBezTo>
                    <a:pt x="0" y="120"/>
                    <a:pt x="14" y="146"/>
                    <a:pt x="40" y="160"/>
                  </a:cubicBezTo>
                  <a:cubicBezTo>
                    <a:pt x="80" y="173"/>
                    <a:pt x="120" y="173"/>
                    <a:pt x="186" y="173"/>
                  </a:cubicBezTo>
                  <a:cubicBezTo>
                    <a:pt x="225" y="186"/>
                    <a:pt x="265" y="186"/>
                    <a:pt x="292" y="199"/>
                  </a:cubicBezTo>
                  <a:cubicBezTo>
                    <a:pt x="305" y="212"/>
                    <a:pt x="345" y="239"/>
                    <a:pt x="371" y="292"/>
                  </a:cubicBezTo>
                  <a:lnTo>
                    <a:pt x="689" y="729"/>
                  </a:lnTo>
                  <a:lnTo>
                    <a:pt x="636" y="795"/>
                  </a:lnTo>
                  <a:lnTo>
                    <a:pt x="596" y="861"/>
                  </a:lnTo>
                  <a:lnTo>
                    <a:pt x="517" y="954"/>
                  </a:lnTo>
                  <a:cubicBezTo>
                    <a:pt x="490" y="993"/>
                    <a:pt x="450" y="1046"/>
                    <a:pt x="398" y="1126"/>
                  </a:cubicBezTo>
                  <a:cubicBezTo>
                    <a:pt x="371" y="1139"/>
                    <a:pt x="358" y="1152"/>
                    <a:pt x="331" y="1165"/>
                  </a:cubicBezTo>
                  <a:cubicBezTo>
                    <a:pt x="318" y="1179"/>
                    <a:pt x="292" y="1179"/>
                    <a:pt x="265" y="1192"/>
                  </a:cubicBezTo>
                  <a:cubicBezTo>
                    <a:pt x="212" y="1192"/>
                    <a:pt x="173" y="1205"/>
                    <a:pt x="133" y="1218"/>
                  </a:cubicBezTo>
                  <a:cubicBezTo>
                    <a:pt x="93" y="1232"/>
                    <a:pt x="80" y="1245"/>
                    <a:pt x="80" y="1285"/>
                  </a:cubicBezTo>
                  <a:cubicBezTo>
                    <a:pt x="80" y="1298"/>
                    <a:pt x="80" y="1324"/>
                    <a:pt x="80" y="1337"/>
                  </a:cubicBezTo>
                  <a:cubicBezTo>
                    <a:pt x="93" y="1337"/>
                    <a:pt x="106" y="1351"/>
                    <a:pt x="120" y="1351"/>
                  </a:cubicBezTo>
                  <a:cubicBezTo>
                    <a:pt x="133" y="1364"/>
                    <a:pt x="146" y="1364"/>
                    <a:pt x="159" y="1364"/>
                  </a:cubicBezTo>
                  <a:lnTo>
                    <a:pt x="556" y="1364"/>
                  </a:lnTo>
                  <a:cubicBezTo>
                    <a:pt x="570" y="1364"/>
                    <a:pt x="583" y="1377"/>
                    <a:pt x="609" y="1377"/>
                  </a:cubicBezTo>
                  <a:lnTo>
                    <a:pt x="675" y="1377"/>
                  </a:lnTo>
                  <a:cubicBezTo>
                    <a:pt x="702" y="1377"/>
                    <a:pt x="728" y="1364"/>
                    <a:pt x="755" y="1364"/>
                  </a:cubicBezTo>
                  <a:cubicBezTo>
                    <a:pt x="781" y="1351"/>
                    <a:pt x="808" y="1324"/>
                    <a:pt x="808" y="1298"/>
                  </a:cubicBezTo>
                  <a:cubicBezTo>
                    <a:pt x="808" y="1285"/>
                    <a:pt x="795" y="1258"/>
                    <a:pt x="781" y="1245"/>
                  </a:cubicBezTo>
                  <a:cubicBezTo>
                    <a:pt x="768" y="1218"/>
                    <a:pt x="715" y="1218"/>
                    <a:pt x="662" y="1218"/>
                  </a:cubicBezTo>
                  <a:cubicBezTo>
                    <a:pt x="636" y="1218"/>
                    <a:pt x="609" y="1205"/>
                    <a:pt x="609" y="1205"/>
                  </a:cubicBezTo>
                  <a:cubicBezTo>
                    <a:pt x="609" y="1192"/>
                    <a:pt x="596" y="1192"/>
                    <a:pt x="596" y="1179"/>
                  </a:cubicBezTo>
                  <a:cubicBezTo>
                    <a:pt x="596" y="1179"/>
                    <a:pt x="609" y="1152"/>
                    <a:pt x="623" y="1139"/>
                  </a:cubicBezTo>
                  <a:cubicBezTo>
                    <a:pt x="636" y="1112"/>
                    <a:pt x="649" y="1099"/>
                    <a:pt x="662" y="1086"/>
                  </a:cubicBezTo>
                  <a:cubicBezTo>
                    <a:pt x="689" y="1046"/>
                    <a:pt x="702" y="1020"/>
                    <a:pt x="728" y="993"/>
                  </a:cubicBezTo>
                  <a:cubicBezTo>
                    <a:pt x="742" y="980"/>
                    <a:pt x="768" y="940"/>
                    <a:pt x="808" y="887"/>
                  </a:cubicBezTo>
                  <a:cubicBezTo>
                    <a:pt x="834" y="927"/>
                    <a:pt x="861" y="967"/>
                    <a:pt x="887" y="1007"/>
                  </a:cubicBezTo>
                  <a:cubicBezTo>
                    <a:pt x="914" y="1033"/>
                    <a:pt x="940" y="1073"/>
                    <a:pt x="967" y="1112"/>
                  </a:cubicBezTo>
                  <a:cubicBezTo>
                    <a:pt x="980" y="1139"/>
                    <a:pt x="1006" y="1165"/>
                    <a:pt x="1020" y="1192"/>
                  </a:cubicBezTo>
                  <a:cubicBezTo>
                    <a:pt x="1033" y="1218"/>
                    <a:pt x="1046" y="1232"/>
                    <a:pt x="1046" y="1245"/>
                  </a:cubicBezTo>
                  <a:cubicBezTo>
                    <a:pt x="1046" y="1258"/>
                    <a:pt x="1033" y="1271"/>
                    <a:pt x="1033" y="1285"/>
                  </a:cubicBezTo>
                  <a:lnTo>
                    <a:pt x="993" y="1285"/>
                  </a:lnTo>
                  <a:cubicBezTo>
                    <a:pt x="967" y="1298"/>
                    <a:pt x="953" y="1311"/>
                    <a:pt x="953" y="1324"/>
                  </a:cubicBezTo>
                  <a:cubicBezTo>
                    <a:pt x="940" y="1337"/>
                    <a:pt x="940" y="1351"/>
                    <a:pt x="940" y="1364"/>
                  </a:cubicBezTo>
                  <a:cubicBezTo>
                    <a:pt x="940" y="1377"/>
                    <a:pt x="953" y="1404"/>
                    <a:pt x="967" y="1430"/>
                  </a:cubicBezTo>
                  <a:cubicBezTo>
                    <a:pt x="993" y="1443"/>
                    <a:pt x="1033" y="1457"/>
                    <a:pt x="1086" y="1457"/>
                  </a:cubicBezTo>
                  <a:lnTo>
                    <a:pt x="1536" y="1457"/>
                  </a:lnTo>
                  <a:cubicBezTo>
                    <a:pt x="1575" y="1457"/>
                    <a:pt x="1602" y="1457"/>
                    <a:pt x="1628" y="1443"/>
                  </a:cubicBezTo>
                  <a:cubicBezTo>
                    <a:pt x="1655" y="1443"/>
                    <a:pt x="1668" y="1417"/>
                    <a:pt x="1668" y="1377"/>
                  </a:cubicBezTo>
                  <a:cubicBezTo>
                    <a:pt x="1668" y="1351"/>
                    <a:pt x="1655" y="1337"/>
                    <a:pt x="1628" y="1324"/>
                  </a:cubicBezTo>
                  <a:cubicBezTo>
                    <a:pt x="1615" y="1311"/>
                    <a:pt x="1589" y="1298"/>
                    <a:pt x="1549" y="1298"/>
                  </a:cubicBezTo>
                  <a:lnTo>
                    <a:pt x="1456" y="1298"/>
                  </a:lnTo>
                  <a:cubicBezTo>
                    <a:pt x="1430" y="1298"/>
                    <a:pt x="1403" y="1285"/>
                    <a:pt x="1364" y="1271"/>
                  </a:cubicBezTo>
                  <a:cubicBezTo>
                    <a:pt x="1350" y="1271"/>
                    <a:pt x="1337" y="1258"/>
                    <a:pt x="1324" y="1245"/>
                  </a:cubicBezTo>
                  <a:cubicBezTo>
                    <a:pt x="1311" y="1232"/>
                    <a:pt x="1284" y="1205"/>
                    <a:pt x="1245" y="1165"/>
                  </a:cubicBezTo>
                  <a:cubicBezTo>
                    <a:pt x="1218" y="1126"/>
                    <a:pt x="1178" y="1073"/>
                    <a:pt x="1125" y="1007"/>
                  </a:cubicBezTo>
                  <a:cubicBezTo>
                    <a:pt x="1073" y="927"/>
                    <a:pt x="1006" y="835"/>
                    <a:pt x="927" y="729"/>
                  </a:cubicBezTo>
                  <a:cubicBezTo>
                    <a:pt x="967" y="676"/>
                    <a:pt x="1006" y="610"/>
                    <a:pt x="1046" y="557"/>
                  </a:cubicBezTo>
                  <a:cubicBezTo>
                    <a:pt x="1073" y="504"/>
                    <a:pt x="1125" y="451"/>
                    <a:pt x="1165" y="385"/>
                  </a:cubicBezTo>
                  <a:cubicBezTo>
                    <a:pt x="1205" y="345"/>
                    <a:pt x="1245" y="318"/>
                    <a:pt x="1271" y="305"/>
                  </a:cubicBezTo>
                  <a:cubicBezTo>
                    <a:pt x="1298" y="292"/>
                    <a:pt x="1337" y="292"/>
                    <a:pt x="1390" y="292"/>
                  </a:cubicBezTo>
                  <a:cubicBezTo>
                    <a:pt x="1430" y="292"/>
                    <a:pt x="1509" y="279"/>
                    <a:pt x="1589" y="279"/>
                  </a:cubicBezTo>
                  <a:cubicBezTo>
                    <a:pt x="1615" y="279"/>
                    <a:pt x="1628" y="279"/>
                    <a:pt x="1642" y="265"/>
                  </a:cubicBezTo>
                  <a:cubicBezTo>
                    <a:pt x="1655" y="239"/>
                    <a:pt x="1655" y="226"/>
                    <a:pt x="1655" y="212"/>
                  </a:cubicBezTo>
                  <a:cubicBezTo>
                    <a:pt x="1655" y="146"/>
                    <a:pt x="1642" y="120"/>
                    <a:pt x="1589" y="120"/>
                  </a:cubicBezTo>
                  <a:lnTo>
                    <a:pt x="1020" y="120"/>
                  </a:lnTo>
                  <a:cubicBezTo>
                    <a:pt x="980" y="120"/>
                    <a:pt x="953" y="120"/>
                    <a:pt x="927" y="133"/>
                  </a:cubicBezTo>
                  <a:cubicBezTo>
                    <a:pt x="900" y="146"/>
                    <a:pt x="887" y="173"/>
                    <a:pt x="887" y="212"/>
                  </a:cubicBezTo>
                  <a:cubicBezTo>
                    <a:pt x="887" y="226"/>
                    <a:pt x="887" y="252"/>
                    <a:pt x="914" y="265"/>
                  </a:cubicBezTo>
                  <a:cubicBezTo>
                    <a:pt x="927" y="265"/>
                    <a:pt x="940" y="279"/>
                    <a:pt x="953" y="279"/>
                  </a:cubicBezTo>
                  <a:cubicBezTo>
                    <a:pt x="953" y="292"/>
                    <a:pt x="967" y="292"/>
                    <a:pt x="967" y="305"/>
                  </a:cubicBezTo>
                  <a:cubicBezTo>
                    <a:pt x="967" y="305"/>
                    <a:pt x="953" y="332"/>
                    <a:pt x="940" y="358"/>
                  </a:cubicBezTo>
                  <a:cubicBezTo>
                    <a:pt x="927" y="385"/>
                    <a:pt x="900" y="411"/>
                    <a:pt x="874" y="451"/>
                  </a:cubicBezTo>
                  <a:lnTo>
                    <a:pt x="808" y="570"/>
                  </a:lnTo>
                  <a:cubicBezTo>
                    <a:pt x="768" y="517"/>
                    <a:pt x="742" y="477"/>
                    <a:pt x="715" y="437"/>
                  </a:cubicBezTo>
                  <a:cubicBezTo>
                    <a:pt x="689" y="398"/>
                    <a:pt x="662" y="371"/>
                    <a:pt x="636" y="332"/>
                  </a:cubicBezTo>
                  <a:cubicBezTo>
                    <a:pt x="623" y="305"/>
                    <a:pt x="596" y="279"/>
                    <a:pt x="596" y="252"/>
                  </a:cubicBezTo>
                  <a:cubicBezTo>
                    <a:pt x="583" y="239"/>
                    <a:pt x="570" y="226"/>
                    <a:pt x="570" y="212"/>
                  </a:cubicBezTo>
                  <a:cubicBezTo>
                    <a:pt x="570" y="199"/>
                    <a:pt x="583" y="186"/>
                    <a:pt x="596" y="186"/>
                  </a:cubicBezTo>
                  <a:lnTo>
                    <a:pt x="662" y="186"/>
                  </a:lnTo>
                  <a:cubicBezTo>
                    <a:pt x="702" y="186"/>
                    <a:pt x="728" y="173"/>
                    <a:pt x="742" y="160"/>
                  </a:cubicBezTo>
                  <a:cubicBezTo>
                    <a:pt x="755" y="133"/>
                    <a:pt x="768" y="120"/>
                    <a:pt x="768" y="107"/>
                  </a:cubicBezTo>
                  <a:cubicBezTo>
                    <a:pt x="768" y="93"/>
                    <a:pt x="768" y="80"/>
                    <a:pt x="768" y="67"/>
                  </a:cubicBezTo>
                  <a:cubicBezTo>
                    <a:pt x="768" y="54"/>
                    <a:pt x="755" y="40"/>
                    <a:pt x="742" y="40"/>
                  </a:cubicBezTo>
                  <a:cubicBezTo>
                    <a:pt x="728" y="27"/>
                    <a:pt x="715" y="14"/>
                    <a:pt x="689" y="14"/>
                  </a:cubicBezTo>
                  <a:cubicBezTo>
                    <a:pt x="675" y="1"/>
                    <a:pt x="636" y="1"/>
                    <a:pt x="596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57" name="Google Shape;451;p27">
              <a:extLst>
                <a:ext uri="{FF2B5EF4-FFF2-40B4-BE49-F238E27FC236}">
                  <a16:creationId xmlns:a16="http://schemas.microsoft.com/office/drawing/2014/main" id="{B2395859-C339-422A-B184-A814A384983F}"/>
                </a:ext>
              </a:extLst>
            </p:cNvPr>
            <p:cNvSpPr/>
            <p:nvPr/>
          </p:nvSpPr>
          <p:spPr>
            <a:xfrm>
              <a:off x="5668799" y="4448014"/>
              <a:ext cx="100260" cy="84895"/>
            </a:xfrm>
            <a:custGeom>
              <a:avLst/>
              <a:gdLst/>
              <a:ahLst/>
              <a:cxnLst/>
              <a:rect l="l" t="t" r="r" b="b"/>
              <a:pathLst>
                <a:path w="1814" h="1536" extrusionOk="0">
                  <a:moveTo>
                    <a:pt x="768" y="107"/>
                  </a:moveTo>
                  <a:lnTo>
                    <a:pt x="768" y="160"/>
                  </a:lnTo>
                  <a:lnTo>
                    <a:pt x="662" y="160"/>
                  </a:lnTo>
                  <a:cubicBezTo>
                    <a:pt x="609" y="160"/>
                    <a:pt x="556" y="212"/>
                    <a:pt x="556" y="265"/>
                  </a:cubicBezTo>
                  <a:cubicBezTo>
                    <a:pt x="556" y="265"/>
                    <a:pt x="609" y="265"/>
                    <a:pt x="609" y="332"/>
                  </a:cubicBezTo>
                  <a:cubicBezTo>
                    <a:pt x="609" y="332"/>
                    <a:pt x="609" y="385"/>
                    <a:pt x="662" y="385"/>
                  </a:cubicBezTo>
                  <a:cubicBezTo>
                    <a:pt x="662" y="437"/>
                    <a:pt x="715" y="490"/>
                    <a:pt x="715" y="490"/>
                  </a:cubicBezTo>
                  <a:cubicBezTo>
                    <a:pt x="768" y="543"/>
                    <a:pt x="768" y="596"/>
                    <a:pt x="821" y="662"/>
                  </a:cubicBezTo>
                  <a:lnTo>
                    <a:pt x="887" y="715"/>
                  </a:lnTo>
                  <a:lnTo>
                    <a:pt x="993" y="543"/>
                  </a:lnTo>
                  <a:cubicBezTo>
                    <a:pt x="993" y="490"/>
                    <a:pt x="1046" y="437"/>
                    <a:pt x="1046" y="437"/>
                  </a:cubicBezTo>
                  <a:cubicBezTo>
                    <a:pt x="1046" y="385"/>
                    <a:pt x="1099" y="385"/>
                    <a:pt x="1099" y="332"/>
                  </a:cubicBezTo>
                  <a:cubicBezTo>
                    <a:pt x="1099" y="265"/>
                    <a:pt x="1046" y="265"/>
                    <a:pt x="1046" y="265"/>
                  </a:cubicBezTo>
                  <a:lnTo>
                    <a:pt x="993" y="265"/>
                  </a:lnTo>
                  <a:lnTo>
                    <a:pt x="993" y="212"/>
                  </a:lnTo>
                  <a:lnTo>
                    <a:pt x="1654" y="212"/>
                  </a:lnTo>
                  <a:lnTo>
                    <a:pt x="1654" y="265"/>
                  </a:lnTo>
                  <a:lnTo>
                    <a:pt x="1324" y="265"/>
                  </a:lnTo>
                  <a:cubicBezTo>
                    <a:pt x="1271" y="332"/>
                    <a:pt x="1218" y="332"/>
                    <a:pt x="1218" y="385"/>
                  </a:cubicBezTo>
                  <a:cubicBezTo>
                    <a:pt x="1151" y="437"/>
                    <a:pt x="1099" y="490"/>
                    <a:pt x="1046" y="543"/>
                  </a:cubicBezTo>
                  <a:cubicBezTo>
                    <a:pt x="993" y="596"/>
                    <a:pt x="993" y="662"/>
                    <a:pt x="940" y="715"/>
                  </a:cubicBezTo>
                  <a:lnTo>
                    <a:pt x="940" y="768"/>
                  </a:lnTo>
                  <a:lnTo>
                    <a:pt x="940" y="821"/>
                  </a:lnTo>
                  <a:cubicBezTo>
                    <a:pt x="993" y="927"/>
                    <a:pt x="1099" y="993"/>
                    <a:pt x="1151" y="1099"/>
                  </a:cubicBezTo>
                  <a:cubicBezTo>
                    <a:pt x="1218" y="1152"/>
                    <a:pt x="1218" y="1205"/>
                    <a:pt x="1271" y="1258"/>
                  </a:cubicBezTo>
                  <a:cubicBezTo>
                    <a:pt x="1324" y="1258"/>
                    <a:pt x="1324" y="1324"/>
                    <a:pt x="1324" y="1324"/>
                  </a:cubicBezTo>
                  <a:cubicBezTo>
                    <a:pt x="1376" y="1324"/>
                    <a:pt x="1376" y="1377"/>
                    <a:pt x="1429" y="1377"/>
                  </a:cubicBezTo>
                  <a:lnTo>
                    <a:pt x="1601" y="1377"/>
                  </a:lnTo>
                  <a:cubicBezTo>
                    <a:pt x="1654" y="1377"/>
                    <a:pt x="1654" y="1430"/>
                    <a:pt x="1654" y="1430"/>
                  </a:cubicBezTo>
                  <a:lnTo>
                    <a:pt x="1099" y="1430"/>
                  </a:lnTo>
                  <a:lnTo>
                    <a:pt x="1046" y="1377"/>
                  </a:lnTo>
                  <a:lnTo>
                    <a:pt x="1099" y="1377"/>
                  </a:lnTo>
                  <a:cubicBezTo>
                    <a:pt x="1151" y="1377"/>
                    <a:pt x="1151" y="1324"/>
                    <a:pt x="1151" y="1258"/>
                  </a:cubicBezTo>
                  <a:lnTo>
                    <a:pt x="1151" y="1205"/>
                  </a:lnTo>
                  <a:cubicBezTo>
                    <a:pt x="1099" y="1152"/>
                    <a:pt x="1099" y="1152"/>
                    <a:pt x="1099" y="1099"/>
                  </a:cubicBezTo>
                  <a:cubicBezTo>
                    <a:pt x="1046" y="1099"/>
                    <a:pt x="1046" y="1046"/>
                    <a:pt x="993" y="993"/>
                  </a:cubicBezTo>
                  <a:cubicBezTo>
                    <a:pt x="993" y="993"/>
                    <a:pt x="940" y="927"/>
                    <a:pt x="940" y="874"/>
                  </a:cubicBezTo>
                  <a:lnTo>
                    <a:pt x="887" y="821"/>
                  </a:lnTo>
                  <a:lnTo>
                    <a:pt x="821" y="874"/>
                  </a:lnTo>
                  <a:cubicBezTo>
                    <a:pt x="768" y="927"/>
                    <a:pt x="768" y="993"/>
                    <a:pt x="715" y="993"/>
                  </a:cubicBezTo>
                  <a:cubicBezTo>
                    <a:pt x="715" y="1046"/>
                    <a:pt x="715" y="1046"/>
                    <a:pt x="662" y="1099"/>
                  </a:cubicBezTo>
                  <a:lnTo>
                    <a:pt x="662" y="1152"/>
                  </a:lnTo>
                  <a:cubicBezTo>
                    <a:pt x="609" y="1152"/>
                    <a:pt x="609" y="1152"/>
                    <a:pt x="609" y="1205"/>
                  </a:cubicBezTo>
                  <a:lnTo>
                    <a:pt x="609" y="1258"/>
                  </a:lnTo>
                  <a:cubicBezTo>
                    <a:pt x="662" y="1324"/>
                    <a:pt x="662" y="1324"/>
                    <a:pt x="715" y="1324"/>
                  </a:cubicBezTo>
                  <a:lnTo>
                    <a:pt x="821" y="1324"/>
                  </a:lnTo>
                  <a:cubicBezTo>
                    <a:pt x="768" y="1324"/>
                    <a:pt x="768" y="1377"/>
                    <a:pt x="715" y="1377"/>
                  </a:cubicBezTo>
                  <a:lnTo>
                    <a:pt x="662" y="1377"/>
                  </a:lnTo>
                  <a:lnTo>
                    <a:pt x="609" y="1324"/>
                  </a:lnTo>
                  <a:lnTo>
                    <a:pt x="225" y="1324"/>
                  </a:lnTo>
                  <a:cubicBezTo>
                    <a:pt x="278" y="1324"/>
                    <a:pt x="278" y="1324"/>
                    <a:pt x="331" y="1258"/>
                  </a:cubicBezTo>
                  <a:lnTo>
                    <a:pt x="437" y="1258"/>
                  </a:lnTo>
                  <a:lnTo>
                    <a:pt x="490" y="1205"/>
                  </a:lnTo>
                  <a:cubicBezTo>
                    <a:pt x="556" y="1099"/>
                    <a:pt x="609" y="1046"/>
                    <a:pt x="609" y="1046"/>
                  </a:cubicBezTo>
                  <a:cubicBezTo>
                    <a:pt x="662" y="993"/>
                    <a:pt x="662" y="927"/>
                    <a:pt x="715" y="927"/>
                  </a:cubicBezTo>
                  <a:cubicBezTo>
                    <a:pt x="715" y="927"/>
                    <a:pt x="715" y="874"/>
                    <a:pt x="768" y="874"/>
                  </a:cubicBezTo>
                  <a:lnTo>
                    <a:pt x="768" y="821"/>
                  </a:lnTo>
                  <a:lnTo>
                    <a:pt x="821" y="768"/>
                  </a:lnTo>
                  <a:lnTo>
                    <a:pt x="490" y="265"/>
                  </a:lnTo>
                  <a:cubicBezTo>
                    <a:pt x="437" y="265"/>
                    <a:pt x="437" y="212"/>
                    <a:pt x="384" y="160"/>
                  </a:cubicBezTo>
                  <a:lnTo>
                    <a:pt x="106" y="160"/>
                  </a:lnTo>
                  <a:lnTo>
                    <a:pt x="106" y="107"/>
                  </a:lnTo>
                  <a:close/>
                  <a:moveTo>
                    <a:pt x="106" y="1"/>
                  </a:moveTo>
                  <a:cubicBezTo>
                    <a:pt x="53" y="54"/>
                    <a:pt x="0" y="107"/>
                    <a:pt x="0" y="107"/>
                  </a:cubicBezTo>
                  <a:cubicBezTo>
                    <a:pt x="0" y="160"/>
                    <a:pt x="53" y="212"/>
                    <a:pt x="53" y="265"/>
                  </a:cubicBezTo>
                  <a:lnTo>
                    <a:pt x="331" y="265"/>
                  </a:lnTo>
                  <a:cubicBezTo>
                    <a:pt x="331" y="332"/>
                    <a:pt x="331" y="332"/>
                    <a:pt x="384" y="385"/>
                  </a:cubicBezTo>
                  <a:lnTo>
                    <a:pt x="662" y="768"/>
                  </a:lnTo>
                  <a:lnTo>
                    <a:pt x="662" y="821"/>
                  </a:lnTo>
                  <a:cubicBezTo>
                    <a:pt x="662" y="821"/>
                    <a:pt x="609" y="821"/>
                    <a:pt x="609" y="874"/>
                  </a:cubicBezTo>
                  <a:lnTo>
                    <a:pt x="556" y="927"/>
                  </a:lnTo>
                  <a:cubicBezTo>
                    <a:pt x="490" y="993"/>
                    <a:pt x="437" y="1046"/>
                    <a:pt x="384" y="1099"/>
                  </a:cubicBezTo>
                  <a:lnTo>
                    <a:pt x="384" y="1152"/>
                  </a:lnTo>
                  <a:lnTo>
                    <a:pt x="331" y="1152"/>
                  </a:lnTo>
                  <a:cubicBezTo>
                    <a:pt x="278" y="1152"/>
                    <a:pt x="225" y="1152"/>
                    <a:pt x="159" y="1205"/>
                  </a:cubicBezTo>
                  <a:cubicBezTo>
                    <a:pt x="106" y="1205"/>
                    <a:pt x="53" y="1258"/>
                    <a:pt x="53" y="1324"/>
                  </a:cubicBezTo>
                  <a:cubicBezTo>
                    <a:pt x="53" y="1377"/>
                    <a:pt x="53" y="1377"/>
                    <a:pt x="106" y="1430"/>
                  </a:cubicBezTo>
                  <a:lnTo>
                    <a:pt x="159" y="1430"/>
                  </a:lnTo>
                  <a:cubicBezTo>
                    <a:pt x="159" y="1483"/>
                    <a:pt x="225" y="1483"/>
                    <a:pt x="225" y="1483"/>
                  </a:cubicBezTo>
                  <a:lnTo>
                    <a:pt x="715" y="1483"/>
                  </a:lnTo>
                  <a:cubicBezTo>
                    <a:pt x="768" y="1483"/>
                    <a:pt x="821" y="1483"/>
                    <a:pt x="821" y="1430"/>
                  </a:cubicBezTo>
                  <a:cubicBezTo>
                    <a:pt x="887" y="1430"/>
                    <a:pt x="940" y="1377"/>
                    <a:pt x="940" y="1324"/>
                  </a:cubicBezTo>
                  <a:cubicBezTo>
                    <a:pt x="940" y="1258"/>
                    <a:pt x="887" y="1258"/>
                    <a:pt x="887" y="1258"/>
                  </a:cubicBezTo>
                  <a:cubicBezTo>
                    <a:pt x="821" y="1205"/>
                    <a:pt x="821" y="1205"/>
                    <a:pt x="768" y="1205"/>
                  </a:cubicBezTo>
                  <a:lnTo>
                    <a:pt x="768" y="1152"/>
                  </a:lnTo>
                  <a:cubicBezTo>
                    <a:pt x="768" y="1099"/>
                    <a:pt x="821" y="1099"/>
                    <a:pt x="821" y="1099"/>
                  </a:cubicBezTo>
                  <a:cubicBezTo>
                    <a:pt x="821" y="1046"/>
                    <a:pt x="887" y="1046"/>
                    <a:pt x="887" y="1046"/>
                  </a:cubicBezTo>
                  <a:lnTo>
                    <a:pt x="887" y="1099"/>
                  </a:lnTo>
                  <a:cubicBezTo>
                    <a:pt x="940" y="1099"/>
                    <a:pt x="940" y="1152"/>
                    <a:pt x="993" y="1152"/>
                  </a:cubicBezTo>
                  <a:cubicBezTo>
                    <a:pt x="993" y="1205"/>
                    <a:pt x="993" y="1258"/>
                    <a:pt x="1046" y="1258"/>
                  </a:cubicBezTo>
                  <a:cubicBezTo>
                    <a:pt x="993" y="1258"/>
                    <a:pt x="993" y="1324"/>
                    <a:pt x="940" y="1324"/>
                  </a:cubicBezTo>
                  <a:lnTo>
                    <a:pt x="940" y="1430"/>
                  </a:lnTo>
                  <a:cubicBezTo>
                    <a:pt x="940" y="1430"/>
                    <a:pt x="940" y="1483"/>
                    <a:pt x="993" y="1483"/>
                  </a:cubicBezTo>
                  <a:cubicBezTo>
                    <a:pt x="1046" y="1536"/>
                    <a:pt x="1099" y="1536"/>
                    <a:pt x="1151" y="1536"/>
                  </a:cubicBezTo>
                  <a:lnTo>
                    <a:pt x="1707" y="1536"/>
                  </a:lnTo>
                  <a:cubicBezTo>
                    <a:pt x="1760" y="1536"/>
                    <a:pt x="1813" y="1483"/>
                    <a:pt x="1813" y="1430"/>
                  </a:cubicBezTo>
                  <a:cubicBezTo>
                    <a:pt x="1813" y="1377"/>
                    <a:pt x="1760" y="1324"/>
                    <a:pt x="1707" y="1324"/>
                  </a:cubicBezTo>
                  <a:cubicBezTo>
                    <a:pt x="1707" y="1258"/>
                    <a:pt x="1654" y="1258"/>
                    <a:pt x="1601" y="1258"/>
                  </a:cubicBezTo>
                  <a:lnTo>
                    <a:pt x="1429" y="1258"/>
                  </a:lnTo>
                  <a:cubicBezTo>
                    <a:pt x="1429" y="1205"/>
                    <a:pt x="1376" y="1205"/>
                    <a:pt x="1376" y="1152"/>
                  </a:cubicBezTo>
                  <a:cubicBezTo>
                    <a:pt x="1324" y="1099"/>
                    <a:pt x="1271" y="1046"/>
                    <a:pt x="1218" y="993"/>
                  </a:cubicBezTo>
                  <a:cubicBezTo>
                    <a:pt x="1218" y="927"/>
                    <a:pt x="1099" y="874"/>
                    <a:pt x="1046" y="768"/>
                  </a:cubicBezTo>
                  <a:cubicBezTo>
                    <a:pt x="1099" y="715"/>
                    <a:pt x="1099" y="662"/>
                    <a:pt x="1151" y="596"/>
                  </a:cubicBezTo>
                  <a:cubicBezTo>
                    <a:pt x="1218" y="596"/>
                    <a:pt x="1218" y="543"/>
                    <a:pt x="1271" y="490"/>
                  </a:cubicBezTo>
                  <a:cubicBezTo>
                    <a:pt x="1324" y="437"/>
                    <a:pt x="1324" y="437"/>
                    <a:pt x="1376" y="385"/>
                  </a:cubicBezTo>
                  <a:lnTo>
                    <a:pt x="1654" y="385"/>
                  </a:lnTo>
                  <a:cubicBezTo>
                    <a:pt x="1707" y="385"/>
                    <a:pt x="1707" y="385"/>
                    <a:pt x="1707" y="332"/>
                  </a:cubicBezTo>
                  <a:lnTo>
                    <a:pt x="1760" y="332"/>
                  </a:lnTo>
                  <a:lnTo>
                    <a:pt x="1760" y="265"/>
                  </a:lnTo>
                  <a:lnTo>
                    <a:pt x="1760" y="160"/>
                  </a:lnTo>
                  <a:cubicBezTo>
                    <a:pt x="1760" y="160"/>
                    <a:pt x="1760" y="107"/>
                    <a:pt x="1707" y="107"/>
                  </a:cubicBezTo>
                  <a:lnTo>
                    <a:pt x="940" y="107"/>
                  </a:lnTo>
                  <a:cubicBezTo>
                    <a:pt x="887" y="160"/>
                    <a:pt x="887" y="212"/>
                    <a:pt x="887" y="265"/>
                  </a:cubicBezTo>
                  <a:cubicBezTo>
                    <a:pt x="887" y="265"/>
                    <a:pt x="887" y="332"/>
                    <a:pt x="940" y="332"/>
                  </a:cubicBezTo>
                  <a:lnTo>
                    <a:pt x="940" y="385"/>
                  </a:lnTo>
                  <a:cubicBezTo>
                    <a:pt x="940" y="385"/>
                    <a:pt x="940" y="437"/>
                    <a:pt x="887" y="437"/>
                  </a:cubicBezTo>
                  <a:lnTo>
                    <a:pt x="887" y="490"/>
                  </a:lnTo>
                  <a:cubicBezTo>
                    <a:pt x="821" y="490"/>
                    <a:pt x="821" y="437"/>
                    <a:pt x="821" y="437"/>
                  </a:cubicBezTo>
                  <a:cubicBezTo>
                    <a:pt x="768" y="385"/>
                    <a:pt x="768" y="385"/>
                    <a:pt x="768" y="332"/>
                  </a:cubicBezTo>
                  <a:cubicBezTo>
                    <a:pt x="715" y="332"/>
                    <a:pt x="715" y="332"/>
                    <a:pt x="715" y="265"/>
                  </a:cubicBezTo>
                  <a:cubicBezTo>
                    <a:pt x="768" y="265"/>
                    <a:pt x="821" y="265"/>
                    <a:pt x="821" y="212"/>
                  </a:cubicBezTo>
                  <a:cubicBezTo>
                    <a:pt x="887" y="212"/>
                    <a:pt x="887" y="160"/>
                    <a:pt x="887" y="160"/>
                  </a:cubicBezTo>
                  <a:lnTo>
                    <a:pt x="887" y="107"/>
                  </a:lnTo>
                  <a:lnTo>
                    <a:pt x="887" y="54"/>
                  </a:lnTo>
                  <a:lnTo>
                    <a:pt x="821" y="54"/>
                  </a:lnTo>
                  <a:cubicBezTo>
                    <a:pt x="821" y="1"/>
                    <a:pt x="821" y="1"/>
                    <a:pt x="768" y="1"/>
                  </a:cubicBezTo>
                  <a:close/>
                </a:path>
              </a:pathLst>
            </a:custGeom>
            <a:solidFill>
              <a:srgbClr val="F09C4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58" name="Google Shape;452;p27">
              <a:extLst>
                <a:ext uri="{FF2B5EF4-FFF2-40B4-BE49-F238E27FC236}">
                  <a16:creationId xmlns:a16="http://schemas.microsoft.com/office/drawing/2014/main" id="{2570E2EA-1611-45AF-B410-B8EAD8C13239}"/>
                </a:ext>
              </a:extLst>
            </p:cNvPr>
            <p:cNvSpPr/>
            <p:nvPr/>
          </p:nvSpPr>
          <p:spPr>
            <a:xfrm>
              <a:off x="4799733" y="3864528"/>
              <a:ext cx="1237772" cy="1187034"/>
            </a:xfrm>
            <a:custGeom>
              <a:avLst/>
              <a:gdLst/>
              <a:ahLst/>
              <a:cxnLst/>
              <a:rect l="l" t="t" r="r" b="b"/>
              <a:pathLst>
                <a:path w="22395" h="21477" extrusionOk="0">
                  <a:moveTo>
                    <a:pt x="17201" y="8638"/>
                  </a:moveTo>
                  <a:cubicBezTo>
                    <a:pt x="17575" y="8638"/>
                    <a:pt x="17951" y="8924"/>
                    <a:pt x="17987" y="9340"/>
                  </a:cubicBezTo>
                  <a:lnTo>
                    <a:pt x="18318" y="16672"/>
                  </a:lnTo>
                  <a:cubicBezTo>
                    <a:pt x="18371" y="17228"/>
                    <a:pt x="17868" y="17718"/>
                    <a:pt x="17273" y="17718"/>
                  </a:cubicBezTo>
                  <a:lnTo>
                    <a:pt x="9821" y="17612"/>
                  </a:lnTo>
                  <a:cubicBezTo>
                    <a:pt x="9212" y="17612"/>
                    <a:pt x="8881" y="16844"/>
                    <a:pt x="9331" y="16447"/>
                  </a:cubicBezTo>
                  <a:lnTo>
                    <a:pt x="16717" y="8837"/>
                  </a:lnTo>
                  <a:cubicBezTo>
                    <a:pt x="16855" y="8699"/>
                    <a:pt x="17028" y="8638"/>
                    <a:pt x="17201" y="8638"/>
                  </a:cubicBezTo>
                  <a:close/>
                  <a:moveTo>
                    <a:pt x="20125" y="1"/>
                  </a:moveTo>
                  <a:cubicBezTo>
                    <a:pt x="19697" y="1"/>
                    <a:pt x="19262" y="159"/>
                    <a:pt x="18927" y="512"/>
                  </a:cubicBezTo>
                  <a:lnTo>
                    <a:pt x="993" y="18711"/>
                  </a:lnTo>
                  <a:cubicBezTo>
                    <a:pt x="0" y="19756"/>
                    <a:pt x="781" y="21477"/>
                    <a:pt x="2264" y="21477"/>
                  </a:cubicBezTo>
                  <a:lnTo>
                    <a:pt x="20303" y="21477"/>
                  </a:lnTo>
                  <a:cubicBezTo>
                    <a:pt x="21508" y="21477"/>
                    <a:pt x="22395" y="20537"/>
                    <a:pt x="22395" y="19425"/>
                  </a:cubicBezTo>
                  <a:lnTo>
                    <a:pt x="21786" y="1558"/>
                  </a:lnTo>
                  <a:cubicBezTo>
                    <a:pt x="21786" y="611"/>
                    <a:pt x="20967" y="1"/>
                    <a:pt x="20125" y="1"/>
                  </a:cubicBez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59" name="Google Shape;453;p27">
              <a:extLst>
                <a:ext uri="{FF2B5EF4-FFF2-40B4-BE49-F238E27FC236}">
                  <a16:creationId xmlns:a16="http://schemas.microsoft.com/office/drawing/2014/main" id="{60B9E5EF-9B22-42A6-879E-76D9CADF5E07}"/>
                </a:ext>
              </a:extLst>
            </p:cNvPr>
            <p:cNvSpPr/>
            <p:nvPr/>
          </p:nvSpPr>
          <p:spPr>
            <a:xfrm>
              <a:off x="4845828" y="3874532"/>
              <a:ext cx="1027082" cy="1046648"/>
            </a:xfrm>
            <a:custGeom>
              <a:avLst/>
              <a:gdLst/>
              <a:ahLst/>
              <a:cxnLst/>
              <a:rect l="l" t="t" r="r" b="b"/>
              <a:pathLst>
                <a:path w="18583" h="18937" extrusionOk="0">
                  <a:moveTo>
                    <a:pt x="18477" y="0"/>
                  </a:moveTo>
                  <a:cubicBezTo>
                    <a:pt x="18305" y="119"/>
                    <a:pt x="18199" y="225"/>
                    <a:pt x="18093" y="331"/>
                  </a:cubicBezTo>
                  <a:lnTo>
                    <a:pt x="159" y="18530"/>
                  </a:lnTo>
                  <a:cubicBezTo>
                    <a:pt x="106" y="18649"/>
                    <a:pt x="53" y="18702"/>
                    <a:pt x="0" y="18755"/>
                  </a:cubicBezTo>
                  <a:lnTo>
                    <a:pt x="0" y="18808"/>
                  </a:lnTo>
                  <a:cubicBezTo>
                    <a:pt x="80" y="18894"/>
                    <a:pt x="189" y="18937"/>
                    <a:pt x="293" y="18937"/>
                  </a:cubicBezTo>
                  <a:cubicBezTo>
                    <a:pt x="397" y="18937"/>
                    <a:pt x="497" y="18894"/>
                    <a:pt x="556" y="18808"/>
                  </a:cubicBezTo>
                  <a:lnTo>
                    <a:pt x="18477" y="556"/>
                  </a:lnTo>
                  <a:cubicBezTo>
                    <a:pt x="18583" y="384"/>
                    <a:pt x="18583" y="172"/>
                    <a:pt x="184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60" name="Google Shape;454;p27">
              <a:extLst>
                <a:ext uri="{FF2B5EF4-FFF2-40B4-BE49-F238E27FC236}">
                  <a16:creationId xmlns:a16="http://schemas.microsoft.com/office/drawing/2014/main" id="{E049AADD-731D-4B3A-80AB-4476C4458327}"/>
                </a:ext>
              </a:extLst>
            </p:cNvPr>
            <p:cNvSpPr/>
            <p:nvPr/>
          </p:nvSpPr>
          <p:spPr>
            <a:xfrm>
              <a:off x="5818028" y="3941796"/>
              <a:ext cx="76107" cy="67374"/>
            </a:xfrm>
            <a:custGeom>
              <a:avLst/>
              <a:gdLst/>
              <a:ahLst/>
              <a:cxnLst/>
              <a:rect l="l" t="t" r="r" b="b"/>
              <a:pathLst>
                <a:path w="1377" h="1219" extrusionOk="0">
                  <a:moveTo>
                    <a:pt x="0" y="1"/>
                  </a:moveTo>
                  <a:lnTo>
                    <a:pt x="0" y="160"/>
                  </a:lnTo>
                  <a:lnTo>
                    <a:pt x="1218" y="1219"/>
                  </a:lnTo>
                  <a:lnTo>
                    <a:pt x="1324" y="1219"/>
                  </a:lnTo>
                  <a:cubicBezTo>
                    <a:pt x="1376" y="1152"/>
                    <a:pt x="1376" y="1099"/>
                    <a:pt x="1324" y="1047"/>
                  </a:cubicBezTo>
                  <a:lnTo>
                    <a:pt x="172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61" name="Google Shape;455;p27">
              <a:extLst>
                <a:ext uri="{FF2B5EF4-FFF2-40B4-BE49-F238E27FC236}">
                  <a16:creationId xmlns:a16="http://schemas.microsoft.com/office/drawing/2014/main" id="{8CA9F57F-EA74-42A6-8BCF-2F02525A1B75}"/>
                </a:ext>
              </a:extLst>
            </p:cNvPr>
            <p:cNvSpPr/>
            <p:nvPr/>
          </p:nvSpPr>
          <p:spPr>
            <a:xfrm>
              <a:off x="5647575" y="4112967"/>
              <a:ext cx="76107" cy="69585"/>
            </a:xfrm>
            <a:custGeom>
              <a:avLst/>
              <a:gdLst/>
              <a:ahLst/>
              <a:cxnLst/>
              <a:rect l="l" t="t" r="r" b="b"/>
              <a:pathLst>
                <a:path w="1377" h="1259" extrusionOk="0">
                  <a:moveTo>
                    <a:pt x="86" y="1"/>
                  </a:moveTo>
                  <a:cubicBezTo>
                    <a:pt x="66" y="1"/>
                    <a:pt x="53" y="14"/>
                    <a:pt x="53" y="41"/>
                  </a:cubicBezTo>
                  <a:cubicBezTo>
                    <a:pt x="0" y="107"/>
                    <a:pt x="0" y="160"/>
                    <a:pt x="53" y="160"/>
                  </a:cubicBezTo>
                  <a:lnTo>
                    <a:pt x="1205" y="1258"/>
                  </a:lnTo>
                  <a:lnTo>
                    <a:pt x="1377" y="1258"/>
                  </a:lnTo>
                  <a:cubicBezTo>
                    <a:pt x="1377" y="1205"/>
                    <a:pt x="1377" y="1152"/>
                    <a:pt x="1324" y="1100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6" y="1"/>
                  </a:cubicBez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62" name="Google Shape;456;p27">
              <a:extLst>
                <a:ext uri="{FF2B5EF4-FFF2-40B4-BE49-F238E27FC236}">
                  <a16:creationId xmlns:a16="http://schemas.microsoft.com/office/drawing/2014/main" id="{51051372-56DA-4CA0-B257-624B0BADC19D}"/>
                </a:ext>
              </a:extLst>
            </p:cNvPr>
            <p:cNvSpPr/>
            <p:nvPr/>
          </p:nvSpPr>
          <p:spPr>
            <a:xfrm>
              <a:off x="5775580" y="3984243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53" y="1"/>
                  </a:moveTo>
                  <a:cubicBezTo>
                    <a:pt x="0" y="54"/>
                    <a:pt x="0" y="54"/>
                    <a:pt x="53" y="120"/>
                  </a:cubicBezTo>
                  <a:lnTo>
                    <a:pt x="874" y="887"/>
                  </a:lnTo>
                  <a:lnTo>
                    <a:pt x="993" y="887"/>
                  </a:lnTo>
                  <a:lnTo>
                    <a:pt x="993" y="781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63" name="Google Shape;457;p27">
              <a:extLst>
                <a:ext uri="{FF2B5EF4-FFF2-40B4-BE49-F238E27FC236}">
                  <a16:creationId xmlns:a16="http://schemas.microsoft.com/office/drawing/2014/main" id="{190DD4E9-4E3C-4DCE-A288-A18247874E73}"/>
                </a:ext>
              </a:extLst>
            </p:cNvPr>
            <p:cNvSpPr/>
            <p:nvPr/>
          </p:nvSpPr>
          <p:spPr>
            <a:xfrm>
              <a:off x="5736062" y="4024646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73" y="1"/>
                  </a:moveTo>
                  <a:cubicBezTo>
                    <a:pt x="54" y="1"/>
                    <a:pt x="27" y="17"/>
                    <a:pt x="1" y="50"/>
                  </a:cubicBezTo>
                  <a:lnTo>
                    <a:pt x="1" y="103"/>
                  </a:lnTo>
                  <a:lnTo>
                    <a:pt x="874" y="871"/>
                  </a:lnTo>
                  <a:cubicBezTo>
                    <a:pt x="901" y="898"/>
                    <a:pt x="914" y="911"/>
                    <a:pt x="929" y="911"/>
                  </a:cubicBezTo>
                  <a:cubicBezTo>
                    <a:pt x="944" y="911"/>
                    <a:pt x="960" y="898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7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64" name="Google Shape;458;p27">
              <a:extLst>
                <a:ext uri="{FF2B5EF4-FFF2-40B4-BE49-F238E27FC236}">
                  <a16:creationId xmlns:a16="http://schemas.microsoft.com/office/drawing/2014/main" id="{6977EABB-2FE1-4876-8F3A-616A486418FD}"/>
                </a:ext>
              </a:extLst>
            </p:cNvPr>
            <p:cNvSpPr/>
            <p:nvPr/>
          </p:nvSpPr>
          <p:spPr>
            <a:xfrm>
              <a:off x="5695826" y="4066927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65" name="Google Shape;459;p27">
              <a:extLst>
                <a:ext uri="{FF2B5EF4-FFF2-40B4-BE49-F238E27FC236}">
                  <a16:creationId xmlns:a16="http://schemas.microsoft.com/office/drawing/2014/main" id="{21FD9FA5-1C4F-4A6A-A859-A2F9483412AB}"/>
                </a:ext>
              </a:extLst>
            </p:cNvPr>
            <p:cNvSpPr/>
            <p:nvPr/>
          </p:nvSpPr>
          <p:spPr>
            <a:xfrm>
              <a:off x="5604409" y="415834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66" y="1"/>
                  </a:moveTo>
                  <a:cubicBezTo>
                    <a:pt x="0" y="54"/>
                    <a:pt x="0" y="54"/>
                    <a:pt x="66" y="106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66" name="Google Shape;460;p27">
              <a:extLst>
                <a:ext uri="{FF2B5EF4-FFF2-40B4-BE49-F238E27FC236}">
                  <a16:creationId xmlns:a16="http://schemas.microsoft.com/office/drawing/2014/main" id="{BED00730-87C7-4E7E-93A3-EF34CD2D0B53}"/>
                </a:ext>
              </a:extLst>
            </p:cNvPr>
            <p:cNvSpPr/>
            <p:nvPr/>
          </p:nvSpPr>
          <p:spPr>
            <a:xfrm>
              <a:off x="5564891" y="4198580"/>
              <a:ext cx="54938" cy="50517"/>
            </a:xfrm>
            <a:custGeom>
              <a:avLst/>
              <a:gdLst/>
              <a:ahLst/>
              <a:cxnLst/>
              <a:rect l="l" t="t" r="r" b="b"/>
              <a:pathLst>
                <a:path w="994" h="914" extrusionOk="0">
                  <a:moveTo>
                    <a:pt x="87" y="1"/>
                  </a:moveTo>
                  <a:cubicBezTo>
                    <a:pt x="70" y="1"/>
                    <a:pt x="54" y="14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87" y="874"/>
                  </a:lnTo>
                  <a:cubicBezTo>
                    <a:pt x="914" y="901"/>
                    <a:pt x="927" y="914"/>
                    <a:pt x="940" y="914"/>
                  </a:cubicBezTo>
                  <a:cubicBezTo>
                    <a:pt x="954" y="914"/>
                    <a:pt x="967" y="901"/>
                    <a:pt x="993" y="874"/>
                  </a:cubicBezTo>
                  <a:lnTo>
                    <a:pt x="993" y="808"/>
                  </a:lnTo>
                  <a:lnTo>
                    <a:pt x="120" y="40"/>
                  </a:lnTo>
                  <a:cubicBezTo>
                    <a:pt x="120" y="14"/>
                    <a:pt x="103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67" name="Google Shape;461;p27">
              <a:extLst>
                <a:ext uri="{FF2B5EF4-FFF2-40B4-BE49-F238E27FC236}">
                  <a16:creationId xmlns:a16="http://schemas.microsoft.com/office/drawing/2014/main" id="{940E24E4-0A8A-4755-ACAF-F083F7BBEC15}"/>
                </a:ext>
              </a:extLst>
            </p:cNvPr>
            <p:cNvSpPr/>
            <p:nvPr/>
          </p:nvSpPr>
          <p:spPr>
            <a:xfrm>
              <a:off x="5525373" y="4240254"/>
              <a:ext cx="54938" cy="49080"/>
            </a:xfrm>
            <a:custGeom>
              <a:avLst/>
              <a:gdLst/>
              <a:ahLst/>
              <a:cxnLst/>
              <a:rect l="l" t="t" r="r" b="b"/>
              <a:pathLst>
                <a:path w="994" h="888" extrusionOk="0">
                  <a:moveTo>
                    <a:pt x="1" y="1"/>
                  </a:moveTo>
                  <a:lnTo>
                    <a:pt x="1" y="120"/>
                  </a:lnTo>
                  <a:lnTo>
                    <a:pt x="888" y="888"/>
                  </a:lnTo>
                  <a:lnTo>
                    <a:pt x="994" y="888"/>
                  </a:lnTo>
                  <a:cubicBezTo>
                    <a:pt x="994" y="888"/>
                    <a:pt x="994" y="835"/>
                    <a:pt x="941" y="782"/>
                  </a:cubicBezTo>
                  <a:lnTo>
                    <a:pt x="107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68" name="Google Shape;462;p27">
              <a:extLst>
                <a:ext uri="{FF2B5EF4-FFF2-40B4-BE49-F238E27FC236}">
                  <a16:creationId xmlns:a16="http://schemas.microsoft.com/office/drawing/2014/main" id="{B363DCC6-B233-43FD-B3A7-D975076A91DA}"/>
                </a:ext>
              </a:extLst>
            </p:cNvPr>
            <p:cNvSpPr/>
            <p:nvPr/>
          </p:nvSpPr>
          <p:spPr>
            <a:xfrm>
              <a:off x="5433956" y="4331726"/>
              <a:ext cx="57868" cy="49080"/>
            </a:xfrm>
            <a:custGeom>
              <a:avLst/>
              <a:gdLst/>
              <a:ahLst/>
              <a:cxnLst/>
              <a:rect l="l" t="t" r="r" b="b"/>
              <a:pathLst>
                <a:path w="1047" h="888" extrusionOk="0">
                  <a:moveTo>
                    <a:pt x="53" y="0"/>
                  </a:moveTo>
                  <a:cubicBezTo>
                    <a:pt x="0" y="53"/>
                    <a:pt x="0" y="53"/>
                    <a:pt x="53" y="119"/>
                  </a:cubicBezTo>
                  <a:lnTo>
                    <a:pt x="940" y="887"/>
                  </a:lnTo>
                  <a:lnTo>
                    <a:pt x="993" y="887"/>
                  </a:lnTo>
                  <a:cubicBezTo>
                    <a:pt x="1046" y="887"/>
                    <a:pt x="1046" y="834"/>
                    <a:pt x="993" y="781"/>
                  </a:cubicBezTo>
                  <a:lnTo>
                    <a:pt x="173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69" name="Google Shape;463;p27">
              <a:extLst>
                <a:ext uri="{FF2B5EF4-FFF2-40B4-BE49-F238E27FC236}">
                  <a16:creationId xmlns:a16="http://schemas.microsoft.com/office/drawing/2014/main" id="{6604F3DD-8E17-45F6-BD3A-46CE1EB135DC}"/>
                </a:ext>
              </a:extLst>
            </p:cNvPr>
            <p:cNvSpPr/>
            <p:nvPr/>
          </p:nvSpPr>
          <p:spPr>
            <a:xfrm>
              <a:off x="5394438" y="4372128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80" y="1"/>
                  </a:moveTo>
                  <a:cubicBezTo>
                    <a:pt x="67" y="1"/>
                    <a:pt x="54" y="17"/>
                    <a:pt x="54" y="50"/>
                  </a:cubicBezTo>
                  <a:cubicBezTo>
                    <a:pt x="1" y="50"/>
                    <a:pt x="1" y="103"/>
                    <a:pt x="54" y="103"/>
                  </a:cubicBezTo>
                  <a:lnTo>
                    <a:pt x="888" y="871"/>
                  </a:lnTo>
                  <a:cubicBezTo>
                    <a:pt x="914" y="897"/>
                    <a:pt x="940" y="910"/>
                    <a:pt x="960" y="910"/>
                  </a:cubicBezTo>
                  <a:cubicBezTo>
                    <a:pt x="980" y="910"/>
                    <a:pt x="993" y="897"/>
                    <a:pt x="993" y="871"/>
                  </a:cubicBezTo>
                  <a:lnTo>
                    <a:pt x="993" y="818"/>
                  </a:lnTo>
                  <a:lnTo>
                    <a:pt x="107" y="50"/>
                  </a:lnTo>
                  <a:cubicBezTo>
                    <a:pt x="107" y="17"/>
                    <a:pt x="93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70" name="Google Shape;464;p27">
              <a:extLst>
                <a:ext uri="{FF2B5EF4-FFF2-40B4-BE49-F238E27FC236}">
                  <a16:creationId xmlns:a16="http://schemas.microsoft.com/office/drawing/2014/main" id="{A2888BAB-A80C-4A78-8E7F-92C85A5FF5EC}"/>
                </a:ext>
              </a:extLst>
            </p:cNvPr>
            <p:cNvSpPr/>
            <p:nvPr/>
          </p:nvSpPr>
          <p:spPr>
            <a:xfrm>
              <a:off x="5354975" y="4414354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0" y="1"/>
                  </a:moveTo>
                  <a:cubicBezTo>
                    <a:pt x="0" y="54"/>
                    <a:pt x="0" y="54"/>
                    <a:pt x="53" y="107"/>
                  </a:cubicBezTo>
                  <a:lnTo>
                    <a:pt x="874" y="874"/>
                  </a:lnTo>
                  <a:lnTo>
                    <a:pt x="993" y="874"/>
                  </a:lnTo>
                  <a:lnTo>
                    <a:pt x="993" y="769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71" name="Google Shape;465;p27">
              <a:extLst>
                <a:ext uri="{FF2B5EF4-FFF2-40B4-BE49-F238E27FC236}">
                  <a16:creationId xmlns:a16="http://schemas.microsoft.com/office/drawing/2014/main" id="{A795FDD6-335A-4D40-9908-28F17CC8D6D3}"/>
                </a:ext>
              </a:extLst>
            </p:cNvPr>
            <p:cNvSpPr/>
            <p:nvPr/>
          </p:nvSpPr>
          <p:spPr>
            <a:xfrm>
              <a:off x="5266433" y="4505826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40" y="874"/>
                  </a:lnTo>
                  <a:cubicBezTo>
                    <a:pt x="993" y="874"/>
                    <a:pt x="993" y="821"/>
                    <a:pt x="940" y="768"/>
                  </a:cubicBezTo>
                  <a:lnTo>
                    <a:pt x="10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72" name="Google Shape;466;p27">
              <a:extLst>
                <a:ext uri="{FF2B5EF4-FFF2-40B4-BE49-F238E27FC236}">
                  <a16:creationId xmlns:a16="http://schemas.microsoft.com/office/drawing/2014/main" id="{40042A55-B58B-468F-8AC9-4029D6F180D8}"/>
                </a:ext>
              </a:extLst>
            </p:cNvPr>
            <p:cNvSpPr/>
            <p:nvPr/>
          </p:nvSpPr>
          <p:spPr>
            <a:xfrm>
              <a:off x="5223986" y="4546063"/>
              <a:ext cx="57868" cy="50517"/>
            </a:xfrm>
            <a:custGeom>
              <a:avLst/>
              <a:gdLst/>
              <a:ahLst/>
              <a:cxnLst/>
              <a:rect l="l" t="t" r="r" b="b"/>
              <a:pathLst>
                <a:path w="1047" h="914" extrusionOk="0">
                  <a:moveTo>
                    <a:pt x="87" y="0"/>
                  </a:moveTo>
                  <a:cubicBezTo>
                    <a:pt x="67" y="0"/>
                    <a:pt x="54" y="13"/>
                    <a:pt x="54" y="40"/>
                  </a:cubicBezTo>
                  <a:cubicBezTo>
                    <a:pt x="1" y="40"/>
                    <a:pt x="1" y="93"/>
                    <a:pt x="54" y="93"/>
                  </a:cubicBezTo>
                  <a:lnTo>
                    <a:pt x="874" y="874"/>
                  </a:lnTo>
                  <a:cubicBezTo>
                    <a:pt x="901" y="900"/>
                    <a:pt x="931" y="913"/>
                    <a:pt x="954" y="913"/>
                  </a:cubicBezTo>
                  <a:cubicBezTo>
                    <a:pt x="977" y="913"/>
                    <a:pt x="994" y="900"/>
                    <a:pt x="994" y="874"/>
                  </a:cubicBezTo>
                  <a:cubicBezTo>
                    <a:pt x="1047" y="874"/>
                    <a:pt x="1047" y="808"/>
                    <a:pt x="994" y="808"/>
                  </a:cubicBezTo>
                  <a:lnTo>
                    <a:pt x="160" y="40"/>
                  </a:lnTo>
                  <a:cubicBezTo>
                    <a:pt x="133" y="13"/>
                    <a:pt x="107" y="0"/>
                    <a:pt x="8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73" name="Google Shape;467;p27">
              <a:extLst>
                <a:ext uri="{FF2B5EF4-FFF2-40B4-BE49-F238E27FC236}">
                  <a16:creationId xmlns:a16="http://schemas.microsoft.com/office/drawing/2014/main" id="{0A049FD1-0206-4832-8362-250EAFD47C6E}"/>
                </a:ext>
              </a:extLst>
            </p:cNvPr>
            <p:cNvSpPr/>
            <p:nvPr/>
          </p:nvSpPr>
          <p:spPr>
            <a:xfrm>
              <a:off x="5183804" y="4587736"/>
              <a:ext cx="54883" cy="49080"/>
            </a:xfrm>
            <a:custGeom>
              <a:avLst/>
              <a:gdLst/>
              <a:ahLst/>
              <a:cxnLst/>
              <a:rect l="l" t="t" r="r" b="b"/>
              <a:pathLst>
                <a:path w="993" h="888" extrusionOk="0">
                  <a:moveTo>
                    <a:pt x="66" y="1"/>
                  </a:moveTo>
                  <a:cubicBezTo>
                    <a:pt x="0" y="54"/>
                    <a:pt x="0" y="120"/>
                    <a:pt x="66" y="120"/>
                  </a:cubicBezTo>
                  <a:lnTo>
                    <a:pt x="887" y="887"/>
                  </a:lnTo>
                  <a:lnTo>
                    <a:pt x="993" y="887"/>
                  </a:lnTo>
                  <a:lnTo>
                    <a:pt x="993" y="782"/>
                  </a:lnTo>
                  <a:lnTo>
                    <a:pt x="119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74" name="Google Shape;468;p27">
              <a:extLst>
                <a:ext uri="{FF2B5EF4-FFF2-40B4-BE49-F238E27FC236}">
                  <a16:creationId xmlns:a16="http://schemas.microsoft.com/office/drawing/2014/main" id="{64E39DB6-ED2F-4FE9-924D-E116ED06E4DB}"/>
                </a:ext>
              </a:extLst>
            </p:cNvPr>
            <p:cNvSpPr/>
            <p:nvPr/>
          </p:nvSpPr>
          <p:spPr>
            <a:xfrm>
              <a:off x="5095980" y="4679208"/>
              <a:ext cx="54938" cy="49024"/>
            </a:xfrm>
            <a:custGeom>
              <a:avLst/>
              <a:gdLst/>
              <a:ahLst/>
              <a:cxnLst/>
              <a:rect l="l" t="t" r="r" b="b"/>
              <a:pathLst>
                <a:path w="994" h="887" extrusionOk="0">
                  <a:moveTo>
                    <a:pt x="1" y="0"/>
                  </a:moveTo>
                  <a:lnTo>
                    <a:pt x="1" y="119"/>
                  </a:lnTo>
                  <a:lnTo>
                    <a:pt x="874" y="887"/>
                  </a:lnTo>
                  <a:lnTo>
                    <a:pt x="993" y="887"/>
                  </a:lnTo>
                  <a:cubicBezTo>
                    <a:pt x="993" y="887"/>
                    <a:pt x="993" y="834"/>
                    <a:pt x="927" y="781"/>
                  </a:cubicBezTo>
                  <a:lnTo>
                    <a:pt x="107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75" name="Google Shape;469;p27">
              <a:extLst>
                <a:ext uri="{FF2B5EF4-FFF2-40B4-BE49-F238E27FC236}">
                  <a16:creationId xmlns:a16="http://schemas.microsoft.com/office/drawing/2014/main" id="{3FCDEC40-E622-4892-A767-C3B6EE2CF466}"/>
                </a:ext>
              </a:extLst>
            </p:cNvPr>
            <p:cNvSpPr/>
            <p:nvPr/>
          </p:nvSpPr>
          <p:spPr>
            <a:xfrm>
              <a:off x="5055744" y="4719611"/>
              <a:ext cx="54938" cy="50351"/>
            </a:xfrm>
            <a:custGeom>
              <a:avLst/>
              <a:gdLst/>
              <a:ahLst/>
              <a:cxnLst/>
              <a:rect l="l" t="t" r="r" b="b"/>
              <a:pathLst>
                <a:path w="994" h="911" extrusionOk="0">
                  <a:moveTo>
                    <a:pt x="41" y="0"/>
                  </a:moveTo>
                  <a:cubicBezTo>
                    <a:pt x="17" y="0"/>
                    <a:pt x="1" y="17"/>
                    <a:pt x="1" y="50"/>
                  </a:cubicBezTo>
                  <a:lnTo>
                    <a:pt x="1" y="103"/>
                  </a:lnTo>
                  <a:lnTo>
                    <a:pt x="888" y="871"/>
                  </a:lnTo>
                  <a:cubicBezTo>
                    <a:pt x="888" y="897"/>
                    <a:pt x="901" y="910"/>
                    <a:pt x="914" y="910"/>
                  </a:cubicBezTo>
                  <a:cubicBezTo>
                    <a:pt x="927" y="910"/>
                    <a:pt x="941" y="897"/>
                    <a:pt x="941" y="871"/>
                  </a:cubicBezTo>
                  <a:cubicBezTo>
                    <a:pt x="993" y="871"/>
                    <a:pt x="993" y="818"/>
                    <a:pt x="941" y="818"/>
                  </a:cubicBezTo>
                  <a:lnTo>
                    <a:pt x="120" y="50"/>
                  </a:lnTo>
                  <a:cubicBezTo>
                    <a:pt x="93" y="17"/>
                    <a:pt x="64" y="0"/>
                    <a:pt x="41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76" name="Google Shape;470;p27">
              <a:extLst>
                <a:ext uri="{FF2B5EF4-FFF2-40B4-BE49-F238E27FC236}">
                  <a16:creationId xmlns:a16="http://schemas.microsoft.com/office/drawing/2014/main" id="{6A5181E6-12F9-4DEF-A4D3-CCF7C194B772}"/>
                </a:ext>
              </a:extLst>
            </p:cNvPr>
            <p:cNvSpPr/>
            <p:nvPr/>
          </p:nvSpPr>
          <p:spPr>
            <a:xfrm>
              <a:off x="5013352" y="4761837"/>
              <a:ext cx="54883" cy="48361"/>
            </a:xfrm>
            <a:custGeom>
              <a:avLst/>
              <a:gdLst/>
              <a:ahLst/>
              <a:cxnLst/>
              <a:rect l="l" t="t" r="r" b="b"/>
              <a:pathLst>
                <a:path w="993" h="875" extrusionOk="0">
                  <a:moveTo>
                    <a:pt x="53" y="1"/>
                  </a:moveTo>
                  <a:cubicBezTo>
                    <a:pt x="0" y="54"/>
                    <a:pt x="0" y="107"/>
                    <a:pt x="53" y="107"/>
                  </a:cubicBez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06" y="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77" name="Google Shape;471;p27">
              <a:extLst>
                <a:ext uri="{FF2B5EF4-FFF2-40B4-BE49-F238E27FC236}">
                  <a16:creationId xmlns:a16="http://schemas.microsoft.com/office/drawing/2014/main" id="{68162CBB-17A0-4FCF-8537-CD49EC44B0F4}"/>
                </a:ext>
              </a:extLst>
            </p:cNvPr>
            <p:cNvSpPr/>
            <p:nvPr/>
          </p:nvSpPr>
          <p:spPr>
            <a:xfrm>
              <a:off x="4924809" y="4853309"/>
              <a:ext cx="54938" cy="48306"/>
            </a:xfrm>
            <a:custGeom>
              <a:avLst/>
              <a:gdLst/>
              <a:ahLst/>
              <a:cxnLst/>
              <a:rect l="l" t="t" r="r" b="b"/>
              <a:pathLst>
                <a:path w="994" h="874" extrusionOk="0">
                  <a:moveTo>
                    <a:pt x="1" y="0"/>
                  </a:moveTo>
                  <a:lnTo>
                    <a:pt x="1" y="106"/>
                  </a:lnTo>
                  <a:lnTo>
                    <a:pt x="887" y="874"/>
                  </a:lnTo>
                  <a:lnTo>
                    <a:pt x="993" y="874"/>
                  </a:lnTo>
                  <a:lnTo>
                    <a:pt x="993" y="768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78" name="Google Shape;472;p27">
              <a:extLst>
                <a:ext uri="{FF2B5EF4-FFF2-40B4-BE49-F238E27FC236}">
                  <a16:creationId xmlns:a16="http://schemas.microsoft.com/office/drawing/2014/main" id="{8A4CEE83-408B-48F0-A642-5A4030608496}"/>
                </a:ext>
              </a:extLst>
            </p:cNvPr>
            <p:cNvSpPr/>
            <p:nvPr/>
          </p:nvSpPr>
          <p:spPr>
            <a:xfrm>
              <a:off x="4885346" y="4893490"/>
              <a:ext cx="54883" cy="51291"/>
            </a:xfrm>
            <a:custGeom>
              <a:avLst/>
              <a:gdLst/>
              <a:ahLst/>
              <a:cxnLst/>
              <a:rect l="l" t="t" r="r" b="b"/>
              <a:pathLst>
                <a:path w="993" h="928" extrusionOk="0">
                  <a:moveTo>
                    <a:pt x="53" y="1"/>
                  </a:moveTo>
                  <a:cubicBezTo>
                    <a:pt x="40" y="1"/>
                    <a:pt x="26" y="14"/>
                    <a:pt x="0" y="41"/>
                  </a:cubicBezTo>
                  <a:lnTo>
                    <a:pt x="0" y="94"/>
                  </a:lnTo>
                  <a:lnTo>
                    <a:pt x="887" y="874"/>
                  </a:lnTo>
                  <a:cubicBezTo>
                    <a:pt x="887" y="927"/>
                    <a:pt x="940" y="927"/>
                    <a:pt x="940" y="927"/>
                  </a:cubicBezTo>
                  <a:cubicBezTo>
                    <a:pt x="993" y="874"/>
                    <a:pt x="993" y="808"/>
                    <a:pt x="940" y="808"/>
                  </a:cubicBezTo>
                  <a:lnTo>
                    <a:pt x="106" y="41"/>
                  </a:lnTo>
                  <a:cubicBezTo>
                    <a:pt x="79" y="14"/>
                    <a:pt x="66" y="1"/>
                    <a:pt x="53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79" name="Google Shape;473;p27">
              <a:extLst>
                <a:ext uri="{FF2B5EF4-FFF2-40B4-BE49-F238E27FC236}">
                  <a16:creationId xmlns:a16="http://schemas.microsoft.com/office/drawing/2014/main" id="{5894F585-4FE0-4D35-942A-765BFA1FE85D}"/>
                </a:ext>
              </a:extLst>
            </p:cNvPr>
            <p:cNvSpPr/>
            <p:nvPr/>
          </p:nvSpPr>
          <p:spPr>
            <a:xfrm>
              <a:off x="5480051" y="4287068"/>
              <a:ext cx="76107" cy="68645"/>
            </a:xfrm>
            <a:custGeom>
              <a:avLst/>
              <a:gdLst/>
              <a:ahLst/>
              <a:cxnLst/>
              <a:rect l="l" t="t" r="r" b="b"/>
              <a:pathLst>
                <a:path w="1377" h="1242" extrusionOk="0">
                  <a:moveTo>
                    <a:pt x="80" y="1"/>
                  </a:moveTo>
                  <a:cubicBezTo>
                    <a:pt x="53" y="1"/>
                    <a:pt x="27" y="14"/>
                    <a:pt x="0" y="41"/>
                  </a:cubicBezTo>
                  <a:lnTo>
                    <a:pt x="0" y="147"/>
                  </a:lnTo>
                  <a:lnTo>
                    <a:pt x="1205" y="1192"/>
                  </a:lnTo>
                  <a:cubicBezTo>
                    <a:pt x="1205" y="1225"/>
                    <a:pt x="1218" y="1242"/>
                    <a:pt x="1239" y="1242"/>
                  </a:cubicBezTo>
                  <a:cubicBezTo>
                    <a:pt x="1261" y="1242"/>
                    <a:pt x="1291" y="1225"/>
                    <a:pt x="1324" y="1192"/>
                  </a:cubicBezTo>
                  <a:cubicBezTo>
                    <a:pt x="1377" y="1192"/>
                    <a:pt x="1377" y="1139"/>
                    <a:pt x="1324" y="1086"/>
                  </a:cubicBezTo>
                  <a:lnTo>
                    <a:pt x="159" y="41"/>
                  </a:lnTo>
                  <a:cubicBezTo>
                    <a:pt x="133" y="14"/>
                    <a:pt x="106" y="1"/>
                    <a:pt x="80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80" name="Google Shape;474;p27">
              <a:extLst>
                <a:ext uri="{FF2B5EF4-FFF2-40B4-BE49-F238E27FC236}">
                  <a16:creationId xmlns:a16="http://schemas.microsoft.com/office/drawing/2014/main" id="{9651F459-AD37-416E-83CD-7B2914534579}"/>
                </a:ext>
              </a:extLst>
            </p:cNvPr>
            <p:cNvSpPr/>
            <p:nvPr/>
          </p:nvSpPr>
          <p:spPr>
            <a:xfrm>
              <a:off x="5308880" y="4459731"/>
              <a:ext cx="76107" cy="69530"/>
            </a:xfrm>
            <a:custGeom>
              <a:avLst/>
              <a:gdLst/>
              <a:ahLst/>
              <a:cxnLst/>
              <a:rect l="l" t="t" r="r" b="b"/>
              <a:pathLst>
                <a:path w="1377" h="1258" extrusionOk="0">
                  <a:moveTo>
                    <a:pt x="53" y="0"/>
                  </a:moveTo>
                  <a:cubicBezTo>
                    <a:pt x="0" y="53"/>
                    <a:pt x="0" y="120"/>
                    <a:pt x="53" y="173"/>
                  </a:cubicBezTo>
                  <a:lnTo>
                    <a:pt x="1218" y="1218"/>
                  </a:lnTo>
                  <a:cubicBezTo>
                    <a:pt x="1244" y="1245"/>
                    <a:pt x="1271" y="1258"/>
                    <a:pt x="1291" y="1258"/>
                  </a:cubicBezTo>
                  <a:cubicBezTo>
                    <a:pt x="1311" y="1258"/>
                    <a:pt x="1324" y="1245"/>
                    <a:pt x="1324" y="1218"/>
                  </a:cubicBezTo>
                  <a:cubicBezTo>
                    <a:pt x="1377" y="1165"/>
                    <a:pt x="1377" y="1112"/>
                    <a:pt x="1324" y="1112"/>
                  </a:cubicBezTo>
                  <a:lnTo>
                    <a:pt x="172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81" name="Google Shape;475;p27">
              <a:extLst>
                <a:ext uri="{FF2B5EF4-FFF2-40B4-BE49-F238E27FC236}">
                  <a16:creationId xmlns:a16="http://schemas.microsoft.com/office/drawing/2014/main" id="{6F26A33A-A50F-4B34-A633-4A3211B9B12C}"/>
                </a:ext>
              </a:extLst>
            </p:cNvPr>
            <p:cNvSpPr/>
            <p:nvPr/>
          </p:nvSpPr>
          <p:spPr>
            <a:xfrm>
              <a:off x="5138428" y="4631621"/>
              <a:ext cx="79036" cy="68811"/>
            </a:xfrm>
            <a:custGeom>
              <a:avLst/>
              <a:gdLst/>
              <a:ahLst/>
              <a:cxnLst/>
              <a:rect l="l" t="t" r="r" b="b"/>
              <a:pathLst>
                <a:path w="1430" h="1245" extrusionOk="0">
                  <a:moveTo>
                    <a:pt x="134" y="1"/>
                  </a:moveTo>
                  <a:cubicBezTo>
                    <a:pt x="106" y="1"/>
                    <a:pt x="80" y="14"/>
                    <a:pt x="53" y="40"/>
                  </a:cubicBezTo>
                  <a:cubicBezTo>
                    <a:pt x="0" y="93"/>
                    <a:pt x="53" y="146"/>
                    <a:pt x="53" y="146"/>
                  </a:cubicBezTo>
                  <a:lnTo>
                    <a:pt x="1271" y="1245"/>
                  </a:lnTo>
                  <a:lnTo>
                    <a:pt x="1377" y="1245"/>
                  </a:lnTo>
                  <a:cubicBezTo>
                    <a:pt x="1430" y="1192"/>
                    <a:pt x="1430" y="1139"/>
                    <a:pt x="1377" y="1086"/>
                  </a:cubicBezTo>
                  <a:lnTo>
                    <a:pt x="225" y="40"/>
                  </a:lnTo>
                  <a:cubicBezTo>
                    <a:pt x="192" y="14"/>
                    <a:pt x="163" y="1"/>
                    <a:pt x="134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82" name="Google Shape;476;p27">
              <a:extLst>
                <a:ext uri="{FF2B5EF4-FFF2-40B4-BE49-F238E27FC236}">
                  <a16:creationId xmlns:a16="http://schemas.microsoft.com/office/drawing/2014/main" id="{9F84191F-EF9E-4832-BE9D-F531B7DAA274}"/>
                </a:ext>
              </a:extLst>
            </p:cNvPr>
            <p:cNvSpPr/>
            <p:nvPr/>
          </p:nvSpPr>
          <p:spPr>
            <a:xfrm>
              <a:off x="4970904" y="4805003"/>
              <a:ext cx="76107" cy="68811"/>
            </a:xfrm>
            <a:custGeom>
              <a:avLst/>
              <a:gdLst/>
              <a:ahLst/>
              <a:cxnLst/>
              <a:rect l="l" t="t" r="r" b="b"/>
              <a:pathLst>
                <a:path w="1377" h="1245" extrusionOk="0">
                  <a:moveTo>
                    <a:pt x="87" y="1"/>
                  </a:moveTo>
                  <a:cubicBezTo>
                    <a:pt x="67" y="1"/>
                    <a:pt x="53" y="14"/>
                    <a:pt x="53" y="40"/>
                  </a:cubicBezTo>
                  <a:cubicBezTo>
                    <a:pt x="1" y="40"/>
                    <a:pt x="1" y="93"/>
                    <a:pt x="53" y="159"/>
                  </a:cubicBezTo>
                  <a:lnTo>
                    <a:pt x="1205" y="1205"/>
                  </a:lnTo>
                  <a:cubicBezTo>
                    <a:pt x="1238" y="1231"/>
                    <a:pt x="1268" y="1245"/>
                    <a:pt x="1289" y="1245"/>
                  </a:cubicBezTo>
                  <a:cubicBezTo>
                    <a:pt x="1311" y="1245"/>
                    <a:pt x="1324" y="1231"/>
                    <a:pt x="1324" y="1205"/>
                  </a:cubicBezTo>
                  <a:cubicBezTo>
                    <a:pt x="1377" y="1205"/>
                    <a:pt x="1377" y="1152"/>
                    <a:pt x="1324" y="1086"/>
                  </a:cubicBezTo>
                  <a:lnTo>
                    <a:pt x="159" y="40"/>
                  </a:lnTo>
                  <a:cubicBezTo>
                    <a:pt x="133" y="14"/>
                    <a:pt x="106" y="1"/>
                    <a:pt x="87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83" name="Google Shape;477;p27">
              <a:extLst>
                <a:ext uri="{FF2B5EF4-FFF2-40B4-BE49-F238E27FC236}">
                  <a16:creationId xmlns:a16="http://schemas.microsoft.com/office/drawing/2014/main" id="{8BABFD7C-9A58-414E-A03F-B3CEF4950DE2}"/>
                </a:ext>
              </a:extLst>
            </p:cNvPr>
            <p:cNvSpPr/>
            <p:nvPr/>
          </p:nvSpPr>
          <p:spPr>
            <a:xfrm>
              <a:off x="5818028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316" y="1"/>
                  </a:moveTo>
                  <a:cubicBezTo>
                    <a:pt x="1046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1046" y="5520"/>
                    <a:pt x="2316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84" name="Google Shape;478;p27">
              <a:extLst>
                <a:ext uri="{FF2B5EF4-FFF2-40B4-BE49-F238E27FC236}">
                  <a16:creationId xmlns:a16="http://schemas.microsoft.com/office/drawing/2014/main" id="{A76879E2-D3AF-4216-8ECE-D3ADB73959E4}"/>
                </a:ext>
              </a:extLst>
            </p:cNvPr>
            <p:cNvSpPr/>
            <p:nvPr/>
          </p:nvSpPr>
          <p:spPr>
            <a:xfrm>
              <a:off x="5979692" y="4746472"/>
              <a:ext cx="1121428" cy="305090"/>
            </a:xfrm>
            <a:custGeom>
              <a:avLst/>
              <a:gdLst/>
              <a:ahLst/>
              <a:cxnLst/>
              <a:rect l="l" t="t" r="r" b="b"/>
              <a:pathLst>
                <a:path w="20290" h="5520" extrusionOk="0">
                  <a:moveTo>
                    <a:pt x="2263" y="1"/>
                  </a:moveTo>
                  <a:cubicBezTo>
                    <a:pt x="993" y="1"/>
                    <a:pt x="0" y="940"/>
                    <a:pt x="0" y="2092"/>
                  </a:cubicBezTo>
                  <a:lnTo>
                    <a:pt x="0" y="3534"/>
                  </a:lnTo>
                  <a:cubicBezTo>
                    <a:pt x="0" y="4633"/>
                    <a:pt x="993" y="5520"/>
                    <a:pt x="2263" y="5520"/>
                  </a:cubicBezTo>
                  <a:lnTo>
                    <a:pt x="20290" y="5520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602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85" name="Google Shape;479;p27">
              <a:extLst>
                <a:ext uri="{FF2B5EF4-FFF2-40B4-BE49-F238E27FC236}">
                  <a16:creationId xmlns:a16="http://schemas.microsoft.com/office/drawing/2014/main" id="{55F81698-8966-405B-B8DF-DC60E71C69EF}"/>
                </a:ext>
              </a:extLst>
            </p:cNvPr>
            <p:cNvSpPr/>
            <p:nvPr/>
          </p:nvSpPr>
          <p:spPr>
            <a:xfrm>
              <a:off x="6052814" y="4807214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503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86" name="Google Shape;480;p27">
              <a:extLst>
                <a:ext uri="{FF2B5EF4-FFF2-40B4-BE49-F238E27FC236}">
                  <a16:creationId xmlns:a16="http://schemas.microsoft.com/office/drawing/2014/main" id="{CA3E968B-3320-4B93-8C97-FFDD29B8E650}"/>
                </a:ext>
              </a:extLst>
            </p:cNvPr>
            <p:cNvSpPr/>
            <p:nvPr/>
          </p:nvSpPr>
          <p:spPr>
            <a:xfrm>
              <a:off x="6052814" y="4898630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87" name="Google Shape;481;p27">
              <a:extLst>
                <a:ext uri="{FF2B5EF4-FFF2-40B4-BE49-F238E27FC236}">
                  <a16:creationId xmlns:a16="http://schemas.microsoft.com/office/drawing/2014/main" id="{291C66FF-B179-4723-B7A7-5E14C0A1978D}"/>
                </a:ext>
              </a:extLst>
            </p:cNvPr>
            <p:cNvSpPr/>
            <p:nvPr/>
          </p:nvSpPr>
          <p:spPr>
            <a:xfrm>
              <a:off x="5818028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316" y="1"/>
                  </a:moveTo>
                  <a:cubicBezTo>
                    <a:pt x="1046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1046" y="5507"/>
                    <a:pt x="2316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88" name="Google Shape;482;p27">
              <a:extLst>
                <a:ext uri="{FF2B5EF4-FFF2-40B4-BE49-F238E27FC236}">
                  <a16:creationId xmlns:a16="http://schemas.microsoft.com/office/drawing/2014/main" id="{ABE770CB-5BEA-40D7-8893-19839B809826}"/>
                </a:ext>
              </a:extLst>
            </p:cNvPr>
            <p:cNvSpPr/>
            <p:nvPr/>
          </p:nvSpPr>
          <p:spPr>
            <a:xfrm>
              <a:off x="5979692" y="4137120"/>
              <a:ext cx="1121428" cy="304372"/>
            </a:xfrm>
            <a:custGeom>
              <a:avLst/>
              <a:gdLst/>
              <a:ahLst/>
              <a:cxnLst/>
              <a:rect l="l" t="t" r="r" b="b"/>
              <a:pathLst>
                <a:path w="20290" h="5507" extrusionOk="0">
                  <a:moveTo>
                    <a:pt x="2263" y="1"/>
                  </a:moveTo>
                  <a:cubicBezTo>
                    <a:pt x="993" y="1"/>
                    <a:pt x="0" y="927"/>
                    <a:pt x="0" y="2092"/>
                  </a:cubicBezTo>
                  <a:lnTo>
                    <a:pt x="0" y="3521"/>
                  </a:lnTo>
                  <a:cubicBezTo>
                    <a:pt x="0" y="4633"/>
                    <a:pt x="993" y="5507"/>
                    <a:pt x="2263" y="5507"/>
                  </a:cubicBezTo>
                  <a:lnTo>
                    <a:pt x="20290" y="5507"/>
                  </a:lnTo>
                  <a:lnTo>
                    <a:pt x="20290" y="4408"/>
                  </a:lnTo>
                  <a:lnTo>
                    <a:pt x="2144" y="4408"/>
                  </a:lnTo>
                  <a:cubicBezTo>
                    <a:pt x="1707" y="4408"/>
                    <a:pt x="1324" y="3971"/>
                    <a:pt x="1324" y="3468"/>
                  </a:cubicBezTo>
                  <a:lnTo>
                    <a:pt x="1324" y="2039"/>
                  </a:lnTo>
                  <a:cubicBezTo>
                    <a:pt x="1324" y="1589"/>
                    <a:pt x="1707" y="1099"/>
                    <a:pt x="2144" y="1099"/>
                  </a:cubicBezTo>
                  <a:lnTo>
                    <a:pt x="20290" y="1099"/>
                  </a:lnTo>
                  <a:lnTo>
                    <a:pt x="20290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89" name="Google Shape;483;p27">
              <a:extLst>
                <a:ext uri="{FF2B5EF4-FFF2-40B4-BE49-F238E27FC236}">
                  <a16:creationId xmlns:a16="http://schemas.microsoft.com/office/drawing/2014/main" id="{BDE0DD92-9954-483D-9254-DF93389D6D10}"/>
                </a:ext>
              </a:extLst>
            </p:cNvPr>
            <p:cNvSpPr/>
            <p:nvPr/>
          </p:nvSpPr>
          <p:spPr>
            <a:xfrm>
              <a:off x="6052814" y="4197862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821" y="0"/>
                  </a:moveTo>
                  <a:cubicBezTo>
                    <a:pt x="331" y="0"/>
                    <a:pt x="1" y="490"/>
                    <a:pt x="1" y="940"/>
                  </a:cubicBezTo>
                  <a:lnTo>
                    <a:pt x="1" y="2369"/>
                  </a:lnTo>
                  <a:cubicBezTo>
                    <a:pt x="1" y="2872"/>
                    <a:pt x="331" y="3309"/>
                    <a:pt x="821" y="3309"/>
                  </a:cubicBezTo>
                  <a:lnTo>
                    <a:pt x="18305" y="3309"/>
                  </a:lnTo>
                  <a:lnTo>
                    <a:pt x="1830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90" name="Google Shape;484;p27">
              <a:extLst>
                <a:ext uri="{FF2B5EF4-FFF2-40B4-BE49-F238E27FC236}">
                  <a16:creationId xmlns:a16="http://schemas.microsoft.com/office/drawing/2014/main" id="{98E0769E-2EC9-413B-86D6-D6E6966C2609}"/>
                </a:ext>
              </a:extLst>
            </p:cNvPr>
            <p:cNvSpPr/>
            <p:nvPr/>
          </p:nvSpPr>
          <p:spPr>
            <a:xfrm>
              <a:off x="6052814" y="4289278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1" y="1"/>
                  </a:moveTo>
                  <a:lnTo>
                    <a:pt x="1" y="715"/>
                  </a:lnTo>
                  <a:cubicBezTo>
                    <a:pt x="1" y="1218"/>
                    <a:pt x="331" y="1655"/>
                    <a:pt x="821" y="1655"/>
                  </a:cubicBezTo>
                  <a:lnTo>
                    <a:pt x="18305" y="1655"/>
                  </a:ln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91" name="Google Shape;485;p27">
              <a:extLst>
                <a:ext uri="{FF2B5EF4-FFF2-40B4-BE49-F238E27FC236}">
                  <a16:creationId xmlns:a16="http://schemas.microsoft.com/office/drawing/2014/main" id="{0A5FA524-2DF6-4965-9E8E-94B13171613C}"/>
                </a:ext>
              </a:extLst>
            </p:cNvPr>
            <p:cNvSpPr/>
            <p:nvPr/>
          </p:nvSpPr>
          <p:spPr>
            <a:xfrm>
              <a:off x="5878714" y="4441437"/>
              <a:ext cx="1122202" cy="305090"/>
            </a:xfrm>
            <a:custGeom>
              <a:avLst/>
              <a:gdLst/>
              <a:ahLst/>
              <a:cxnLst/>
              <a:rect l="l" t="t" r="r" b="b"/>
              <a:pathLst>
                <a:path w="20304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" y="4421"/>
                  </a:lnTo>
                  <a:lnTo>
                    <a:pt x="1" y="5520"/>
                  </a:lnTo>
                  <a:lnTo>
                    <a:pt x="18146" y="5520"/>
                  </a:lnTo>
                  <a:cubicBezTo>
                    <a:pt x="19417" y="5520"/>
                    <a:pt x="20303" y="4633"/>
                    <a:pt x="20303" y="3534"/>
                  </a:cubicBezTo>
                  <a:lnTo>
                    <a:pt x="20303" y="2105"/>
                  </a:lnTo>
                  <a:cubicBezTo>
                    <a:pt x="20303" y="940"/>
                    <a:pt x="19417" y="1"/>
                    <a:pt x="1814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92" name="Google Shape;486;p27">
              <a:extLst>
                <a:ext uri="{FF2B5EF4-FFF2-40B4-BE49-F238E27FC236}">
                  <a16:creationId xmlns:a16="http://schemas.microsoft.com/office/drawing/2014/main" id="{F509284B-876D-4A80-BA84-280F172E213B}"/>
                </a:ext>
              </a:extLst>
            </p:cNvPr>
            <p:cNvSpPr/>
            <p:nvPr/>
          </p:nvSpPr>
          <p:spPr>
            <a:xfrm>
              <a:off x="5723626" y="4441437"/>
              <a:ext cx="1121484" cy="305090"/>
            </a:xfrm>
            <a:custGeom>
              <a:avLst/>
              <a:gdLst/>
              <a:ahLst/>
              <a:cxnLst/>
              <a:rect l="l" t="t" r="r" b="b"/>
              <a:pathLst>
                <a:path w="20291" h="5520" extrusionOk="0">
                  <a:moveTo>
                    <a:pt x="1" y="1"/>
                  </a:moveTo>
                  <a:lnTo>
                    <a:pt x="1" y="1112"/>
                  </a:lnTo>
                  <a:lnTo>
                    <a:pt x="18199" y="1112"/>
                  </a:lnTo>
                  <a:cubicBezTo>
                    <a:pt x="18636" y="1112"/>
                    <a:pt x="18967" y="1602"/>
                    <a:pt x="18967" y="2039"/>
                  </a:cubicBezTo>
                  <a:lnTo>
                    <a:pt x="18967" y="3481"/>
                  </a:lnTo>
                  <a:cubicBezTo>
                    <a:pt x="18967" y="3971"/>
                    <a:pt x="18636" y="4421"/>
                    <a:pt x="18199" y="4421"/>
                  </a:cubicBezTo>
                  <a:lnTo>
                    <a:pt x="1" y="4421"/>
                  </a:lnTo>
                  <a:lnTo>
                    <a:pt x="1" y="5520"/>
                  </a:lnTo>
                  <a:lnTo>
                    <a:pt x="18093" y="5520"/>
                  </a:lnTo>
                  <a:cubicBezTo>
                    <a:pt x="19351" y="5520"/>
                    <a:pt x="20290" y="4633"/>
                    <a:pt x="20290" y="3534"/>
                  </a:cubicBezTo>
                  <a:lnTo>
                    <a:pt x="20290" y="2105"/>
                  </a:lnTo>
                  <a:cubicBezTo>
                    <a:pt x="20290" y="940"/>
                    <a:pt x="19351" y="1"/>
                    <a:pt x="1809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93" name="Google Shape;487;p27">
              <a:extLst>
                <a:ext uri="{FF2B5EF4-FFF2-40B4-BE49-F238E27FC236}">
                  <a16:creationId xmlns:a16="http://schemas.microsoft.com/office/drawing/2014/main" id="{514DAC2C-F787-4F25-9A11-7B159FD88F5A}"/>
                </a:ext>
              </a:extLst>
            </p:cNvPr>
            <p:cNvSpPr/>
            <p:nvPr/>
          </p:nvSpPr>
          <p:spPr>
            <a:xfrm>
              <a:off x="5760215" y="4502897"/>
              <a:ext cx="1011717" cy="182944"/>
            </a:xfrm>
            <a:custGeom>
              <a:avLst/>
              <a:gdLst/>
              <a:ahLst/>
              <a:cxnLst/>
              <a:rect l="l" t="t" r="r" b="b"/>
              <a:pathLst>
                <a:path w="18305" h="3310" extrusionOk="0">
                  <a:moveTo>
                    <a:pt x="0" y="0"/>
                  </a:moveTo>
                  <a:lnTo>
                    <a:pt x="0" y="3309"/>
                  </a:lnTo>
                  <a:lnTo>
                    <a:pt x="17537" y="3309"/>
                  </a:lnTo>
                  <a:cubicBezTo>
                    <a:pt x="18027" y="3309"/>
                    <a:pt x="18305" y="2859"/>
                    <a:pt x="18305" y="2369"/>
                  </a:cubicBezTo>
                  <a:lnTo>
                    <a:pt x="18305" y="927"/>
                  </a:lnTo>
                  <a:cubicBezTo>
                    <a:pt x="18305" y="490"/>
                    <a:pt x="18027" y="0"/>
                    <a:pt x="17537" y="0"/>
                  </a:cubicBez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94" name="Google Shape;488;p27">
              <a:extLst>
                <a:ext uri="{FF2B5EF4-FFF2-40B4-BE49-F238E27FC236}">
                  <a16:creationId xmlns:a16="http://schemas.microsoft.com/office/drawing/2014/main" id="{43DA952A-51C1-4CD8-87AC-54EE952645F8}"/>
                </a:ext>
              </a:extLst>
            </p:cNvPr>
            <p:cNvSpPr/>
            <p:nvPr/>
          </p:nvSpPr>
          <p:spPr>
            <a:xfrm>
              <a:off x="5760215" y="4594314"/>
              <a:ext cx="1011717" cy="91527"/>
            </a:xfrm>
            <a:custGeom>
              <a:avLst/>
              <a:gdLst/>
              <a:ahLst/>
              <a:cxnLst/>
              <a:rect l="l" t="t" r="r" b="b"/>
              <a:pathLst>
                <a:path w="18305" h="1656" extrusionOk="0">
                  <a:moveTo>
                    <a:pt x="0" y="1"/>
                  </a:moveTo>
                  <a:lnTo>
                    <a:pt x="0" y="1655"/>
                  </a:lnTo>
                  <a:lnTo>
                    <a:pt x="17537" y="1655"/>
                  </a:lnTo>
                  <a:cubicBezTo>
                    <a:pt x="18027" y="1655"/>
                    <a:pt x="18305" y="1205"/>
                    <a:pt x="18305" y="715"/>
                  </a:cubicBezTo>
                  <a:lnTo>
                    <a:pt x="18305" y="1"/>
                  </a:lnTo>
                  <a:close/>
                </a:path>
              </a:pathLst>
            </a:custGeom>
            <a:solidFill>
              <a:srgbClr val="E3E8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95" name="Google Shape;489;p27">
              <a:extLst>
                <a:ext uri="{FF2B5EF4-FFF2-40B4-BE49-F238E27FC236}">
                  <a16:creationId xmlns:a16="http://schemas.microsoft.com/office/drawing/2014/main" id="{F591E635-FEAB-4C3C-B9C6-EC29961A1ECB}"/>
                </a:ext>
              </a:extLst>
            </p:cNvPr>
            <p:cNvSpPr/>
            <p:nvPr/>
          </p:nvSpPr>
          <p:spPr>
            <a:xfrm>
              <a:off x="5485910" y="4847726"/>
              <a:ext cx="200077" cy="203836"/>
            </a:xfrm>
            <a:custGeom>
              <a:avLst/>
              <a:gdLst/>
              <a:ahLst/>
              <a:cxnLst/>
              <a:rect l="l" t="t" r="r" b="b"/>
              <a:pathLst>
                <a:path w="3620" h="3688" extrusionOk="0">
                  <a:moveTo>
                    <a:pt x="1020" y="0"/>
                  </a:moveTo>
                  <a:cubicBezTo>
                    <a:pt x="495" y="0"/>
                    <a:pt x="74" y="143"/>
                    <a:pt x="0" y="485"/>
                  </a:cubicBezTo>
                  <a:lnTo>
                    <a:pt x="1152" y="3688"/>
                  </a:lnTo>
                  <a:lnTo>
                    <a:pt x="3468" y="1305"/>
                  </a:lnTo>
                  <a:cubicBezTo>
                    <a:pt x="3619" y="602"/>
                    <a:pt x="2099" y="0"/>
                    <a:pt x="1020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96" name="Google Shape;490;p27">
              <a:extLst>
                <a:ext uri="{FF2B5EF4-FFF2-40B4-BE49-F238E27FC236}">
                  <a16:creationId xmlns:a16="http://schemas.microsoft.com/office/drawing/2014/main" id="{E02F2ECF-691B-47FD-81C8-6B94B0BA2911}"/>
                </a:ext>
              </a:extLst>
            </p:cNvPr>
            <p:cNvSpPr/>
            <p:nvPr/>
          </p:nvSpPr>
          <p:spPr>
            <a:xfrm>
              <a:off x="5528302" y="4988168"/>
              <a:ext cx="64445" cy="63395"/>
            </a:xfrm>
            <a:custGeom>
              <a:avLst/>
              <a:gdLst/>
              <a:ahLst/>
              <a:cxnLst/>
              <a:rect l="l" t="t" r="r" b="b"/>
              <a:pathLst>
                <a:path w="1166" h="1147" extrusionOk="0">
                  <a:moveTo>
                    <a:pt x="349" y="0"/>
                  </a:moveTo>
                  <a:cubicBezTo>
                    <a:pt x="216" y="0"/>
                    <a:pt x="102" y="26"/>
                    <a:pt x="1" y="88"/>
                  </a:cubicBezTo>
                  <a:lnTo>
                    <a:pt x="385" y="1147"/>
                  </a:lnTo>
                  <a:lnTo>
                    <a:pt x="1166" y="313"/>
                  </a:lnTo>
                  <a:cubicBezTo>
                    <a:pt x="1046" y="207"/>
                    <a:pt x="835" y="88"/>
                    <a:pt x="663" y="35"/>
                  </a:cubicBezTo>
                  <a:cubicBezTo>
                    <a:pt x="547" y="13"/>
                    <a:pt x="444" y="0"/>
                    <a:pt x="34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97" name="Google Shape;491;p27">
              <a:extLst>
                <a:ext uri="{FF2B5EF4-FFF2-40B4-BE49-F238E27FC236}">
                  <a16:creationId xmlns:a16="http://schemas.microsoft.com/office/drawing/2014/main" id="{A5A28937-704C-464F-98FE-88CACD065452}"/>
                </a:ext>
              </a:extLst>
            </p:cNvPr>
            <p:cNvSpPr/>
            <p:nvPr/>
          </p:nvSpPr>
          <p:spPr>
            <a:xfrm>
              <a:off x="5644646" y="4085222"/>
              <a:ext cx="228265" cy="152158"/>
            </a:xfrm>
            <a:custGeom>
              <a:avLst/>
              <a:gdLst/>
              <a:ahLst/>
              <a:cxnLst/>
              <a:rect l="l" t="t" r="r" b="b"/>
              <a:pathLst>
                <a:path w="4130" h="2753" extrusionOk="0">
                  <a:moveTo>
                    <a:pt x="768" y="0"/>
                  </a:moveTo>
                  <a:cubicBezTo>
                    <a:pt x="543" y="0"/>
                    <a:pt x="384" y="106"/>
                    <a:pt x="331" y="278"/>
                  </a:cubicBezTo>
                  <a:lnTo>
                    <a:pt x="53" y="1602"/>
                  </a:lnTo>
                  <a:cubicBezTo>
                    <a:pt x="0" y="1654"/>
                    <a:pt x="53" y="1760"/>
                    <a:pt x="53" y="1866"/>
                  </a:cubicBezTo>
                  <a:cubicBezTo>
                    <a:pt x="106" y="1932"/>
                    <a:pt x="159" y="1985"/>
                    <a:pt x="265" y="2038"/>
                  </a:cubicBezTo>
                  <a:lnTo>
                    <a:pt x="331" y="2038"/>
                  </a:lnTo>
                  <a:lnTo>
                    <a:pt x="3362" y="2753"/>
                  </a:lnTo>
                  <a:cubicBezTo>
                    <a:pt x="3415" y="2753"/>
                    <a:pt x="3521" y="2753"/>
                    <a:pt x="3640" y="2700"/>
                  </a:cubicBezTo>
                  <a:cubicBezTo>
                    <a:pt x="3693" y="2647"/>
                    <a:pt x="3746" y="2594"/>
                    <a:pt x="3799" y="2475"/>
                  </a:cubicBezTo>
                  <a:lnTo>
                    <a:pt x="4077" y="1204"/>
                  </a:lnTo>
                  <a:cubicBezTo>
                    <a:pt x="4130" y="993"/>
                    <a:pt x="4024" y="821"/>
                    <a:pt x="3799" y="768"/>
                  </a:cubicBezTo>
                  <a:lnTo>
                    <a:pt x="768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98" name="Google Shape;492;p27">
              <a:extLst>
                <a:ext uri="{FF2B5EF4-FFF2-40B4-BE49-F238E27FC236}">
                  <a16:creationId xmlns:a16="http://schemas.microsoft.com/office/drawing/2014/main" id="{4C5272C7-D691-460D-AF7C-E29527C98AC4}"/>
                </a:ext>
              </a:extLst>
            </p:cNvPr>
            <p:cNvSpPr/>
            <p:nvPr/>
          </p:nvSpPr>
          <p:spPr>
            <a:xfrm>
              <a:off x="5645836" y="4137120"/>
              <a:ext cx="215829" cy="100260"/>
            </a:xfrm>
            <a:custGeom>
              <a:avLst/>
              <a:gdLst/>
              <a:ahLst/>
              <a:cxnLst/>
              <a:rect l="l" t="t" r="r" b="b"/>
              <a:pathLst>
                <a:path w="3905" h="1814" extrusionOk="0">
                  <a:moveTo>
                    <a:pt x="159" y="1"/>
                  </a:moveTo>
                  <a:lnTo>
                    <a:pt x="53" y="663"/>
                  </a:lnTo>
                  <a:cubicBezTo>
                    <a:pt x="0" y="715"/>
                    <a:pt x="53" y="821"/>
                    <a:pt x="53" y="927"/>
                  </a:cubicBezTo>
                  <a:cubicBezTo>
                    <a:pt x="106" y="993"/>
                    <a:pt x="159" y="1046"/>
                    <a:pt x="265" y="1099"/>
                  </a:cubicBezTo>
                  <a:lnTo>
                    <a:pt x="331" y="1099"/>
                  </a:lnTo>
                  <a:lnTo>
                    <a:pt x="3362" y="1814"/>
                  </a:lnTo>
                  <a:cubicBezTo>
                    <a:pt x="3415" y="1814"/>
                    <a:pt x="3521" y="1814"/>
                    <a:pt x="3640" y="1761"/>
                  </a:cubicBezTo>
                  <a:cubicBezTo>
                    <a:pt x="3693" y="1708"/>
                    <a:pt x="3746" y="1655"/>
                    <a:pt x="3799" y="1536"/>
                  </a:cubicBezTo>
                  <a:lnTo>
                    <a:pt x="3905" y="927"/>
                  </a:lnTo>
                  <a:lnTo>
                    <a:pt x="159" y="1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99" name="Google Shape;493;p27">
              <a:extLst>
                <a:ext uri="{FF2B5EF4-FFF2-40B4-BE49-F238E27FC236}">
                  <a16:creationId xmlns:a16="http://schemas.microsoft.com/office/drawing/2014/main" id="{05038E9A-E454-4492-82BB-9FDEB648C086}"/>
                </a:ext>
              </a:extLst>
            </p:cNvPr>
            <p:cNvSpPr/>
            <p:nvPr/>
          </p:nvSpPr>
          <p:spPr>
            <a:xfrm>
              <a:off x="5629280" y="4231521"/>
              <a:ext cx="209971" cy="688388"/>
            </a:xfrm>
            <a:custGeom>
              <a:avLst/>
              <a:gdLst/>
              <a:ahLst/>
              <a:cxnLst/>
              <a:rect l="l" t="t" r="r" b="b"/>
              <a:pathLst>
                <a:path w="3799" h="12455" extrusionOk="0">
                  <a:moveTo>
                    <a:pt x="2753" y="0"/>
                  </a:moveTo>
                  <a:lnTo>
                    <a:pt x="0" y="11528"/>
                  </a:lnTo>
                  <a:lnTo>
                    <a:pt x="874" y="12454"/>
                  </a:lnTo>
                  <a:lnTo>
                    <a:pt x="3799" y="278"/>
                  </a:lnTo>
                  <a:lnTo>
                    <a:pt x="2753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00" name="Google Shape;494;p27">
              <a:extLst>
                <a:ext uri="{FF2B5EF4-FFF2-40B4-BE49-F238E27FC236}">
                  <a16:creationId xmlns:a16="http://schemas.microsoft.com/office/drawing/2014/main" id="{742D069C-DE57-4FAB-A021-8FD151CA235C}"/>
                </a:ext>
              </a:extLst>
            </p:cNvPr>
            <p:cNvSpPr/>
            <p:nvPr/>
          </p:nvSpPr>
          <p:spPr>
            <a:xfrm>
              <a:off x="5559032" y="4216156"/>
              <a:ext cx="222462" cy="685459"/>
            </a:xfrm>
            <a:custGeom>
              <a:avLst/>
              <a:gdLst/>
              <a:ahLst/>
              <a:cxnLst/>
              <a:rect l="l" t="t" r="r" b="b"/>
              <a:pathLst>
                <a:path w="4025" h="12402" extrusionOk="0">
                  <a:moveTo>
                    <a:pt x="2754" y="0"/>
                  </a:moveTo>
                  <a:lnTo>
                    <a:pt x="1" y="11475"/>
                  </a:lnTo>
                  <a:lnTo>
                    <a:pt x="437" y="12402"/>
                  </a:lnTo>
                  <a:lnTo>
                    <a:pt x="1271" y="11806"/>
                  </a:lnTo>
                  <a:lnTo>
                    <a:pt x="4024" y="278"/>
                  </a:lnTo>
                  <a:lnTo>
                    <a:pt x="2754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01" name="Google Shape;495;p27">
              <a:extLst>
                <a:ext uri="{FF2B5EF4-FFF2-40B4-BE49-F238E27FC236}">
                  <a16:creationId xmlns:a16="http://schemas.microsoft.com/office/drawing/2014/main" id="{27981ADF-5C21-4526-8F52-CC8B04A60578}"/>
                </a:ext>
              </a:extLst>
            </p:cNvPr>
            <p:cNvSpPr/>
            <p:nvPr/>
          </p:nvSpPr>
          <p:spPr>
            <a:xfrm>
              <a:off x="5485910" y="4200791"/>
              <a:ext cx="225336" cy="673741"/>
            </a:xfrm>
            <a:custGeom>
              <a:avLst/>
              <a:gdLst/>
              <a:ahLst/>
              <a:cxnLst/>
              <a:rect l="l" t="t" r="r" b="b"/>
              <a:pathLst>
                <a:path w="4077" h="12190" extrusionOk="0">
                  <a:moveTo>
                    <a:pt x="2925" y="0"/>
                  </a:moveTo>
                  <a:lnTo>
                    <a:pt x="0" y="12190"/>
                  </a:lnTo>
                  <a:lnTo>
                    <a:pt x="0" y="12190"/>
                  </a:lnTo>
                  <a:lnTo>
                    <a:pt x="1324" y="11753"/>
                  </a:lnTo>
                  <a:lnTo>
                    <a:pt x="4077" y="278"/>
                  </a:lnTo>
                  <a:lnTo>
                    <a:pt x="292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02" name="Google Shape;496;p27">
              <a:extLst>
                <a:ext uri="{FF2B5EF4-FFF2-40B4-BE49-F238E27FC236}">
                  <a16:creationId xmlns:a16="http://schemas.microsoft.com/office/drawing/2014/main" id="{AD32BB56-298A-4E14-A1C3-7DF8DE415D66}"/>
                </a:ext>
              </a:extLst>
            </p:cNvPr>
            <p:cNvSpPr/>
            <p:nvPr/>
          </p:nvSpPr>
          <p:spPr>
            <a:xfrm>
              <a:off x="5616845" y="4167132"/>
              <a:ext cx="240701" cy="161720"/>
            </a:xfrm>
            <a:custGeom>
              <a:avLst/>
              <a:gdLst/>
              <a:ahLst/>
              <a:cxnLst/>
              <a:rect l="l" t="t" r="r" b="b"/>
              <a:pathLst>
                <a:path w="4355" h="2926" extrusionOk="0">
                  <a:moveTo>
                    <a:pt x="834" y="0"/>
                  </a:moveTo>
                  <a:cubicBezTo>
                    <a:pt x="715" y="0"/>
                    <a:pt x="609" y="0"/>
                    <a:pt x="556" y="53"/>
                  </a:cubicBezTo>
                  <a:cubicBezTo>
                    <a:pt x="437" y="120"/>
                    <a:pt x="384" y="225"/>
                    <a:pt x="331" y="278"/>
                  </a:cubicBezTo>
                  <a:lnTo>
                    <a:pt x="53" y="1655"/>
                  </a:lnTo>
                  <a:cubicBezTo>
                    <a:pt x="0" y="1880"/>
                    <a:pt x="106" y="2105"/>
                    <a:pt x="331" y="2105"/>
                  </a:cubicBezTo>
                  <a:lnTo>
                    <a:pt x="3534" y="2925"/>
                  </a:lnTo>
                  <a:cubicBezTo>
                    <a:pt x="3746" y="2925"/>
                    <a:pt x="3971" y="2819"/>
                    <a:pt x="4024" y="2594"/>
                  </a:cubicBezTo>
                  <a:lnTo>
                    <a:pt x="4302" y="1271"/>
                  </a:lnTo>
                  <a:cubicBezTo>
                    <a:pt x="4355" y="1165"/>
                    <a:pt x="4302" y="1046"/>
                    <a:pt x="4249" y="940"/>
                  </a:cubicBezTo>
                  <a:cubicBezTo>
                    <a:pt x="4196" y="887"/>
                    <a:pt x="4143" y="834"/>
                    <a:pt x="4077" y="834"/>
                  </a:cubicBezTo>
                  <a:lnTo>
                    <a:pt x="4024" y="781"/>
                  </a:lnTo>
                  <a:lnTo>
                    <a:pt x="834" y="0"/>
                  </a:lnTo>
                  <a:close/>
                </a:path>
              </a:pathLst>
            </a:custGeom>
            <a:solidFill>
              <a:srgbClr val="DDDDD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03" name="Google Shape;497;p27">
              <a:extLst>
                <a:ext uri="{FF2B5EF4-FFF2-40B4-BE49-F238E27FC236}">
                  <a16:creationId xmlns:a16="http://schemas.microsoft.com/office/drawing/2014/main" id="{CD80068C-4264-4ADA-8B18-8F64800BA4B6}"/>
                </a:ext>
              </a:extLst>
            </p:cNvPr>
            <p:cNvSpPr/>
            <p:nvPr/>
          </p:nvSpPr>
          <p:spPr>
            <a:xfrm>
              <a:off x="5629280" y="4167132"/>
              <a:ext cx="228265" cy="106837"/>
            </a:xfrm>
            <a:custGeom>
              <a:avLst/>
              <a:gdLst/>
              <a:ahLst/>
              <a:cxnLst/>
              <a:rect l="l" t="t" r="r" b="b"/>
              <a:pathLst>
                <a:path w="4130" h="1933" extrusionOk="0">
                  <a:moveTo>
                    <a:pt x="609" y="0"/>
                  </a:moveTo>
                  <a:cubicBezTo>
                    <a:pt x="490" y="0"/>
                    <a:pt x="384" y="0"/>
                    <a:pt x="331" y="53"/>
                  </a:cubicBezTo>
                  <a:cubicBezTo>
                    <a:pt x="212" y="120"/>
                    <a:pt x="159" y="225"/>
                    <a:pt x="106" y="278"/>
                  </a:cubicBezTo>
                  <a:lnTo>
                    <a:pt x="0" y="940"/>
                  </a:lnTo>
                  <a:lnTo>
                    <a:pt x="3918" y="1933"/>
                  </a:lnTo>
                  <a:lnTo>
                    <a:pt x="4077" y="1271"/>
                  </a:lnTo>
                  <a:cubicBezTo>
                    <a:pt x="4130" y="1165"/>
                    <a:pt x="4077" y="1046"/>
                    <a:pt x="4024" y="940"/>
                  </a:cubicBezTo>
                  <a:cubicBezTo>
                    <a:pt x="3971" y="887"/>
                    <a:pt x="3918" y="834"/>
                    <a:pt x="3852" y="834"/>
                  </a:cubicBezTo>
                  <a:lnTo>
                    <a:pt x="3799" y="781"/>
                  </a:lnTo>
                  <a:lnTo>
                    <a:pt x="609" y="0"/>
                  </a:lnTo>
                  <a:close/>
                </a:path>
              </a:pathLst>
            </a:custGeom>
            <a:solidFill>
              <a:srgbClr val="FAFB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04" name="Google Shape;498;p27">
              <a:extLst>
                <a:ext uri="{FF2B5EF4-FFF2-40B4-BE49-F238E27FC236}">
                  <a16:creationId xmlns:a16="http://schemas.microsoft.com/office/drawing/2014/main" id="{3F6C4494-4796-48A2-8886-1DCED0045D2E}"/>
                </a:ext>
              </a:extLst>
            </p:cNvPr>
            <p:cNvSpPr/>
            <p:nvPr/>
          </p:nvSpPr>
          <p:spPr>
            <a:xfrm>
              <a:off x="5626351" y="4160499"/>
              <a:ext cx="243630" cy="80584"/>
            </a:xfrm>
            <a:custGeom>
              <a:avLst/>
              <a:gdLst/>
              <a:ahLst/>
              <a:cxnLst/>
              <a:rect l="l" t="t" r="r" b="b"/>
              <a:pathLst>
                <a:path w="4408" h="1458" extrusionOk="0">
                  <a:moveTo>
                    <a:pt x="263" y="0"/>
                  </a:moveTo>
                  <a:cubicBezTo>
                    <a:pt x="159" y="0"/>
                    <a:pt x="53" y="87"/>
                    <a:pt x="53" y="173"/>
                  </a:cubicBezTo>
                  <a:cubicBezTo>
                    <a:pt x="0" y="345"/>
                    <a:pt x="106" y="504"/>
                    <a:pt x="212" y="504"/>
                  </a:cubicBezTo>
                  <a:lnTo>
                    <a:pt x="4077" y="1444"/>
                  </a:lnTo>
                  <a:cubicBezTo>
                    <a:pt x="4106" y="1454"/>
                    <a:pt x="4134" y="1458"/>
                    <a:pt x="4160" y="1458"/>
                  </a:cubicBezTo>
                  <a:cubicBezTo>
                    <a:pt x="4277" y="1458"/>
                    <a:pt x="4364" y="1372"/>
                    <a:pt x="4408" y="1285"/>
                  </a:cubicBezTo>
                  <a:cubicBezTo>
                    <a:pt x="4408" y="1113"/>
                    <a:pt x="4355" y="1007"/>
                    <a:pt x="4183" y="954"/>
                  </a:cubicBezTo>
                  <a:lnTo>
                    <a:pt x="331" y="15"/>
                  </a:lnTo>
                  <a:cubicBezTo>
                    <a:pt x="309" y="5"/>
                    <a:pt x="286" y="0"/>
                    <a:pt x="263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05" name="Google Shape;499;p27">
              <a:extLst>
                <a:ext uri="{FF2B5EF4-FFF2-40B4-BE49-F238E27FC236}">
                  <a16:creationId xmlns:a16="http://schemas.microsoft.com/office/drawing/2014/main" id="{2674BDF2-8965-4D1E-807D-E6D106AFBFDA}"/>
                </a:ext>
              </a:extLst>
            </p:cNvPr>
            <p:cNvSpPr/>
            <p:nvPr/>
          </p:nvSpPr>
          <p:spPr>
            <a:xfrm>
              <a:off x="5604409" y="4254476"/>
              <a:ext cx="244349" cy="79865"/>
            </a:xfrm>
            <a:custGeom>
              <a:avLst/>
              <a:gdLst/>
              <a:ahLst/>
              <a:cxnLst/>
              <a:rect l="l" t="t" r="r" b="b"/>
              <a:pathLst>
                <a:path w="4421" h="1445" extrusionOk="0">
                  <a:moveTo>
                    <a:pt x="331" y="1"/>
                  </a:moveTo>
                  <a:cubicBezTo>
                    <a:pt x="225" y="1"/>
                    <a:pt x="66" y="54"/>
                    <a:pt x="66" y="226"/>
                  </a:cubicBezTo>
                  <a:cubicBezTo>
                    <a:pt x="0" y="332"/>
                    <a:pt x="119" y="491"/>
                    <a:pt x="225" y="491"/>
                  </a:cubicBezTo>
                  <a:lnTo>
                    <a:pt x="4090" y="1430"/>
                  </a:lnTo>
                  <a:cubicBezTo>
                    <a:pt x="4119" y="1440"/>
                    <a:pt x="4147" y="1444"/>
                    <a:pt x="4173" y="1444"/>
                  </a:cubicBezTo>
                  <a:cubicBezTo>
                    <a:pt x="4290" y="1444"/>
                    <a:pt x="4378" y="1358"/>
                    <a:pt x="4421" y="1271"/>
                  </a:cubicBezTo>
                  <a:cubicBezTo>
                    <a:pt x="4421" y="1099"/>
                    <a:pt x="4368" y="994"/>
                    <a:pt x="4196" y="941"/>
                  </a:cubicBezTo>
                  <a:lnTo>
                    <a:pt x="331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06" name="Google Shape;500;p27">
              <a:extLst>
                <a:ext uri="{FF2B5EF4-FFF2-40B4-BE49-F238E27FC236}">
                  <a16:creationId xmlns:a16="http://schemas.microsoft.com/office/drawing/2014/main" id="{138DF767-835B-4C1B-9DEF-B209F8AD9A0A}"/>
                </a:ext>
              </a:extLst>
            </p:cNvPr>
            <p:cNvSpPr/>
            <p:nvPr/>
          </p:nvSpPr>
          <p:spPr>
            <a:xfrm>
              <a:off x="6376144" y="3457797"/>
              <a:ext cx="158072" cy="233903"/>
            </a:xfrm>
            <a:custGeom>
              <a:avLst/>
              <a:gdLst/>
              <a:ahLst/>
              <a:cxnLst/>
              <a:rect l="l" t="t" r="r" b="b"/>
              <a:pathLst>
                <a:path w="2860" h="4232" extrusionOk="0">
                  <a:moveTo>
                    <a:pt x="2381" y="0"/>
                  </a:moveTo>
                  <a:cubicBezTo>
                    <a:pt x="2298" y="0"/>
                    <a:pt x="2214" y="33"/>
                    <a:pt x="2145" y="102"/>
                  </a:cubicBezTo>
                  <a:cubicBezTo>
                    <a:pt x="2039" y="155"/>
                    <a:pt x="1" y="1532"/>
                    <a:pt x="384" y="3901"/>
                  </a:cubicBezTo>
                  <a:cubicBezTo>
                    <a:pt x="437" y="4073"/>
                    <a:pt x="596" y="4231"/>
                    <a:pt x="821" y="4231"/>
                  </a:cubicBezTo>
                  <a:lnTo>
                    <a:pt x="874" y="4231"/>
                  </a:lnTo>
                  <a:cubicBezTo>
                    <a:pt x="1099" y="4179"/>
                    <a:pt x="1258" y="3954"/>
                    <a:pt x="1205" y="3742"/>
                  </a:cubicBezTo>
                  <a:cubicBezTo>
                    <a:pt x="927" y="1968"/>
                    <a:pt x="2528" y="817"/>
                    <a:pt x="2581" y="817"/>
                  </a:cubicBezTo>
                  <a:cubicBezTo>
                    <a:pt x="2806" y="645"/>
                    <a:pt x="2859" y="380"/>
                    <a:pt x="2701" y="208"/>
                  </a:cubicBezTo>
                  <a:cubicBezTo>
                    <a:pt x="2629" y="73"/>
                    <a:pt x="2506" y="0"/>
                    <a:pt x="2381" y="0"/>
                  </a:cubicBezTo>
                  <a:close/>
                </a:path>
              </a:pathLst>
            </a:custGeom>
            <a:solidFill>
              <a:srgbClr val="74E2ED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07" name="Google Shape;501;p27">
              <a:extLst>
                <a:ext uri="{FF2B5EF4-FFF2-40B4-BE49-F238E27FC236}">
                  <a16:creationId xmlns:a16="http://schemas.microsoft.com/office/drawing/2014/main" id="{4CBA8055-B063-450A-8906-2CF185A9842D}"/>
                </a:ext>
              </a:extLst>
            </p:cNvPr>
            <p:cNvSpPr/>
            <p:nvPr/>
          </p:nvSpPr>
          <p:spPr>
            <a:xfrm>
              <a:off x="6180820" y="3609734"/>
              <a:ext cx="527497" cy="527442"/>
            </a:xfrm>
            <a:custGeom>
              <a:avLst/>
              <a:gdLst/>
              <a:ahLst/>
              <a:cxnLst/>
              <a:rect l="l" t="t" r="r" b="b"/>
              <a:pathLst>
                <a:path w="9544" h="9543" extrusionOk="0">
                  <a:moveTo>
                    <a:pt x="4739" y="0"/>
                  </a:moveTo>
                  <a:cubicBezTo>
                    <a:pt x="2145" y="0"/>
                    <a:pt x="1" y="2144"/>
                    <a:pt x="1" y="4791"/>
                  </a:cubicBezTo>
                  <a:cubicBezTo>
                    <a:pt x="1" y="7385"/>
                    <a:pt x="2145" y="9543"/>
                    <a:pt x="4739" y="9543"/>
                  </a:cubicBezTo>
                  <a:cubicBezTo>
                    <a:pt x="7386" y="9543"/>
                    <a:pt x="9543" y="7385"/>
                    <a:pt x="9543" y="4791"/>
                  </a:cubicBezTo>
                  <a:cubicBezTo>
                    <a:pt x="9543" y="2144"/>
                    <a:pt x="7386" y="0"/>
                    <a:pt x="4739" y="0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08" name="Google Shape;502;p27">
              <a:extLst>
                <a:ext uri="{FF2B5EF4-FFF2-40B4-BE49-F238E27FC236}">
                  <a16:creationId xmlns:a16="http://schemas.microsoft.com/office/drawing/2014/main" id="{8CE6223A-D964-464F-86AC-CE5DDBF82B21}"/>
                </a:ext>
              </a:extLst>
            </p:cNvPr>
            <p:cNvSpPr/>
            <p:nvPr/>
          </p:nvSpPr>
          <p:spPr>
            <a:xfrm>
              <a:off x="6241562" y="3659421"/>
              <a:ext cx="207815" cy="145692"/>
            </a:xfrm>
            <a:custGeom>
              <a:avLst/>
              <a:gdLst/>
              <a:ahLst/>
              <a:cxnLst/>
              <a:rect l="l" t="t" r="r" b="b"/>
              <a:pathLst>
                <a:path w="3760" h="2636" extrusionOk="0">
                  <a:moveTo>
                    <a:pt x="2633" y="1"/>
                  </a:moveTo>
                  <a:cubicBezTo>
                    <a:pt x="2247" y="1"/>
                    <a:pt x="1778" y="140"/>
                    <a:pt x="1324" y="425"/>
                  </a:cubicBezTo>
                  <a:cubicBezTo>
                    <a:pt x="450" y="914"/>
                    <a:pt x="0" y="1748"/>
                    <a:pt x="278" y="2238"/>
                  </a:cubicBezTo>
                  <a:cubicBezTo>
                    <a:pt x="439" y="2509"/>
                    <a:pt x="746" y="2635"/>
                    <a:pt x="1120" y="2635"/>
                  </a:cubicBezTo>
                  <a:cubicBezTo>
                    <a:pt x="1513" y="2635"/>
                    <a:pt x="1981" y="2496"/>
                    <a:pt x="2436" y="2238"/>
                  </a:cubicBezTo>
                  <a:cubicBezTo>
                    <a:pt x="3309" y="1695"/>
                    <a:pt x="3759" y="861"/>
                    <a:pt x="3428" y="372"/>
                  </a:cubicBezTo>
                  <a:cubicBezTo>
                    <a:pt x="3293" y="127"/>
                    <a:pt x="3000" y="1"/>
                    <a:pt x="2633" y="1"/>
                  </a:cubicBez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09" name="Google Shape;503;p27">
              <a:extLst>
                <a:ext uri="{FF2B5EF4-FFF2-40B4-BE49-F238E27FC236}">
                  <a16:creationId xmlns:a16="http://schemas.microsoft.com/office/drawing/2014/main" id="{B4196230-7B41-4113-B6A8-CC4C3ED43B0A}"/>
                </a:ext>
              </a:extLst>
            </p:cNvPr>
            <p:cNvSpPr/>
            <p:nvPr/>
          </p:nvSpPr>
          <p:spPr>
            <a:xfrm>
              <a:off x="6189608" y="3719445"/>
              <a:ext cx="518709" cy="417731"/>
            </a:xfrm>
            <a:custGeom>
              <a:avLst/>
              <a:gdLst/>
              <a:ahLst/>
              <a:cxnLst/>
              <a:rect l="l" t="t" r="r" b="b"/>
              <a:pathLst>
                <a:path w="9385" h="7558" extrusionOk="0">
                  <a:moveTo>
                    <a:pt x="8445" y="0"/>
                  </a:moveTo>
                  <a:lnTo>
                    <a:pt x="8445" y="0"/>
                  </a:lnTo>
                  <a:cubicBezTo>
                    <a:pt x="8551" y="437"/>
                    <a:pt x="8603" y="821"/>
                    <a:pt x="8603" y="1271"/>
                  </a:cubicBezTo>
                  <a:cubicBezTo>
                    <a:pt x="8603" y="3918"/>
                    <a:pt x="6512" y="6009"/>
                    <a:pt x="3865" y="6009"/>
                  </a:cubicBezTo>
                  <a:cubicBezTo>
                    <a:pt x="2264" y="6009"/>
                    <a:pt x="887" y="5242"/>
                    <a:pt x="1" y="4024"/>
                  </a:cubicBezTo>
                  <a:lnTo>
                    <a:pt x="1" y="4024"/>
                  </a:lnTo>
                  <a:cubicBezTo>
                    <a:pt x="556" y="6062"/>
                    <a:pt x="2436" y="7558"/>
                    <a:pt x="4580" y="7558"/>
                  </a:cubicBezTo>
                  <a:cubicBezTo>
                    <a:pt x="7227" y="7558"/>
                    <a:pt x="9384" y="5400"/>
                    <a:pt x="9384" y="2806"/>
                  </a:cubicBezTo>
                  <a:cubicBezTo>
                    <a:pt x="9384" y="1761"/>
                    <a:pt x="9053" y="821"/>
                    <a:pt x="8445" y="0"/>
                  </a:cubicBezTo>
                  <a:close/>
                </a:path>
              </a:pathLst>
            </a:custGeom>
            <a:solidFill>
              <a:srgbClr val="D4145A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</p:grpSp>
      <p:grpSp>
        <p:nvGrpSpPr>
          <p:cNvPr id="292" name="Group 291">
            <a:extLst>
              <a:ext uri="{FF2B5EF4-FFF2-40B4-BE49-F238E27FC236}">
                <a16:creationId xmlns:a16="http://schemas.microsoft.com/office/drawing/2014/main" id="{81AB7299-1143-40B8-A113-516BAE18D37E}"/>
              </a:ext>
            </a:extLst>
          </p:cNvPr>
          <p:cNvGrpSpPr/>
          <p:nvPr userDrawn="1"/>
        </p:nvGrpSpPr>
        <p:grpSpPr>
          <a:xfrm>
            <a:off x="2397534" y="5412443"/>
            <a:ext cx="3306234" cy="3027443"/>
            <a:chOff x="1598355" y="3608289"/>
            <a:chExt cx="2204156" cy="2018295"/>
          </a:xfrm>
        </p:grpSpPr>
        <p:grpSp>
          <p:nvGrpSpPr>
            <p:cNvPr id="211" name="Google Shape;505;p27">
              <a:extLst>
                <a:ext uri="{FF2B5EF4-FFF2-40B4-BE49-F238E27FC236}">
                  <a16:creationId xmlns:a16="http://schemas.microsoft.com/office/drawing/2014/main" id="{A42BCA09-07B9-4CBD-A2DF-E24B3C63BD62}"/>
                </a:ext>
              </a:extLst>
            </p:cNvPr>
            <p:cNvGrpSpPr/>
            <p:nvPr/>
          </p:nvGrpSpPr>
          <p:grpSpPr>
            <a:xfrm>
              <a:off x="1598355" y="4368136"/>
              <a:ext cx="868990" cy="1258447"/>
              <a:chOff x="3235834" y="3793115"/>
              <a:chExt cx="868990" cy="1258447"/>
            </a:xfrm>
          </p:grpSpPr>
          <p:sp>
            <p:nvSpPr>
              <p:cNvPr id="259" name="Google Shape;506;p27">
                <a:extLst>
                  <a:ext uri="{FF2B5EF4-FFF2-40B4-BE49-F238E27FC236}">
                    <a16:creationId xmlns:a16="http://schemas.microsoft.com/office/drawing/2014/main" id="{BD828A38-7FD5-4192-AFA1-0F8CBEA346BE}"/>
                  </a:ext>
                </a:extLst>
              </p:cNvPr>
              <p:cNvSpPr/>
              <p:nvPr/>
            </p:nvSpPr>
            <p:spPr>
              <a:xfrm>
                <a:off x="3236476" y="3795496"/>
                <a:ext cx="868347" cy="1256066"/>
              </a:xfrm>
              <a:custGeom>
                <a:avLst/>
                <a:gdLst/>
                <a:ahLst/>
                <a:cxnLst/>
                <a:rect l="l" t="t" r="r" b="b"/>
                <a:pathLst>
                  <a:path w="15711" h="22726" extrusionOk="0">
                    <a:moveTo>
                      <a:pt x="1099" y="1"/>
                    </a:moveTo>
                    <a:cubicBezTo>
                      <a:pt x="490" y="1"/>
                      <a:pt x="1" y="491"/>
                      <a:pt x="1" y="1099"/>
                    </a:cubicBezTo>
                    <a:lnTo>
                      <a:pt x="1" y="21614"/>
                    </a:lnTo>
                    <a:cubicBezTo>
                      <a:pt x="1" y="22223"/>
                      <a:pt x="490" y="22726"/>
                      <a:pt x="1099" y="22726"/>
                    </a:cubicBezTo>
                    <a:lnTo>
                      <a:pt x="14612" y="22726"/>
                    </a:lnTo>
                    <a:cubicBezTo>
                      <a:pt x="15221" y="22726"/>
                      <a:pt x="15711" y="22223"/>
                      <a:pt x="15711" y="21614"/>
                    </a:cubicBezTo>
                    <a:lnTo>
                      <a:pt x="15711" y="1099"/>
                    </a:lnTo>
                    <a:cubicBezTo>
                      <a:pt x="15711" y="491"/>
                      <a:pt x="15221" y="1"/>
                      <a:pt x="14612" y="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grpSp>
            <p:nvGrpSpPr>
              <p:cNvPr id="260" name="Google Shape;507;p27">
                <a:extLst>
                  <a:ext uri="{FF2B5EF4-FFF2-40B4-BE49-F238E27FC236}">
                    <a16:creationId xmlns:a16="http://schemas.microsoft.com/office/drawing/2014/main" id="{E29DCE97-F16B-4989-BDC3-AA1A5694BD20}"/>
                  </a:ext>
                </a:extLst>
              </p:cNvPr>
              <p:cNvGrpSpPr/>
              <p:nvPr/>
            </p:nvGrpSpPr>
            <p:grpSpPr>
              <a:xfrm>
                <a:off x="3235834" y="3793115"/>
                <a:ext cx="865418" cy="1258447"/>
                <a:chOff x="3235834" y="3793115"/>
                <a:chExt cx="865418" cy="1258447"/>
              </a:xfrm>
            </p:grpSpPr>
            <p:sp>
              <p:nvSpPr>
                <p:cNvPr id="261" name="Google Shape;508;p27">
                  <a:extLst>
                    <a:ext uri="{FF2B5EF4-FFF2-40B4-BE49-F238E27FC236}">
                      <a16:creationId xmlns:a16="http://schemas.microsoft.com/office/drawing/2014/main" id="{8AB76180-4FBF-46B5-AF84-3C5E2E574B03}"/>
                    </a:ext>
                  </a:extLst>
                </p:cNvPr>
                <p:cNvSpPr/>
                <p:nvPr/>
              </p:nvSpPr>
              <p:spPr>
                <a:xfrm>
                  <a:off x="3235834" y="3793115"/>
                  <a:ext cx="865418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658" h="7056" extrusionOk="0">
                      <a:moveTo>
                        <a:pt x="1046" y="1"/>
                      </a:moveTo>
                      <a:cubicBezTo>
                        <a:pt x="437" y="1"/>
                        <a:pt x="1" y="491"/>
                        <a:pt x="1" y="1099"/>
                      </a:cubicBezTo>
                      <a:lnTo>
                        <a:pt x="1" y="7055"/>
                      </a:lnTo>
                      <a:lnTo>
                        <a:pt x="15658" y="7055"/>
                      </a:lnTo>
                      <a:lnTo>
                        <a:pt x="15658" y="1099"/>
                      </a:lnTo>
                      <a:cubicBezTo>
                        <a:pt x="15658" y="491"/>
                        <a:pt x="15168" y="1"/>
                        <a:pt x="14559" y="1"/>
                      </a:cubicBezTo>
                      <a:close/>
                    </a:path>
                  </a:pathLst>
                </a:custGeom>
                <a:solidFill>
                  <a:schemeClr val="accent5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62" name="Google Shape;509;p27">
                  <a:extLst>
                    <a:ext uri="{FF2B5EF4-FFF2-40B4-BE49-F238E27FC236}">
                      <a16:creationId xmlns:a16="http://schemas.microsoft.com/office/drawing/2014/main" id="{D08CAE54-F59F-4A10-8D78-8262F1A9DB44}"/>
                    </a:ext>
                  </a:extLst>
                </p:cNvPr>
                <p:cNvSpPr/>
                <p:nvPr/>
              </p:nvSpPr>
              <p:spPr>
                <a:xfrm>
                  <a:off x="3306725" y="3905262"/>
                  <a:ext cx="71911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011" h="3309" extrusionOk="0">
                      <a:moveTo>
                        <a:pt x="662" y="0"/>
                      </a:moveTo>
                      <a:cubicBezTo>
                        <a:pt x="278" y="0"/>
                        <a:pt x="0" y="278"/>
                        <a:pt x="0" y="662"/>
                      </a:cubicBezTo>
                      <a:lnTo>
                        <a:pt x="0" y="2647"/>
                      </a:lnTo>
                      <a:cubicBezTo>
                        <a:pt x="0" y="3031"/>
                        <a:pt x="278" y="3309"/>
                        <a:pt x="662" y="3309"/>
                      </a:cubicBezTo>
                      <a:lnTo>
                        <a:pt x="12349" y="3309"/>
                      </a:lnTo>
                      <a:cubicBezTo>
                        <a:pt x="12733" y="3309"/>
                        <a:pt x="13011" y="3031"/>
                        <a:pt x="13011" y="2647"/>
                      </a:cubicBezTo>
                      <a:lnTo>
                        <a:pt x="13011" y="662"/>
                      </a:lnTo>
                      <a:cubicBezTo>
                        <a:pt x="13011" y="278"/>
                        <a:pt x="12733" y="0"/>
                        <a:pt x="12349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63" name="Google Shape;510;p27">
                  <a:extLst>
                    <a:ext uri="{FF2B5EF4-FFF2-40B4-BE49-F238E27FC236}">
                      <a16:creationId xmlns:a16="http://schemas.microsoft.com/office/drawing/2014/main" id="{9DB1CFE6-09AD-4BAD-99EC-F2FB4357E9BE}"/>
                    </a:ext>
                  </a:extLst>
                </p:cNvPr>
                <p:cNvSpPr/>
                <p:nvPr/>
              </p:nvSpPr>
              <p:spPr>
                <a:xfrm>
                  <a:off x="3309654" y="4261478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83"/>
                        <a:pt x="2647" y="2052"/>
                      </a:cubicBezTo>
                      <a:lnTo>
                        <a:pt x="2647" y="504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64" name="Google Shape;511;p27">
                  <a:extLst>
                    <a:ext uri="{FF2B5EF4-FFF2-40B4-BE49-F238E27FC236}">
                      <a16:creationId xmlns:a16="http://schemas.microsoft.com/office/drawing/2014/main" id="{70583FED-039A-47A5-B629-2D017A70CC66}"/>
                    </a:ext>
                  </a:extLst>
                </p:cNvPr>
                <p:cNvSpPr/>
                <p:nvPr/>
              </p:nvSpPr>
              <p:spPr>
                <a:xfrm>
                  <a:off x="3501275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65" name="Google Shape;512;p27">
                  <a:extLst>
                    <a:ext uri="{FF2B5EF4-FFF2-40B4-BE49-F238E27FC236}">
                      <a16:creationId xmlns:a16="http://schemas.microsoft.com/office/drawing/2014/main" id="{D2C0D188-0581-496D-BB69-AB762A023099}"/>
                    </a:ext>
                  </a:extLst>
                </p:cNvPr>
                <p:cNvSpPr/>
                <p:nvPr/>
              </p:nvSpPr>
              <p:spPr>
                <a:xfrm>
                  <a:off x="3693670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04"/>
                      </a:cubicBezTo>
                      <a:lnTo>
                        <a:pt x="1" y="2052"/>
                      </a:lnTo>
                      <a:cubicBezTo>
                        <a:pt x="1" y="2383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83"/>
                        <a:pt x="2595" y="2052"/>
                      </a:cubicBezTo>
                      <a:lnTo>
                        <a:pt x="2595" y="504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66" name="Google Shape;513;p27">
                  <a:extLst>
                    <a:ext uri="{FF2B5EF4-FFF2-40B4-BE49-F238E27FC236}">
                      <a16:creationId xmlns:a16="http://schemas.microsoft.com/office/drawing/2014/main" id="{76B17AE7-FC35-4694-9100-6C5B55E674A5}"/>
                    </a:ext>
                  </a:extLst>
                </p:cNvPr>
                <p:cNvSpPr/>
                <p:nvPr/>
              </p:nvSpPr>
              <p:spPr>
                <a:xfrm>
                  <a:off x="3309654" y="4453872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1"/>
                      </a:moveTo>
                      <a:cubicBezTo>
                        <a:pt x="278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78" y="2595"/>
                        <a:pt x="556" y="2595"/>
                      </a:cubicBezTo>
                      <a:lnTo>
                        <a:pt x="2091" y="2595"/>
                      </a:lnTo>
                      <a:cubicBezTo>
                        <a:pt x="2369" y="2595"/>
                        <a:pt x="2647" y="2370"/>
                        <a:pt x="2647" y="2092"/>
                      </a:cubicBezTo>
                      <a:lnTo>
                        <a:pt x="2647" y="556"/>
                      </a:lnTo>
                      <a:cubicBezTo>
                        <a:pt x="2647" y="226"/>
                        <a:pt x="2369" y="1"/>
                        <a:pt x="2091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67" name="Google Shape;514;p27">
                  <a:extLst>
                    <a:ext uri="{FF2B5EF4-FFF2-40B4-BE49-F238E27FC236}">
                      <a16:creationId xmlns:a16="http://schemas.microsoft.com/office/drawing/2014/main" id="{06563CF9-9334-4C03-9B26-6095F6C818E4}"/>
                    </a:ext>
                  </a:extLst>
                </p:cNvPr>
                <p:cNvSpPr/>
                <p:nvPr/>
              </p:nvSpPr>
              <p:spPr>
                <a:xfrm>
                  <a:off x="3501275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557" y="2595"/>
                      </a:cubicBezTo>
                      <a:lnTo>
                        <a:pt x="2105" y="2595"/>
                      </a:lnTo>
                      <a:cubicBezTo>
                        <a:pt x="2383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83" y="1"/>
                        <a:pt x="2105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68" name="Google Shape;515;p27">
                  <a:extLst>
                    <a:ext uri="{FF2B5EF4-FFF2-40B4-BE49-F238E27FC236}">
                      <a16:creationId xmlns:a16="http://schemas.microsoft.com/office/drawing/2014/main" id="{00A09FB6-1540-4742-BC12-1C40F843C573}"/>
                    </a:ext>
                  </a:extLst>
                </p:cNvPr>
                <p:cNvSpPr/>
                <p:nvPr/>
              </p:nvSpPr>
              <p:spPr>
                <a:xfrm>
                  <a:off x="3693670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1"/>
                      </a:moveTo>
                      <a:cubicBezTo>
                        <a:pt x="226" y="1"/>
                        <a:pt x="1" y="226"/>
                        <a:pt x="1" y="556"/>
                      </a:cubicBezTo>
                      <a:lnTo>
                        <a:pt x="1" y="2092"/>
                      </a:lnTo>
                      <a:cubicBezTo>
                        <a:pt x="1" y="2370"/>
                        <a:pt x="226" y="2595"/>
                        <a:pt x="490" y="2595"/>
                      </a:cubicBezTo>
                      <a:lnTo>
                        <a:pt x="2092" y="2595"/>
                      </a:lnTo>
                      <a:cubicBezTo>
                        <a:pt x="2370" y="2595"/>
                        <a:pt x="2595" y="2370"/>
                        <a:pt x="2595" y="2092"/>
                      </a:cubicBezTo>
                      <a:lnTo>
                        <a:pt x="2595" y="556"/>
                      </a:lnTo>
                      <a:cubicBezTo>
                        <a:pt x="2595" y="226"/>
                        <a:pt x="2370" y="1"/>
                        <a:pt x="2092" y="1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69" name="Google Shape;516;p27">
                  <a:extLst>
                    <a:ext uri="{FF2B5EF4-FFF2-40B4-BE49-F238E27FC236}">
                      <a16:creationId xmlns:a16="http://schemas.microsoft.com/office/drawing/2014/main" id="{B190F497-400D-4B46-B3AE-96032D54DFDA}"/>
                    </a:ext>
                  </a:extLst>
                </p:cNvPr>
                <p:cNvSpPr/>
                <p:nvPr/>
              </p:nvSpPr>
              <p:spPr>
                <a:xfrm>
                  <a:off x="3309654" y="4645549"/>
                  <a:ext cx="146355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648" extrusionOk="0">
                      <a:moveTo>
                        <a:pt x="556" y="0"/>
                      </a:moveTo>
                      <a:cubicBezTo>
                        <a:pt x="278" y="0"/>
                        <a:pt x="0" y="278"/>
                        <a:pt x="0" y="556"/>
                      </a:cubicBezTo>
                      <a:lnTo>
                        <a:pt x="0" y="2105"/>
                      </a:lnTo>
                      <a:cubicBezTo>
                        <a:pt x="0" y="2383"/>
                        <a:pt x="278" y="2647"/>
                        <a:pt x="556" y="2647"/>
                      </a:cubicBezTo>
                      <a:lnTo>
                        <a:pt x="2091" y="2647"/>
                      </a:lnTo>
                      <a:cubicBezTo>
                        <a:pt x="2369" y="2647"/>
                        <a:pt x="2647" y="2383"/>
                        <a:pt x="2647" y="2105"/>
                      </a:cubicBezTo>
                      <a:lnTo>
                        <a:pt x="2647" y="556"/>
                      </a:lnTo>
                      <a:cubicBezTo>
                        <a:pt x="2647" y="278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70" name="Google Shape;517;p27">
                  <a:extLst>
                    <a:ext uri="{FF2B5EF4-FFF2-40B4-BE49-F238E27FC236}">
                      <a16:creationId xmlns:a16="http://schemas.microsoft.com/office/drawing/2014/main" id="{1B2252C1-BAEB-4A32-8E90-3D383EA7B2E4}"/>
                    </a:ext>
                  </a:extLst>
                </p:cNvPr>
                <p:cNvSpPr/>
                <p:nvPr/>
              </p:nvSpPr>
              <p:spPr>
                <a:xfrm>
                  <a:off x="3501275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557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557" y="2647"/>
                      </a:cubicBezTo>
                      <a:lnTo>
                        <a:pt x="2105" y="2647"/>
                      </a:lnTo>
                      <a:cubicBezTo>
                        <a:pt x="2383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1C1C1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71" name="Google Shape;518;p27">
                  <a:extLst>
                    <a:ext uri="{FF2B5EF4-FFF2-40B4-BE49-F238E27FC236}">
                      <a16:creationId xmlns:a16="http://schemas.microsoft.com/office/drawing/2014/main" id="{7AD245D9-B2F3-4EB4-995D-CDC775197795}"/>
                    </a:ext>
                  </a:extLst>
                </p:cNvPr>
                <p:cNvSpPr/>
                <p:nvPr/>
              </p:nvSpPr>
              <p:spPr>
                <a:xfrm>
                  <a:off x="3693670" y="4645549"/>
                  <a:ext cx="143426" cy="14635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648" extrusionOk="0">
                      <a:moveTo>
                        <a:pt x="490" y="0"/>
                      </a:moveTo>
                      <a:cubicBezTo>
                        <a:pt x="226" y="0"/>
                        <a:pt x="1" y="278"/>
                        <a:pt x="1" y="556"/>
                      </a:cubicBezTo>
                      <a:lnTo>
                        <a:pt x="1" y="2105"/>
                      </a:lnTo>
                      <a:cubicBezTo>
                        <a:pt x="1" y="2383"/>
                        <a:pt x="226" y="2647"/>
                        <a:pt x="490" y="2647"/>
                      </a:cubicBezTo>
                      <a:lnTo>
                        <a:pt x="2092" y="2647"/>
                      </a:lnTo>
                      <a:cubicBezTo>
                        <a:pt x="2370" y="2647"/>
                        <a:pt x="2595" y="2383"/>
                        <a:pt x="2595" y="2105"/>
                      </a:cubicBezTo>
                      <a:lnTo>
                        <a:pt x="2595" y="556"/>
                      </a:lnTo>
                      <a:cubicBezTo>
                        <a:pt x="2595" y="278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72" name="Google Shape;519;p27">
                  <a:extLst>
                    <a:ext uri="{FF2B5EF4-FFF2-40B4-BE49-F238E27FC236}">
                      <a16:creationId xmlns:a16="http://schemas.microsoft.com/office/drawing/2014/main" id="{98A33EF0-520C-4B93-AE7C-E55930A5077E}"/>
                    </a:ext>
                  </a:extLst>
                </p:cNvPr>
                <p:cNvSpPr/>
                <p:nvPr/>
              </p:nvSpPr>
              <p:spPr>
                <a:xfrm>
                  <a:off x="3309654" y="4840873"/>
                  <a:ext cx="146355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48" h="2595" extrusionOk="0">
                      <a:moveTo>
                        <a:pt x="556" y="0"/>
                      </a:moveTo>
                      <a:cubicBezTo>
                        <a:pt x="278" y="0"/>
                        <a:pt x="0" y="225"/>
                        <a:pt x="0" y="503"/>
                      </a:cubicBezTo>
                      <a:lnTo>
                        <a:pt x="0" y="2091"/>
                      </a:lnTo>
                      <a:cubicBezTo>
                        <a:pt x="0" y="2369"/>
                        <a:pt x="278" y="2594"/>
                        <a:pt x="556" y="2594"/>
                      </a:cubicBezTo>
                      <a:lnTo>
                        <a:pt x="2091" y="2594"/>
                      </a:lnTo>
                      <a:cubicBezTo>
                        <a:pt x="2369" y="2594"/>
                        <a:pt x="2647" y="2369"/>
                        <a:pt x="2647" y="2091"/>
                      </a:cubicBezTo>
                      <a:lnTo>
                        <a:pt x="2647" y="503"/>
                      </a:lnTo>
                      <a:cubicBezTo>
                        <a:pt x="2647" y="225"/>
                        <a:pt x="2369" y="0"/>
                        <a:pt x="2091" y="0"/>
                      </a:cubicBezTo>
                      <a:close/>
                    </a:path>
                  </a:pathLst>
                </a:custGeom>
                <a:solidFill>
                  <a:srgbClr val="EE1D6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73" name="Google Shape;520;p27">
                  <a:extLst>
                    <a:ext uri="{FF2B5EF4-FFF2-40B4-BE49-F238E27FC236}">
                      <a16:creationId xmlns:a16="http://schemas.microsoft.com/office/drawing/2014/main" id="{BF34BFB8-E0F8-4561-BD25-835FE61E4027}"/>
                    </a:ext>
                  </a:extLst>
                </p:cNvPr>
                <p:cNvSpPr/>
                <p:nvPr/>
              </p:nvSpPr>
              <p:spPr>
                <a:xfrm>
                  <a:off x="3501275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57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557" y="2594"/>
                      </a:cubicBezTo>
                      <a:lnTo>
                        <a:pt x="2105" y="2594"/>
                      </a:lnTo>
                      <a:cubicBezTo>
                        <a:pt x="2383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83" y="0"/>
                        <a:pt x="2105" y="0"/>
                      </a:cubicBezTo>
                      <a:close/>
                    </a:path>
                  </a:pathLst>
                </a:custGeom>
                <a:solidFill>
                  <a:srgbClr val="CECCBC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74" name="Google Shape;521;p27">
                  <a:extLst>
                    <a:ext uri="{FF2B5EF4-FFF2-40B4-BE49-F238E27FC236}">
                      <a16:creationId xmlns:a16="http://schemas.microsoft.com/office/drawing/2014/main" id="{2B528C3C-EA42-4CC7-9BAF-11A3DAC1CC9E}"/>
                    </a:ext>
                  </a:extLst>
                </p:cNvPr>
                <p:cNvSpPr/>
                <p:nvPr/>
              </p:nvSpPr>
              <p:spPr>
                <a:xfrm>
                  <a:off x="3693670" y="4840873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490" y="0"/>
                      </a:moveTo>
                      <a:cubicBezTo>
                        <a:pt x="226" y="0"/>
                        <a:pt x="1" y="225"/>
                        <a:pt x="1" y="503"/>
                      </a:cubicBezTo>
                      <a:lnTo>
                        <a:pt x="1" y="2091"/>
                      </a:lnTo>
                      <a:cubicBezTo>
                        <a:pt x="1" y="2369"/>
                        <a:pt x="226" y="2594"/>
                        <a:pt x="490" y="2594"/>
                      </a:cubicBezTo>
                      <a:lnTo>
                        <a:pt x="2092" y="2594"/>
                      </a:lnTo>
                      <a:cubicBezTo>
                        <a:pt x="2370" y="2594"/>
                        <a:pt x="2595" y="2369"/>
                        <a:pt x="2595" y="2091"/>
                      </a:cubicBezTo>
                      <a:lnTo>
                        <a:pt x="2595" y="503"/>
                      </a:lnTo>
                      <a:cubicBezTo>
                        <a:pt x="2595" y="225"/>
                        <a:pt x="2370" y="0"/>
                        <a:pt x="2092" y="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75" name="Google Shape;522;p27">
                  <a:extLst>
                    <a:ext uri="{FF2B5EF4-FFF2-40B4-BE49-F238E27FC236}">
                      <a16:creationId xmlns:a16="http://schemas.microsoft.com/office/drawing/2014/main" id="{4CEFEBD3-AAF5-4495-B2EE-5D6CE7E57676}"/>
                    </a:ext>
                  </a:extLst>
                </p:cNvPr>
                <p:cNvSpPr/>
                <p:nvPr/>
              </p:nvSpPr>
              <p:spPr>
                <a:xfrm>
                  <a:off x="3855335" y="4185426"/>
                  <a:ext cx="243685" cy="86613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15671" extrusionOk="0">
                      <a:moveTo>
                        <a:pt x="2595" y="1377"/>
                      </a:moveTo>
                      <a:cubicBezTo>
                        <a:pt x="2926" y="1377"/>
                        <a:pt x="3137" y="1602"/>
                        <a:pt x="3137" y="1880"/>
                      </a:cubicBezTo>
                      <a:lnTo>
                        <a:pt x="3137" y="3428"/>
                      </a:lnTo>
                      <a:cubicBezTo>
                        <a:pt x="3137" y="3759"/>
                        <a:pt x="2926" y="3971"/>
                        <a:pt x="2595" y="3971"/>
                      </a:cubicBezTo>
                      <a:lnTo>
                        <a:pt x="1046" y="3971"/>
                      </a:lnTo>
                      <a:cubicBezTo>
                        <a:pt x="768" y="3971"/>
                        <a:pt x="543" y="3759"/>
                        <a:pt x="543" y="3428"/>
                      </a:cubicBezTo>
                      <a:lnTo>
                        <a:pt x="543" y="1880"/>
                      </a:lnTo>
                      <a:cubicBezTo>
                        <a:pt x="543" y="1602"/>
                        <a:pt x="768" y="1377"/>
                        <a:pt x="1046" y="1377"/>
                      </a:cubicBezTo>
                      <a:close/>
                      <a:moveTo>
                        <a:pt x="2595" y="4858"/>
                      </a:moveTo>
                      <a:cubicBezTo>
                        <a:pt x="2926" y="4858"/>
                        <a:pt x="3137" y="5083"/>
                        <a:pt x="3137" y="5413"/>
                      </a:cubicBezTo>
                      <a:lnTo>
                        <a:pt x="3137" y="6949"/>
                      </a:lnTo>
                      <a:cubicBezTo>
                        <a:pt x="3137" y="7227"/>
                        <a:pt x="2926" y="7452"/>
                        <a:pt x="2595" y="7452"/>
                      </a:cubicBezTo>
                      <a:lnTo>
                        <a:pt x="1046" y="7452"/>
                      </a:lnTo>
                      <a:cubicBezTo>
                        <a:pt x="768" y="7452"/>
                        <a:pt x="543" y="7227"/>
                        <a:pt x="543" y="6949"/>
                      </a:cubicBezTo>
                      <a:lnTo>
                        <a:pt x="543" y="5413"/>
                      </a:lnTo>
                      <a:cubicBezTo>
                        <a:pt x="543" y="5083"/>
                        <a:pt x="768" y="4858"/>
                        <a:pt x="1046" y="4858"/>
                      </a:cubicBezTo>
                      <a:close/>
                      <a:moveTo>
                        <a:pt x="2595" y="8325"/>
                      </a:moveTo>
                      <a:cubicBezTo>
                        <a:pt x="2926" y="8325"/>
                        <a:pt x="3137" y="8603"/>
                        <a:pt x="3137" y="8881"/>
                      </a:cubicBezTo>
                      <a:lnTo>
                        <a:pt x="3137" y="13950"/>
                      </a:lnTo>
                      <a:cubicBezTo>
                        <a:pt x="3137" y="14228"/>
                        <a:pt x="2926" y="14453"/>
                        <a:pt x="2595" y="14453"/>
                      </a:cubicBezTo>
                      <a:lnTo>
                        <a:pt x="1046" y="14453"/>
                      </a:lnTo>
                      <a:cubicBezTo>
                        <a:pt x="768" y="14453"/>
                        <a:pt x="543" y="14228"/>
                        <a:pt x="543" y="13950"/>
                      </a:cubicBezTo>
                      <a:lnTo>
                        <a:pt x="543" y="8881"/>
                      </a:lnTo>
                      <a:cubicBezTo>
                        <a:pt x="543" y="8603"/>
                        <a:pt x="768" y="8325"/>
                        <a:pt x="1046" y="8325"/>
                      </a:cubicBezTo>
                      <a:close/>
                      <a:moveTo>
                        <a:pt x="1" y="0"/>
                      </a:moveTo>
                      <a:lnTo>
                        <a:pt x="1" y="15671"/>
                      </a:lnTo>
                      <a:lnTo>
                        <a:pt x="3415" y="15671"/>
                      </a:lnTo>
                      <a:cubicBezTo>
                        <a:pt x="3521" y="15671"/>
                        <a:pt x="3693" y="15605"/>
                        <a:pt x="3799" y="15605"/>
                      </a:cubicBezTo>
                      <a:cubicBezTo>
                        <a:pt x="4183" y="15446"/>
                        <a:pt x="4408" y="15009"/>
                        <a:pt x="4408" y="14559"/>
                      </a:cubicBezTo>
                      <a:lnTo>
                        <a:pt x="4408" y="0"/>
                      </a:lnTo>
                      <a:close/>
                    </a:path>
                  </a:pathLst>
                </a:custGeom>
                <a:solidFill>
                  <a:srgbClr val="D9D9D9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76" name="Google Shape;523;p27">
                  <a:extLst>
                    <a:ext uri="{FF2B5EF4-FFF2-40B4-BE49-F238E27FC236}">
                      <a16:creationId xmlns:a16="http://schemas.microsoft.com/office/drawing/2014/main" id="{88A17DD6-EFCA-4D13-B115-DD1BE0FE656C}"/>
                    </a:ext>
                  </a:extLst>
                </p:cNvPr>
                <p:cNvSpPr/>
                <p:nvPr/>
              </p:nvSpPr>
              <p:spPr>
                <a:xfrm>
                  <a:off x="3855335" y="3793115"/>
                  <a:ext cx="243685" cy="38998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09" h="7056" extrusionOk="0">
                      <a:moveTo>
                        <a:pt x="1" y="1"/>
                      </a:moveTo>
                      <a:lnTo>
                        <a:pt x="1" y="1986"/>
                      </a:lnTo>
                      <a:lnTo>
                        <a:pt x="2423" y="1986"/>
                      </a:lnTo>
                      <a:cubicBezTo>
                        <a:pt x="2807" y="1986"/>
                        <a:pt x="3085" y="2264"/>
                        <a:pt x="3085" y="2648"/>
                      </a:cubicBezTo>
                      <a:lnTo>
                        <a:pt x="3085" y="4633"/>
                      </a:lnTo>
                      <a:cubicBezTo>
                        <a:pt x="3085" y="5017"/>
                        <a:pt x="2807" y="5295"/>
                        <a:pt x="2423" y="5295"/>
                      </a:cubicBezTo>
                      <a:lnTo>
                        <a:pt x="1" y="5295"/>
                      </a:lnTo>
                      <a:lnTo>
                        <a:pt x="1" y="7055"/>
                      </a:lnTo>
                      <a:lnTo>
                        <a:pt x="4408" y="7055"/>
                      </a:lnTo>
                      <a:lnTo>
                        <a:pt x="4408" y="1099"/>
                      </a:lnTo>
                      <a:cubicBezTo>
                        <a:pt x="4408" y="491"/>
                        <a:pt x="4024" y="1"/>
                        <a:pt x="3415" y="1"/>
                      </a:cubicBezTo>
                      <a:close/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77" name="Google Shape;524;p27">
                  <a:extLst>
                    <a:ext uri="{FF2B5EF4-FFF2-40B4-BE49-F238E27FC236}">
                      <a16:creationId xmlns:a16="http://schemas.microsoft.com/office/drawing/2014/main" id="{D26EDB8F-0344-4746-BFE8-D4ADD6D80E52}"/>
                    </a:ext>
                  </a:extLst>
                </p:cNvPr>
                <p:cNvSpPr/>
                <p:nvPr/>
              </p:nvSpPr>
              <p:spPr>
                <a:xfrm>
                  <a:off x="3855335" y="3905262"/>
                  <a:ext cx="170508" cy="18288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85" h="3309" extrusionOk="0">
                      <a:moveTo>
                        <a:pt x="1" y="0"/>
                      </a:moveTo>
                      <a:lnTo>
                        <a:pt x="1" y="768"/>
                      </a:lnTo>
                      <a:lnTo>
                        <a:pt x="1761" y="768"/>
                      </a:lnTo>
                      <a:lnTo>
                        <a:pt x="1761" y="2594"/>
                      </a:lnTo>
                      <a:lnTo>
                        <a:pt x="1" y="2594"/>
                      </a:lnTo>
                      <a:lnTo>
                        <a:pt x="1" y="3309"/>
                      </a:lnTo>
                      <a:lnTo>
                        <a:pt x="2423" y="3309"/>
                      </a:lnTo>
                      <a:cubicBezTo>
                        <a:pt x="2807" y="3309"/>
                        <a:pt x="3085" y="3031"/>
                        <a:pt x="3085" y="2647"/>
                      </a:cubicBezTo>
                      <a:lnTo>
                        <a:pt x="3085" y="662"/>
                      </a:lnTo>
                      <a:cubicBezTo>
                        <a:pt x="3085" y="278"/>
                        <a:pt x="2807" y="0"/>
                        <a:pt x="2423" y="0"/>
                      </a:cubicBezTo>
                      <a:close/>
                    </a:path>
                  </a:pathLst>
                </a:custGeom>
                <a:solidFill>
                  <a:srgbClr val="233E49"/>
                </a:solidFill>
                <a:ln w="9525" cap="flat" cmpd="sng">
                  <a:solidFill>
                    <a:srgbClr val="233E49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78" name="Google Shape;525;p27">
                  <a:extLst>
                    <a:ext uri="{FF2B5EF4-FFF2-40B4-BE49-F238E27FC236}">
                      <a16:creationId xmlns:a16="http://schemas.microsoft.com/office/drawing/2014/main" id="{8631E4B7-01DE-475E-9735-B1AB33AC9E30}"/>
                    </a:ext>
                  </a:extLst>
                </p:cNvPr>
                <p:cNvSpPr/>
                <p:nvPr/>
              </p:nvSpPr>
              <p:spPr>
                <a:xfrm>
                  <a:off x="3723681" y="3945499"/>
                  <a:ext cx="35870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9" h="1814" extrusionOk="0">
                      <a:moveTo>
                        <a:pt x="80" y="0"/>
                      </a:moveTo>
                      <a:cubicBezTo>
                        <a:pt x="67" y="0"/>
                        <a:pt x="40" y="13"/>
                        <a:pt x="27" y="13"/>
                      </a:cubicBezTo>
                      <a:cubicBezTo>
                        <a:pt x="14" y="27"/>
                        <a:pt x="0" y="40"/>
                        <a:pt x="0" y="66"/>
                      </a:cubicBezTo>
                      <a:cubicBezTo>
                        <a:pt x="0" y="93"/>
                        <a:pt x="14" y="106"/>
                        <a:pt x="27" y="106"/>
                      </a:cubicBezTo>
                      <a:cubicBezTo>
                        <a:pt x="40" y="106"/>
                        <a:pt x="67" y="119"/>
                        <a:pt x="80" y="119"/>
                      </a:cubicBezTo>
                      <a:lnTo>
                        <a:pt x="278" y="119"/>
                      </a:lnTo>
                      <a:cubicBezTo>
                        <a:pt x="278" y="132"/>
                        <a:pt x="292" y="132"/>
                        <a:pt x="292" y="146"/>
                      </a:cubicBezTo>
                      <a:cubicBezTo>
                        <a:pt x="292" y="146"/>
                        <a:pt x="292" y="159"/>
                        <a:pt x="292" y="172"/>
                      </a:cubicBezTo>
                      <a:cubicBezTo>
                        <a:pt x="292" y="172"/>
                        <a:pt x="292" y="185"/>
                        <a:pt x="292" y="185"/>
                      </a:cubicBezTo>
                      <a:cubicBezTo>
                        <a:pt x="292" y="225"/>
                        <a:pt x="292" y="265"/>
                        <a:pt x="292" y="305"/>
                      </a:cubicBezTo>
                      <a:cubicBezTo>
                        <a:pt x="292" y="331"/>
                        <a:pt x="292" y="371"/>
                        <a:pt x="292" y="424"/>
                      </a:cubicBezTo>
                      <a:cubicBezTo>
                        <a:pt x="292" y="463"/>
                        <a:pt x="292" y="516"/>
                        <a:pt x="292" y="582"/>
                      </a:cubicBezTo>
                      <a:cubicBezTo>
                        <a:pt x="292" y="635"/>
                        <a:pt x="292" y="715"/>
                        <a:pt x="292" y="794"/>
                      </a:cubicBezTo>
                      <a:cubicBezTo>
                        <a:pt x="278" y="913"/>
                        <a:pt x="278" y="1006"/>
                        <a:pt x="278" y="1085"/>
                      </a:cubicBezTo>
                      <a:cubicBezTo>
                        <a:pt x="278" y="1165"/>
                        <a:pt x="278" y="1231"/>
                        <a:pt x="278" y="1284"/>
                      </a:cubicBezTo>
                      <a:cubicBezTo>
                        <a:pt x="278" y="1350"/>
                        <a:pt x="278" y="1403"/>
                        <a:pt x="265" y="1443"/>
                      </a:cubicBezTo>
                      <a:cubicBezTo>
                        <a:pt x="265" y="1496"/>
                        <a:pt x="265" y="1549"/>
                        <a:pt x="265" y="1602"/>
                      </a:cubicBezTo>
                      <a:cubicBezTo>
                        <a:pt x="265" y="1628"/>
                        <a:pt x="252" y="1641"/>
                        <a:pt x="239" y="1655"/>
                      </a:cubicBezTo>
                      <a:cubicBezTo>
                        <a:pt x="225" y="1668"/>
                        <a:pt x="212" y="1681"/>
                        <a:pt x="186" y="1694"/>
                      </a:cubicBezTo>
                      <a:lnTo>
                        <a:pt x="133" y="1694"/>
                      </a:lnTo>
                      <a:cubicBezTo>
                        <a:pt x="119" y="1694"/>
                        <a:pt x="93" y="1707"/>
                        <a:pt x="80" y="1707"/>
                      </a:cubicBezTo>
                      <a:lnTo>
                        <a:pt x="27" y="1707"/>
                      </a:lnTo>
                      <a:cubicBezTo>
                        <a:pt x="14" y="1721"/>
                        <a:pt x="0" y="1734"/>
                        <a:pt x="0" y="1760"/>
                      </a:cubicBezTo>
                      <a:cubicBezTo>
                        <a:pt x="0" y="1774"/>
                        <a:pt x="14" y="1787"/>
                        <a:pt x="27" y="1800"/>
                      </a:cubicBezTo>
                      <a:cubicBezTo>
                        <a:pt x="53" y="1800"/>
                        <a:pt x="80" y="1813"/>
                        <a:pt x="106" y="1813"/>
                      </a:cubicBezTo>
                      <a:lnTo>
                        <a:pt x="596" y="1813"/>
                      </a:lnTo>
                      <a:cubicBezTo>
                        <a:pt x="609" y="1813"/>
                        <a:pt x="622" y="1800"/>
                        <a:pt x="622" y="1800"/>
                      </a:cubicBezTo>
                      <a:cubicBezTo>
                        <a:pt x="636" y="1787"/>
                        <a:pt x="649" y="1774"/>
                        <a:pt x="649" y="1760"/>
                      </a:cubicBezTo>
                      <a:cubicBezTo>
                        <a:pt x="649" y="1734"/>
                        <a:pt x="636" y="1721"/>
                        <a:pt x="622" y="1707"/>
                      </a:cubicBezTo>
                      <a:cubicBezTo>
                        <a:pt x="609" y="1694"/>
                        <a:pt x="583" y="1694"/>
                        <a:pt x="569" y="1694"/>
                      </a:cubicBezTo>
                      <a:lnTo>
                        <a:pt x="424" y="1694"/>
                      </a:lnTo>
                      <a:lnTo>
                        <a:pt x="464" y="66"/>
                      </a:lnTo>
                      <a:cubicBezTo>
                        <a:pt x="464" y="40"/>
                        <a:pt x="450" y="27"/>
                        <a:pt x="450" y="13"/>
                      </a:cubicBezTo>
                      <a:cubicBezTo>
                        <a:pt x="450" y="0"/>
                        <a:pt x="437" y="0"/>
                        <a:pt x="41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79" name="Google Shape;526;p27">
                  <a:extLst>
                    <a:ext uri="{FF2B5EF4-FFF2-40B4-BE49-F238E27FC236}">
                      <a16:creationId xmlns:a16="http://schemas.microsoft.com/office/drawing/2014/main" id="{842F1723-4926-49E7-B16D-FE61E9626743}"/>
                    </a:ext>
                  </a:extLst>
                </p:cNvPr>
                <p:cNvSpPr/>
                <p:nvPr/>
              </p:nvSpPr>
              <p:spPr>
                <a:xfrm>
                  <a:off x="3764636" y="3944007"/>
                  <a:ext cx="63671" cy="10247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" h="1854" extrusionOk="0">
                      <a:moveTo>
                        <a:pt x="596" y="1"/>
                      </a:moveTo>
                      <a:cubicBezTo>
                        <a:pt x="503" y="1"/>
                        <a:pt x="424" y="27"/>
                        <a:pt x="358" y="54"/>
                      </a:cubicBezTo>
                      <a:cubicBezTo>
                        <a:pt x="292" y="93"/>
                        <a:pt x="226" y="133"/>
                        <a:pt x="186" y="186"/>
                      </a:cubicBezTo>
                      <a:cubicBezTo>
                        <a:pt x="133" y="239"/>
                        <a:pt x="106" y="292"/>
                        <a:pt x="80" y="345"/>
                      </a:cubicBezTo>
                      <a:cubicBezTo>
                        <a:pt x="53" y="398"/>
                        <a:pt x="40" y="437"/>
                        <a:pt x="40" y="477"/>
                      </a:cubicBezTo>
                      <a:cubicBezTo>
                        <a:pt x="40" y="477"/>
                        <a:pt x="40" y="490"/>
                        <a:pt x="40" y="504"/>
                      </a:cubicBezTo>
                      <a:cubicBezTo>
                        <a:pt x="40" y="517"/>
                        <a:pt x="53" y="543"/>
                        <a:pt x="53" y="557"/>
                      </a:cubicBezTo>
                      <a:cubicBezTo>
                        <a:pt x="67" y="570"/>
                        <a:pt x="67" y="583"/>
                        <a:pt x="80" y="596"/>
                      </a:cubicBezTo>
                      <a:cubicBezTo>
                        <a:pt x="106" y="609"/>
                        <a:pt x="120" y="609"/>
                        <a:pt x="146" y="609"/>
                      </a:cubicBezTo>
                      <a:cubicBezTo>
                        <a:pt x="186" y="609"/>
                        <a:pt x="212" y="596"/>
                        <a:pt x="239" y="583"/>
                      </a:cubicBezTo>
                      <a:cubicBezTo>
                        <a:pt x="252" y="570"/>
                        <a:pt x="265" y="543"/>
                        <a:pt x="265" y="504"/>
                      </a:cubicBezTo>
                      <a:cubicBezTo>
                        <a:pt x="265" y="490"/>
                        <a:pt x="265" y="477"/>
                        <a:pt x="252" y="477"/>
                      </a:cubicBezTo>
                      <a:cubicBezTo>
                        <a:pt x="252" y="464"/>
                        <a:pt x="252" y="451"/>
                        <a:pt x="239" y="451"/>
                      </a:cubicBezTo>
                      <a:lnTo>
                        <a:pt x="226" y="424"/>
                      </a:lnTo>
                      <a:cubicBezTo>
                        <a:pt x="212" y="424"/>
                        <a:pt x="212" y="411"/>
                        <a:pt x="212" y="398"/>
                      </a:cubicBezTo>
                      <a:cubicBezTo>
                        <a:pt x="212" y="384"/>
                        <a:pt x="226" y="371"/>
                        <a:pt x="239" y="345"/>
                      </a:cubicBezTo>
                      <a:cubicBezTo>
                        <a:pt x="252" y="305"/>
                        <a:pt x="278" y="279"/>
                        <a:pt x="318" y="252"/>
                      </a:cubicBezTo>
                      <a:cubicBezTo>
                        <a:pt x="345" y="226"/>
                        <a:pt x="384" y="199"/>
                        <a:pt x="424" y="173"/>
                      </a:cubicBezTo>
                      <a:cubicBezTo>
                        <a:pt x="464" y="146"/>
                        <a:pt x="517" y="133"/>
                        <a:pt x="570" y="133"/>
                      </a:cubicBezTo>
                      <a:cubicBezTo>
                        <a:pt x="636" y="133"/>
                        <a:pt x="676" y="146"/>
                        <a:pt x="715" y="173"/>
                      </a:cubicBezTo>
                      <a:cubicBezTo>
                        <a:pt x="755" y="186"/>
                        <a:pt x="795" y="212"/>
                        <a:pt x="821" y="239"/>
                      </a:cubicBezTo>
                      <a:cubicBezTo>
                        <a:pt x="848" y="279"/>
                        <a:pt x="861" y="305"/>
                        <a:pt x="874" y="345"/>
                      </a:cubicBezTo>
                      <a:cubicBezTo>
                        <a:pt x="887" y="384"/>
                        <a:pt x="887" y="411"/>
                        <a:pt x="887" y="451"/>
                      </a:cubicBezTo>
                      <a:cubicBezTo>
                        <a:pt x="887" y="530"/>
                        <a:pt x="874" y="596"/>
                        <a:pt x="848" y="676"/>
                      </a:cubicBezTo>
                      <a:cubicBezTo>
                        <a:pt x="821" y="768"/>
                        <a:pt x="781" y="848"/>
                        <a:pt x="742" y="927"/>
                      </a:cubicBezTo>
                      <a:cubicBezTo>
                        <a:pt x="689" y="1007"/>
                        <a:pt x="636" y="1099"/>
                        <a:pt x="583" y="1179"/>
                      </a:cubicBezTo>
                      <a:cubicBezTo>
                        <a:pt x="530" y="1258"/>
                        <a:pt x="464" y="1337"/>
                        <a:pt x="398" y="1404"/>
                      </a:cubicBezTo>
                      <a:cubicBezTo>
                        <a:pt x="345" y="1470"/>
                        <a:pt x="278" y="1536"/>
                        <a:pt x="212" y="1602"/>
                      </a:cubicBezTo>
                      <a:cubicBezTo>
                        <a:pt x="159" y="1655"/>
                        <a:pt x="93" y="1708"/>
                        <a:pt x="53" y="1748"/>
                      </a:cubicBezTo>
                      <a:cubicBezTo>
                        <a:pt x="40" y="1761"/>
                        <a:pt x="27" y="1761"/>
                        <a:pt x="14" y="1774"/>
                      </a:cubicBezTo>
                      <a:cubicBezTo>
                        <a:pt x="1" y="1787"/>
                        <a:pt x="1" y="1787"/>
                        <a:pt x="1" y="1801"/>
                      </a:cubicBezTo>
                      <a:cubicBezTo>
                        <a:pt x="1" y="1814"/>
                        <a:pt x="1" y="1827"/>
                        <a:pt x="14" y="1840"/>
                      </a:cubicBezTo>
                      <a:cubicBezTo>
                        <a:pt x="27" y="1854"/>
                        <a:pt x="40" y="1854"/>
                        <a:pt x="67" y="1854"/>
                      </a:cubicBezTo>
                      <a:cubicBezTo>
                        <a:pt x="80" y="1854"/>
                        <a:pt x="106" y="1854"/>
                        <a:pt x="120" y="1840"/>
                      </a:cubicBezTo>
                      <a:cubicBezTo>
                        <a:pt x="146" y="1840"/>
                        <a:pt x="146" y="1840"/>
                        <a:pt x="159" y="1827"/>
                      </a:cubicBezTo>
                      <a:lnTo>
                        <a:pt x="676" y="1827"/>
                      </a:lnTo>
                      <a:cubicBezTo>
                        <a:pt x="715" y="1827"/>
                        <a:pt x="768" y="1827"/>
                        <a:pt x="808" y="1840"/>
                      </a:cubicBezTo>
                      <a:lnTo>
                        <a:pt x="953" y="1840"/>
                      </a:lnTo>
                      <a:cubicBezTo>
                        <a:pt x="967" y="1840"/>
                        <a:pt x="967" y="1827"/>
                        <a:pt x="980" y="1827"/>
                      </a:cubicBezTo>
                      <a:cubicBezTo>
                        <a:pt x="1006" y="1814"/>
                        <a:pt x="1020" y="1801"/>
                        <a:pt x="1020" y="1787"/>
                      </a:cubicBezTo>
                      <a:cubicBezTo>
                        <a:pt x="1059" y="1721"/>
                        <a:pt x="1099" y="1668"/>
                        <a:pt x="1112" y="1629"/>
                      </a:cubicBezTo>
                      <a:cubicBezTo>
                        <a:pt x="1139" y="1589"/>
                        <a:pt x="1152" y="1576"/>
                        <a:pt x="1152" y="1562"/>
                      </a:cubicBezTo>
                      <a:cubicBezTo>
                        <a:pt x="1152" y="1536"/>
                        <a:pt x="1139" y="1523"/>
                        <a:pt x="1126" y="1523"/>
                      </a:cubicBezTo>
                      <a:cubicBezTo>
                        <a:pt x="1112" y="1509"/>
                        <a:pt x="1099" y="1509"/>
                        <a:pt x="1086" y="1509"/>
                      </a:cubicBezTo>
                      <a:cubicBezTo>
                        <a:pt x="1059" y="1509"/>
                        <a:pt x="1046" y="1509"/>
                        <a:pt x="1033" y="1523"/>
                      </a:cubicBezTo>
                      <a:cubicBezTo>
                        <a:pt x="1020" y="1536"/>
                        <a:pt x="1020" y="1549"/>
                        <a:pt x="1006" y="1562"/>
                      </a:cubicBezTo>
                      <a:lnTo>
                        <a:pt x="953" y="1655"/>
                      </a:lnTo>
                      <a:cubicBezTo>
                        <a:pt x="940" y="1668"/>
                        <a:pt x="927" y="1682"/>
                        <a:pt x="914" y="1682"/>
                      </a:cubicBezTo>
                      <a:cubicBezTo>
                        <a:pt x="914" y="1695"/>
                        <a:pt x="901" y="1695"/>
                        <a:pt x="887" y="1695"/>
                      </a:cubicBezTo>
                      <a:lnTo>
                        <a:pt x="464" y="1695"/>
                      </a:lnTo>
                      <a:cubicBezTo>
                        <a:pt x="398" y="1695"/>
                        <a:pt x="345" y="1682"/>
                        <a:pt x="292" y="1682"/>
                      </a:cubicBezTo>
                      <a:cubicBezTo>
                        <a:pt x="331" y="1642"/>
                        <a:pt x="384" y="1602"/>
                        <a:pt x="437" y="1536"/>
                      </a:cubicBezTo>
                      <a:cubicBezTo>
                        <a:pt x="490" y="1483"/>
                        <a:pt x="543" y="1417"/>
                        <a:pt x="609" y="1351"/>
                      </a:cubicBezTo>
                      <a:cubicBezTo>
                        <a:pt x="662" y="1284"/>
                        <a:pt x="715" y="1218"/>
                        <a:pt x="768" y="1139"/>
                      </a:cubicBezTo>
                      <a:cubicBezTo>
                        <a:pt x="821" y="1073"/>
                        <a:pt x="874" y="993"/>
                        <a:pt x="914" y="914"/>
                      </a:cubicBezTo>
                      <a:cubicBezTo>
                        <a:pt x="953" y="834"/>
                        <a:pt x="993" y="768"/>
                        <a:pt x="1006" y="689"/>
                      </a:cubicBezTo>
                      <a:cubicBezTo>
                        <a:pt x="1033" y="609"/>
                        <a:pt x="1046" y="530"/>
                        <a:pt x="1046" y="451"/>
                      </a:cubicBezTo>
                      <a:cubicBezTo>
                        <a:pt x="1046" y="398"/>
                        <a:pt x="1046" y="332"/>
                        <a:pt x="1033" y="279"/>
                      </a:cubicBezTo>
                      <a:cubicBezTo>
                        <a:pt x="1006" y="226"/>
                        <a:pt x="980" y="173"/>
                        <a:pt x="953" y="133"/>
                      </a:cubicBezTo>
                      <a:cubicBezTo>
                        <a:pt x="914" y="93"/>
                        <a:pt x="861" y="67"/>
                        <a:pt x="808" y="40"/>
                      </a:cubicBezTo>
                      <a:cubicBezTo>
                        <a:pt x="755" y="14"/>
                        <a:pt x="676" y="1"/>
                        <a:pt x="596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80" name="Google Shape;527;p27">
                  <a:extLst>
                    <a:ext uri="{FF2B5EF4-FFF2-40B4-BE49-F238E27FC236}">
                      <a16:creationId xmlns:a16="http://schemas.microsoft.com/office/drawing/2014/main" id="{2C1B97DE-EADC-4C49-8166-AF77F5C3197E}"/>
                    </a:ext>
                  </a:extLst>
                </p:cNvPr>
                <p:cNvSpPr/>
                <p:nvPr/>
              </p:nvSpPr>
              <p:spPr>
                <a:xfrm>
                  <a:off x="3829745" y="3991539"/>
                  <a:ext cx="65882" cy="57149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2" h="1034" extrusionOk="0">
                      <a:moveTo>
                        <a:pt x="173" y="1"/>
                      </a:moveTo>
                      <a:cubicBezTo>
                        <a:pt x="93" y="1"/>
                        <a:pt x="53" y="1"/>
                        <a:pt x="27" y="14"/>
                      </a:cubicBezTo>
                      <a:cubicBezTo>
                        <a:pt x="14" y="27"/>
                        <a:pt x="0" y="41"/>
                        <a:pt x="0" y="67"/>
                      </a:cubicBezTo>
                      <a:cubicBezTo>
                        <a:pt x="0" y="80"/>
                        <a:pt x="14" y="107"/>
                        <a:pt x="27" y="107"/>
                      </a:cubicBezTo>
                      <a:cubicBezTo>
                        <a:pt x="53" y="120"/>
                        <a:pt x="80" y="120"/>
                        <a:pt x="120" y="120"/>
                      </a:cubicBezTo>
                      <a:cubicBezTo>
                        <a:pt x="159" y="120"/>
                        <a:pt x="186" y="133"/>
                        <a:pt x="199" y="147"/>
                      </a:cubicBezTo>
                      <a:cubicBezTo>
                        <a:pt x="212" y="147"/>
                        <a:pt x="239" y="173"/>
                        <a:pt x="265" y="199"/>
                      </a:cubicBezTo>
                      <a:lnTo>
                        <a:pt x="490" y="517"/>
                      </a:lnTo>
                      <a:lnTo>
                        <a:pt x="450" y="557"/>
                      </a:lnTo>
                      <a:lnTo>
                        <a:pt x="424" y="610"/>
                      </a:lnTo>
                      <a:lnTo>
                        <a:pt x="371" y="676"/>
                      </a:lnTo>
                      <a:cubicBezTo>
                        <a:pt x="345" y="702"/>
                        <a:pt x="318" y="742"/>
                        <a:pt x="278" y="795"/>
                      </a:cubicBezTo>
                      <a:cubicBezTo>
                        <a:pt x="265" y="808"/>
                        <a:pt x="252" y="822"/>
                        <a:pt x="239" y="835"/>
                      </a:cubicBezTo>
                      <a:cubicBezTo>
                        <a:pt x="225" y="835"/>
                        <a:pt x="199" y="835"/>
                        <a:pt x="186" y="848"/>
                      </a:cubicBezTo>
                      <a:cubicBezTo>
                        <a:pt x="146" y="848"/>
                        <a:pt x="120" y="848"/>
                        <a:pt x="93" y="861"/>
                      </a:cubicBezTo>
                      <a:cubicBezTo>
                        <a:pt x="67" y="874"/>
                        <a:pt x="53" y="888"/>
                        <a:pt x="53" y="914"/>
                      </a:cubicBezTo>
                      <a:cubicBezTo>
                        <a:pt x="53" y="927"/>
                        <a:pt x="53" y="941"/>
                        <a:pt x="53" y="941"/>
                      </a:cubicBezTo>
                      <a:cubicBezTo>
                        <a:pt x="67" y="954"/>
                        <a:pt x="67" y="954"/>
                        <a:pt x="80" y="967"/>
                      </a:cubicBezTo>
                      <a:lnTo>
                        <a:pt x="398" y="967"/>
                      </a:lnTo>
                      <a:cubicBezTo>
                        <a:pt x="398" y="967"/>
                        <a:pt x="411" y="967"/>
                        <a:pt x="424" y="980"/>
                      </a:cubicBezTo>
                      <a:lnTo>
                        <a:pt x="477" y="980"/>
                      </a:lnTo>
                      <a:cubicBezTo>
                        <a:pt x="490" y="980"/>
                        <a:pt x="517" y="967"/>
                        <a:pt x="530" y="967"/>
                      </a:cubicBezTo>
                      <a:cubicBezTo>
                        <a:pt x="556" y="954"/>
                        <a:pt x="570" y="941"/>
                        <a:pt x="570" y="914"/>
                      </a:cubicBezTo>
                      <a:cubicBezTo>
                        <a:pt x="570" y="901"/>
                        <a:pt x="556" y="901"/>
                        <a:pt x="556" y="888"/>
                      </a:cubicBezTo>
                      <a:cubicBezTo>
                        <a:pt x="543" y="861"/>
                        <a:pt x="503" y="861"/>
                        <a:pt x="464" y="861"/>
                      </a:cubicBezTo>
                      <a:cubicBezTo>
                        <a:pt x="450" y="861"/>
                        <a:pt x="437" y="861"/>
                        <a:pt x="424" y="848"/>
                      </a:cubicBezTo>
                      <a:cubicBezTo>
                        <a:pt x="424" y="848"/>
                        <a:pt x="424" y="848"/>
                        <a:pt x="424" y="835"/>
                      </a:cubicBezTo>
                      <a:cubicBezTo>
                        <a:pt x="424" y="835"/>
                        <a:pt x="424" y="822"/>
                        <a:pt x="437" y="808"/>
                      </a:cubicBezTo>
                      <a:cubicBezTo>
                        <a:pt x="450" y="782"/>
                        <a:pt x="464" y="782"/>
                        <a:pt x="464" y="769"/>
                      </a:cubicBezTo>
                      <a:cubicBezTo>
                        <a:pt x="490" y="742"/>
                        <a:pt x="503" y="729"/>
                        <a:pt x="517" y="702"/>
                      </a:cubicBezTo>
                      <a:cubicBezTo>
                        <a:pt x="530" y="689"/>
                        <a:pt x="543" y="663"/>
                        <a:pt x="570" y="636"/>
                      </a:cubicBezTo>
                      <a:cubicBezTo>
                        <a:pt x="583" y="649"/>
                        <a:pt x="609" y="676"/>
                        <a:pt x="623" y="716"/>
                      </a:cubicBezTo>
                      <a:cubicBezTo>
                        <a:pt x="649" y="742"/>
                        <a:pt x="662" y="755"/>
                        <a:pt x="689" y="782"/>
                      </a:cubicBezTo>
                      <a:cubicBezTo>
                        <a:pt x="702" y="808"/>
                        <a:pt x="715" y="835"/>
                        <a:pt x="728" y="848"/>
                      </a:cubicBezTo>
                      <a:cubicBezTo>
                        <a:pt x="728" y="861"/>
                        <a:pt x="742" y="874"/>
                        <a:pt x="742" y="888"/>
                      </a:cubicBezTo>
                      <a:cubicBezTo>
                        <a:pt x="742" y="901"/>
                        <a:pt x="742" y="901"/>
                        <a:pt x="728" y="914"/>
                      </a:cubicBezTo>
                      <a:lnTo>
                        <a:pt x="702" y="914"/>
                      </a:lnTo>
                      <a:cubicBezTo>
                        <a:pt x="689" y="914"/>
                        <a:pt x="675" y="927"/>
                        <a:pt x="675" y="941"/>
                      </a:cubicBezTo>
                      <a:cubicBezTo>
                        <a:pt x="675" y="954"/>
                        <a:pt x="662" y="967"/>
                        <a:pt x="662" y="967"/>
                      </a:cubicBezTo>
                      <a:cubicBezTo>
                        <a:pt x="662" y="980"/>
                        <a:pt x="675" y="994"/>
                        <a:pt x="689" y="1007"/>
                      </a:cubicBezTo>
                      <a:cubicBezTo>
                        <a:pt x="702" y="1033"/>
                        <a:pt x="728" y="1033"/>
                        <a:pt x="768" y="1033"/>
                      </a:cubicBezTo>
                      <a:lnTo>
                        <a:pt x="1086" y="1033"/>
                      </a:lnTo>
                      <a:cubicBezTo>
                        <a:pt x="1112" y="1033"/>
                        <a:pt x="1139" y="1033"/>
                        <a:pt x="1152" y="1020"/>
                      </a:cubicBezTo>
                      <a:cubicBezTo>
                        <a:pt x="1178" y="1020"/>
                        <a:pt x="1192" y="1007"/>
                        <a:pt x="1192" y="980"/>
                      </a:cubicBezTo>
                      <a:cubicBezTo>
                        <a:pt x="1192" y="954"/>
                        <a:pt x="1178" y="941"/>
                        <a:pt x="1165" y="941"/>
                      </a:cubicBezTo>
                      <a:cubicBezTo>
                        <a:pt x="1139" y="927"/>
                        <a:pt x="1125" y="927"/>
                        <a:pt x="1099" y="927"/>
                      </a:cubicBezTo>
                      <a:cubicBezTo>
                        <a:pt x="1073" y="927"/>
                        <a:pt x="1046" y="914"/>
                        <a:pt x="1033" y="914"/>
                      </a:cubicBezTo>
                      <a:cubicBezTo>
                        <a:pt x="1020" y="914"/>
                        <a:pt x="993" y="914"/>
                        <a:pt x="967" y="901"/>
                      </a:cubicBezTo>
                      <a:cubicBezTo>
                        <a:pt x="967" y="901"/>
                        <a:pt x="953" y="888"/>
                        <a:pt x="940" y="888"/>
                      </a:cubicBezTo>
                      <a:cubicBezTo>
                        <a:pt x="927" y="874"/>
                        <a:pt x="914" y="848"/>
                        <a:pt x="887" y="822"/>
                      </a:cubicBezTo>
                      <a:cubicBezTo>
                        <a:pt x="861" y="795"/>
                        <a:pt x="834" y="755"/>
                        <a:pt x="795" y="716"/>
                      </a:cubicBezTo>
                      <a:cubicBezTo>
                        <a:pt x="755" y="663"/>
                        <a:pt x="715" y="597"/>
                        <a:pt x="649" y="517"/>
                      </a:cubicBezTo>
                      <a:cubicBezTo>
                        <a:pt x="689" y="477"/>
                        <a:pt x="715" y="438"/>
                        <a:pt x="742" y="398"/>
                      </a:cubicBezTo>
                      <a:cubicBezTo>
                        <a:pt x="768" y="358"/>
                        <a:pt x="795" y="319"/>
                        <a:pt x="834" y="266"/>
                      </a:cubicBezTo>
                      <a:cubicBezTo>
                        <a:pt x="861" y="239"/>
                        <a:pt x="874" y="226"/>
                        <a:pt x="900" y="213"/>
                      </a:cubicBezTo>
                      <a:cubicBezTo>
                        <a:pt x="927" y="213"/>
                        <a:pt x="940" y="199"/>
                        <a:pt x="980" y="199"/>
                      </a:cubicBezTo>
                      <a:lnTo>
                        <a:pt x="1125" y="199"/>
                      </a:lnTo>
                      <a:cubicBezTo>
                        <a:pt x="1139" y="199"/>
                        <a:pt x="1152" y="186"/>
                        <a:pt x="1165" y="186"/>
                      </a:cubicBezTo>
                      <a:cubicBezTo>
                        <a:pt x="1178" y="173"/>
                        <a:pt x="1178" y="160"/>
                        <a:pt x="1178" y="147"/>
                      </a:cubicBezTo>
                      <a:cubicBezTo>
                        <a:pt x="1178" y="107"/>
                        <a:pt x="1165" y="80"/>
                        <a:pt x="1125" y="80"/>
                      </a:cubicBezTo>
                      <a:lnTo>
                        <a:pt x="728" y="80"/>
                      </a:lnTo>
                      <a:cubicBezTo>
                        <a:pt x="689" y="80"/>
                        <a:pt x="675" y="80"/>
                        <a:pt x="649" y="94"/>
                      </a:cubicBezTo>
                      <a:cubicBezTo>
                        <a:pt x="636" y="107"/>
                        <a:pt x="623" y="120"/>
                        <a:pt x="623" y="147"/>
                      </a:cubicBezTo>
                      <a:cubicBezTo>
                        <a:pt x="623" y="160"/>
                        <a:pt x="636" y="173"/>
                        <a:pt x="649" y="186"/>
                      </a:cubicBezTo>
                      <a:cubicBezTo>
                        <a:pt x="662" y="186"/>
                        <a:pt x="662" y="199"/>
                        <a:pt x="675" y="199"/>
                      </a:cubicBezTo>
                      <a:cubicBezTo>
                        <a:pt x="675" y="199"/>
                        <a:pt x="689" y="199"/>
                        <a:pt x="689" y="213"/>
                      </a:cubicBezTo>
                      <a:cubicBezTo>
                        <a:pt x="689" y="213"/>
                        <a:pt x="675" y="226"/>
                        <a:pt x="662" y="252"/>
                      </a:cubicBezTo>
                      <a:cubicBezTo>
                        <a:pt x="649" y="266"/>
                        <a:pt x="636" y="292"/>
                        <a:pt x="623" y="319"/>
                      </a:cubicBezTo>
                      <a:lnTo>
                        <a:pt x="570" y="398"/>
                      </a:lnTo>
                      <a:cubicBezTo>
                        <a:pt x="543" y="372"/>
                        <a:pt x="517" y="345"/>
                        <a:pt x="503" y="305"/>
                      </a:cubicBezTo>
                      <a:cubicBezTo>
                        <a:pt x="477" y="279"/>
                        <a:pt x="464" y="252"/>
                        <a:pt x="450" y="239"/>
                      </a:cubicBezTo>
                      <a:cubicBezTo>
                        <a:pt x="437" y="213"/>
                        <a:pt x="424" y="199"/>
                        <a:pt x="411" y="173"/>
                      </a:cubicBezTo>
                      <a:cubicBezTo>
                        <a:pt x="411" y="160"/>
                        <a:pt x="398" y="147"/>
                        <a:pt x="398" y="147"/>
                      </a:cubicBezTo>
                      <a:cubicBezTo>
                        <a:pt x="398" y="133"/>
                        <a:pt x="411" y="133"/>
                        <a:pt x="424" y="133"/>
                      </a:cubicBezTo>
                      <a:lnTo>
                        <a:pt x="477" y="133"/>
                      </a:lnTo>
                      <a:cubicBezTo>
                        <a:pt x="490" y="133"/>
                        <a:pt x="517" y="120"/>
                        <a:pt x="530" y="107"/>
                      </a:cubicBezTo>
                      <a:cubicBezTo>
                        <a:pt x="543" y="94"/>
                        <a:pt x="543" y="80"/>
                        <a:pt x="543" y="67"/>
                      </a:cubicBezTo>
                      <a:cubicBezTo>
                        <a:pt x="543" y="54"/>
                        <a:pt x="543" y="54"/>
                        <a:pt x="543" y="41"/>
                      </a:cubicBezTo>
                      <a:cubicBezTo>
                        <a:pt x="543" y="41"/>
                        <a:pt x="530" y="27"/>
                        <a:pt x="530" y="27"/>
                      </a:cubicBezTo>
                      <a:cubicBezTo>
                        <a:pt x="517" y="14"/>
                        <a:pt x="503" y="14"/>
                        <a:pt x="490" y="1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81" name="Google Shape;528;p27">
                  <a:extLst>
                    <a:ext uri="{FF2B5EF4-FFF2-40B4-BE49-F238E27FC236}">
                      <a16:creationId xmlns:a16="http://schemas.microsoft.com/office/drawing/2014/main" id="{3BB91B02-6D7B-4EC1-B236-752097DC6F9F}"/>
                    </a:ext>
                  </a:extLst>
                </p:cNvPr>
                <p:cNvSpPr/>
                <p:nvPr/>
              </p:nvSpPr>
              <p:spPr>
                <a:xfrm>
                  <a:off x="3901430" y="3946218"/>
                  <a:ext cx="60023" cy="1002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86" h="1814" extrusionOk="0">
                      <a:moveTo>
                        <a:pt x="861" y="0"/>
                      </a:moveTo>
                      <a:cubicBezTo>
                        <a:pt x="834" y="0"/>
                        <a:pt x="781" y="0"/>
                        <a:pt x="728" y="14"/>
                      </a:cubicBezTo>
                      <a:lnTo>
                        <a:pt x="530" y="14"/>
                      </a:lnTo>
                      <a:cubicBezTo>
                        <a:pt x="464" y="14"/>
                        <a:pt x="398" y="27"/>
                        <a:pt x="331" y="27"/>
                      </a:cubicBezTo>
                      <a:cubicBezTo>
                        <a:pt x="265" y="40"/>
                        <a:pt x="212" y="40"/>
                        <a:pt x="173" y="40"/>
                      </a:cubicBezTo>
                      <a:cubicBezTo>
                        <a:pt x="146" y="53"/>
                        <a:pt x="133" y="67"/>
                        <a:pt x="133" y="93"/>
                      </a:cubicBezTo>
                      <a:cubicBezTo>
                        <a:pt x="133" y="159"/>
                        <a:pt x="120" y="212"/>
                        <a:pt x="120" y="265"/>
                      </a:cubicBezTo>
                      <a:cubicBezTo>
                        <a:pt x="120" y="318"/>
                        <a:pt x="106" y="358"/>
                        <a:pt x="106" y="397"/>
                      </a:cubicBezTo>
                      <a:cubicBezTo>
                        <a:pt x="106" y="437"/>
                        <a:pt x="93" y="477"/>
                        <a:pt x="93" y="530"/>
                      </a:cubicBezTo>
                      <a:cubicBezTo>
                        <a:pt x="93" y="569"/>
                        <a:pt x="80" y="622"/>
                        <a:pt x="67" y="675"/>
                      </a:cubicBezTo>
                      <a:cubicBezTo>
                        <a:pt x="67" y="702"/>
                        <a:pt x="67" y="715"/>
                        <a:pt x="67" y="742"/>
                      </a:cubicBezTo>
                      <a:cubicBezTo>
                        <a:pt x="67" y="755"/>
                        <a:pt x="67" y="768"/>
                        <a:pt x="67" y="781"/>
                      </a:cubicBezTo>
                      <a:cubicBezTo>
                        <a:pt x="67" y="821"/>
                        <a:pt x="67" y="861"/>
                        <a:pt x="80" y="887"/>
                      </a:cubicBezTo>
                      <a:cubicBezTo>
                        <a:pt x="93" y="914"/>
                        <a:pt x="106" y="927"/>
                        <a:pt x="146" y="927"/>
                      </a:cubicBezTo>
                      <a:cubicBezTo>
                        <a:pt x="159" y="927"/>
                        <a:pt x="173" y="927"/>
                        <a:pt x="212" y="914"/>
                      </a:cubicBezTo>
                      <a:cubicBezTo>
                        <a:pt x="239" y="914"/>
                        <a:pt x="265" y="900"/>
                        <a:pt x="305" y="900"/>
                      </a:cubicBezTo>
                      <a:cubicBezTo>
                        <a:pt x="345" y="887"/>
                        <a:pt x="384" y="874"/>
                        <a:pt x="424" y="874"/>
                      </a:cubicBezTo>
                      <a:cubicBezTo>
                        <a:pt x="464" y="861"/>
                        <a:pt x="503" y="861"/>
                        <a:pt x="556" y="861"/>
                      </a:cubicBezTo>
                      <a:cubicBezTo>
                        <a:pt x="623" y="861"/>
                        <a:pt x="689" y="874"/>
                        <a:pt x="728" y="887"/>
                      </a:cubicBezTo>
                      <a:cubicBezTo>
                        <a:pt x="781" y="914"/>
                        <a:pt x="821" y="940"/>
                        <a:pt x="848" y="967"/>
                      </a:cubicBezTo>
                      <a:cubicBezTo>
                        <a:pt x="874" y="993"/>
                        <a:pt x="901" y="1033"/>
                        <a:pt x="914" y="1072"/>
                      </a:cubicBezTo>
                      <a:cubicBezTo>
                        <a:pt x="914" y="1112"/>
                        <a:pt x="927" y="1152"/>
                        <a:pt x="927" y="1192"/>
                      </a:cubicBezTo>
                      <a:cubicBezTo>
                        <a:pt x="927" y="1244"/>
                        <a:pt x="914" y="1311"/>
                        <a:pt x="887" y="1364"/>
                      </a:cubicBezTo>
                      <a:cubicBezTo>
                        <a:pt x="874" y="1430"/>
                        <a:pt x="834" y="1483"/>
                        <a:pt x="795" y="1522"/>
                      </a:cubicBezTo>
                      <a:cubicBezTo>
                        <a:pt x="742" y="1575"/>
                        <a:pt x="689" y="1615"/>
                        <a:pt x="623" y="1642"/>
                      </a:cubicBezTo>
                      <a:cubicBezTo>
                        <a:pt x="543" y="1668"/>
                        <a:pt x="464" y="1681"/>
                        <a:pt x="371" y="1681"/>
                      </a:cubicBezTo>
                      <a:lnTo>
                        <a:pt x="292" y="1681"/>
                      </a:lnTo>
                      <a:cubicBezTo>
                        <a:pt x="265" y="1668"/>
                        <a:pt x="239" y="1668"/>
                        <a:pt x="212" y="1655"/>
                      </a:cubicBezTo>
                      <a:cubicBezTo>
                        <a:pt x="199" y="1642"/>
                        <a:pt x="173" y="1642"/>
                        <a:pt x="159" y="1628"/>
                      </a:cubicBezTo>
                      <a:cubicBezTo>
                        <a:pt x="146" y="1615"/>
                        <a:pt x="146" y="1602"/>
                        <a:pt x="146" y="1589"/>
                      </a:cubicBezTo>
                      <a:cubicBezTo>
                        <a:pt x="146" y="1562"/>
                        <a:pt x="146" y="1549"/>
                        <a:pt x="159" y="1549"/>
                      </a:cubicBezTo>
                      <a:cubicBezTo>
                        <a:pt x="173" y="1536"/>
                        <a:pt x="199" y="1536"/>
                        <a:pt x="212" y="1536"/>
                      </a:cubicBezTo>
                      <a:cubicBezTo>
                        <a:pt x="226" y="1522"/>
                        <a:pt x="239" y="1522"/>
                        <a:pt x="252" y="1509"/>
                      </a:cubicBezTo>
                      <a:cubicBezTo>
                        <a:pt x="265" y="1496"/>
                        <a:pt x="278" y="1483"/>
                        <a:pt x="278" y="1456"/>
                      </a:cubicBezTo>
                      <a:cubicBezTo>
                        <a:pt x="278" y="1417"/>
                        <a:pt x="265" y="1390"/>
                        <a:pt x="239" y="1377"/>
                      </a:cubicBezTo>
                      <a:cubicBezTo>
                        <a:pt x="226" y="1364"/>
                        <a:pt x="199" y="1364"/>
                        <a:pt x="173" y="1364"/>
                      </a:cubicBezTo>
                      <a:cubicBezTo>
                        <a:pt x="146" y="1364"/>
                        <a:pt x="133" y="1364"/>
                        <a:pt x="106" y="1377"/>
                      </a:cubicBezTo>
                      <a:cubicBezTo>
                        <a:pt x="93" y="1390"/>
                        <a:pt x="67" y="1403"/>
                        <a:pt x="53" y="1417"/>
                      </a:cubicBezTo>
                      <a:cubicBezTo>
                        <a:pt x="40" y="1443"/>
                        <a:pt x="27" y="1456"/>
                        <a:pt x="14" y="1483"/>
                      </a:cubicBezTo>
                      <a:cubicBezTo>
                        <a:pt x="14" y="1509"/>
                        <a:pt x="1" y="1536"/>
                        <a:pt x="1" y="1562"/>
                      </a:cubicBezTo>
                      <a:cubicBezTo>
                        <a:pt x="1" y="1628"/>
                        <a:pt x="27" y="1681"/>
                        <a:pt x="53" y="1708"/>
                      </a:cubicBezTo>
                      <a:cubicBezTo>
                        <a:pt x="80" y="1747"/>
                        <a:pt x="120" y="1774"/>
                        <a:pt x="159" y="1787"/>
                      </a:cubicBezTo>
                      <a:cubicBezTo>
                        <a:pt x="199" y="1800"/>
                        <a:pt x="239" y="1814"/>
                        <a:pt x="278" y="1814"/>
                      </a:cubicBezTo>
                      <a:lnTo>
                        <a:pt x="371" y="1814"/>
                      </a:lnTo>
                      <a:cubicBezTo>
                        <a:pt x="503" y="1814"/>
                        <a:pt x="609" y="1800"/>
                        <a:pt x="689" y="1761"/>
                      </a:cubicBezTo>
                      <a:cubicBezTo>
                        <a:pt x="781" y="1721"/>
                        <a:pt x="861" y="1681"/>
                        <a:pt x="914" y="1615"/>
                      </a:cubicBezTo>
                      <a:cubicBezTo>
                        <a:pt x="980" y="1562"/>
                        <a:pt x="1020" y="1496"/>
                        <a:pt x="1046" y="1417"/>
                      </a:cubicBezTo>
                      <a:cubicBezTo>
                        <a:pt x="1073" y="1350"/>
                        <a:pt x="1086" y="1271"/>
                        <a:pt x="1086" y="1205"/>
                      </a:cubicBezTo>
                      <a:cubicBezTo>
                        <a:pt x="1086" y="1152"/>
                        <a:pt x="1086" y="1086"/>
                        <a:pt x="1059" y="1033"/>
                      </a:cubicBezTo>
                      <a:cubicBezTo>
                        <a:pt x="1046" y="967"/>
                        <a:pt x="1020" y="914"/>
                        <a:pt x="967" y="874"/>
                      </a:cubicBezTo>
                      <a:cubicBezTo>
                        <a:pt x="940" y="821"/>
                        <a:pt x="887" y="781"/>
                        <a:pt x="821" y="755"/>
                      </a:cubicBezTo>
                      <a:cubicBezTo>
                        <a:pt x="755" y="728"/>
                        <a:pt x="662" y="715"/>
                        <a:pt x="570" y="715"/>
                      </a:cubicBezTo>
                      <a:lnTo>
                        <a:pt x="464" y="715"/>
                      </a:lnTo>
                      <a:cubicBezTo>
                        <a:pt x="424" y="728"/>
                        <a:pt x="384" y="728"/>
                        <a:pt x="358" y="742"/>
                      </a:cubicBezTo>
                      <a:cubicBezTo>
                        <a:pt x="318" y="742"/>
                        <a:pt x="292" y="755"/>
                        <a:pt x="265" y="755"/>
                      </a:cubicBezTo>
                      <a:cubicBezTo>
                        <a:pt x="239" y="768"/>
                        <a:pt x="226" y="768"/>
                        <a:pt x="212" y="768"/>
                      </a:cubicBezTo>
                      <a:lnTo>
                        <a:pt x="292" y="199"/>
                      </a:lnTo>
                      <a:cubicBezTo>
                        <a:pt x="318" y="186"/>
                        <a:pt x="345" y="186"/>
                        <a:pt x="398" y="172"/>
                      </a:cubicBezTo>
                      <a:cubicBezTo>
                        <a:pt x="464" y="172"/>
                        <a:pt x="517" y="172"/>
                        <a:pt x="570" y="159"/>
                      </a:cubicBezTo>
                      <a:lnTo>
                        <a:pt x="874" y="159"/>
                      </a:lnTo>
                      <a:cubicBezTo>
                        <a:pt x="901" y="159"/>
                        <a:pt x="914" y="146"/>
                        <a:pt x="940" y="146"/>
                      </a:cubicBezTo>
                      <a:cubicBezTo>
                        <a:pt x="967" y="133"/>
                        <a:pt x="980" y="106"/>
                        <a:pt x="980" y="80"/>
                      </a:cubicBezTo>
                      <a:cubicBezTo>
                        <a:pt x="980" y="53"/>
                        <a:pt x="967" y="27"/>
                        <a:pt x="940" y="27"/>
                      </a:cubicBezTo>
                      <a:cubicBezTo>
                        <a:pt x="927" y="14"/>
                        <a:pt x="887" y="0"/>
                        <a:pt x="861" y="0"/>
                      </a:cubicBezTo>
                      <a:close/>
                    </a:path>
                  </a:pathLst>
                </a:custGeom>
                <a:solidFill>
                  <a:srgbClr val="D2D2D2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82" name="Google Shape;529;p27">
                  <a:extLst>
                    <a:ext uri="{FF2B5EF4-FFF2-40B4-BE49-F238E27FC236}">
                      <a16:creationId xmlns:a16="http://schemas.microsoft.com/office/drawing/2014/main" id="{B1E317D3-7F61-4726-AFEC-3EE6B5BF7F5B}"/>
                    </a:ext>
                  </a:extLst>
                </p:cNvPr>
                <p:cNvSpPr/>
                <p:nvPr/>
              </p:nvSpPr>
              <p:spPr>
                <a:xfrm>
                  <a:off x="3885346" y="4261478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04"/>
                      </a:cubicBezTo>
                      <a:lnTo>
                        <a:pt x="0" y="2052"/>
                      </a:lnTo>
                      <a:cubicBezTo>
                        <a:pt x="0" y="2383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83"/>
                        <a:pt x="2594" y="2052"/>
                      </a:cubicBezTo>
                      <a:lnTo>
                        <a:pt x="2594" y="504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83" name="Google Shape;530;p27">
                  <a:extLst>
                    <a:ext uri="{FF2B5EF4-FFF2-40B4-BE49-F238E27FC236}">
                      <a16:creationId xmlns:a16="http://schemas.microsoft.com/office/drawing/2014/main" id="{A7276B4F-5A31-4A79-ADF0-3EE69A9D6BB2}"/>
                    </a:ext>
                  </a:extLst>
                </p:cNvPr>
                <p:cNvSpPr/>
                <p:nvPr/>
              </p:nvSpPr>
              <p:spPr>
                <a:xfrm>
                  <a:off x="3885346" y="4453872"/>
                  <a:ext cx="143426" cy="1434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2595" extrusionOk="0">
                      <a:moveTo>
                        <a:pt x="503" y="1"/>
                      </a:moveTo>
                      <a:cubicBezTo>
                        <a:pt x="225" y="1"/>
                        <a:pt x="0" y="226"/>
                        <a:pt x="0" y="556"/>
                      </a:cubicBezTo>
                      <a:lnTo>
                        <a:pt x="0" y="2092"/>
                      </a:lnTo>
                      <a:cubicBezTo>
                        <a:pt x="0" y="2370"/>
                        <a:pt x="225" y="2595"/>
                        <a:pt x="503" y="2595"/>
                      </a:cubicBezTo>
                      <a:lnTo>
                        <a:pt x="2052" y="2595"/>
                      </a:lnTo>
                      <a:cubicBezTo>
                        <a:pt x="2383" y="2595"/>
                        <a:pt x="2594" y="2370"/>
                        <a:pt x="2594" y="2092"/>
                      </a:cubicBezTo>
                      <a:lnTo>
                        <a:pt x="2594" y="556"/>
                      </a:lnTo>
                      <a:cubicBezTo>
                        <a:pt x="2594" y="226"/>
                        <a:pt x="2383" y="1"/>
                        <a:pt x="2052" y="1"/>
                      </a:cubicBez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  <p:sp>
              <p:nvSpPr>
                <p:cNvPr id="284" name="Google Shape;531;p27">
                  <a:extLst>
                    <a:ext uri="{FF2B5EF4-FFF2-40B4-BE49-F238E27FC236}">
                      <a16:creationId xmlns:a16="http://schemas.microsoft.com/office/drawing/2014/main" id="{67393D13-484A-454D-87D9-E4A3469377EE}"/>
                    </a:ext>
                  </a:extLst>
                </p:cNvPr>
                <p:cNvSpPr/>
                <p:nvPr/>
              </p:nvSpPr>
              <p:spPr>
                <a:xfrm>
                  <a:off x="3885346" y="4645549"/>
                  <a:ext cx="143426" cy="3387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95" h="6129" extrusionOk="0">
                      <a:moveTo>
                        <a:pt x="503" y="0"/>
                      </a:moveTo>
                      <a:cubicBezTo>
                        <a:pt x="225" y="0"/>
                        <a:pt x="0" y="278"/>
                        <a:pt x="0" y="556"/>
                      </a:cubicBezTo>
                      <a:lnTo>
                        <a:pt x="0" y="5625"/>
                      </a:lnTo>
                      <a:cubicBezTo>
                        <a:pt x="0" y="5903"/>
                        <a:pt x="225" y="6128"/>
                        <a:pt x="503" y="6128"/>
                      </a:cubicBezTo>
                      <a:lnTo>
                        <a:pt x="2052" y="6128"/>
                      </a:lnTo>
                      <a:cubicBezTo>
                        <a:pt x="2383" y="6128"/>
                        <a:pt x="2594" y="5903"/>
                        <a:pt x="2594" y="5625"/>
                      </a:cubicBezTo>
                      <a:lnTo>
                        <a:pt x="2594" y="556"/>
                      </a:lnTo>
                      <a:cubicBezTo>
                        <a:pt x="2594" y="278"/>
                        <a:pt x="2383" y="0"/>
                        <a:pt x="2052" y="0"/>
                      </a:cubicBez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2700"/>
                </a:p>
              </p:txBody>
            </p:sp>
          </p:grpSp>
        </p:grpSp>
        <p:sp>
          <p:nvSpPr>
            <p:cNvPr id="212" name="Google Shape;532;p27">
              <a:extLst>
                <a:ext uri="{FF2B5EF4-FFF2-40B4-BE49-F238E27FC236}">
                  <a16:creationId xmlns:a16="http://schemas.microsoft.com/office/drawing/2014/main" id="{756B86EB-BDC9-496F-9803-D692702A2F57}"/>
                </a:ext>
              </a:extLst>
            </p:cNvPr>
            <p:cNvSpPr/>
            <p:nvPr/>
          </p:nvSpPr>
          <p:spPr>
            <a:xfrm>
              <a:off x="2415510" y="3608289"/>
              <a:ext cx="278008" cy="1899077"/>
            </a:xfrm>
            <a:custGeom>
              <a:avLst/>
              <a:gdLst/>
              <a:ahLst/>
              <a:cxnLst/>
              <a:rect l="l" t="t" r="r" b="b"/>
              <a:pathLst>
                <a:path w="5030" h="34360" extrusionOk="0">
                  <a:moveTo>
                    <a:pt x="1" y="1"/>
                  </a:moveTo>
                  <a:lnTo>
                    <a:pt x="1" y="34359"/>
                  </a:lnTo>
                  <a:lnTo>
                    <a:pt x="5030" y="34359"/>
                  </a:lnTo>
                  <a:lnTo>
                    <a:pt x="5030" y="1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13" name="Google Shape;533;p27">
              <a:extLst>
                <a:ext uri="{FF2B5EF4-FFF2-40B4-BE49-F238E27FC236}">
                  <a16:creationId xmlns:a16="http://schemas.microsoft.com/office/drawing/2014/main" id="{81E796A1-5BC5-4F50-9C7F-FE67D512F613}"/>
                </a:ext>
              </a:extLst>
            </p:cNvPr>
            <p:cNvSpPr/>
            <p:nvPr/>
          </p:nvSpPr>
          <p:spPr>
            <a:xfrm>
              <a:off x="2653282" y="3608289"/>
              <a:ext cx="40237" cy="1899077"/>
            </a:xfrm>
            <a:custGeom>
              <a:avLst/>
              <a:gdLst/>
              <a:ahLst/>
              <a:cxnLst/>
              <a:rect l="l" t="t" r="r" b="b"/>
              <a:pathLst>
                <a:path w="728" h="34360" extrusionOk="0">
                  <a:moveTo>
                    <a:pt x="0" y="1"/>
                  </a:moveTo>
                  <a:lnTo>
                    <a:pt x="0" y="34359"/>
                  </a:lnTo>
                  <a:lnTo>
                    <a:pt x="728" y="34359"/>
                  </a:lnTo>
                  <a:lnTo>
                    <a:pt x="728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14" name="Google Shape;534;p27">
              <a:extLst>
                <a:ext uri="{FF2B5EF4-FFF2-40B4-BE49-F238E27FC236}">
                  <a16:creationId xmlns:a16="http://schemas.microsoft.com/office/drawing/2014/main" id="{9A6AE7D0-D627-481B-A33D-812CA67904B9}"/>
                </a:ext>
              </a:extLst>
            </p:cNvPr>
            <p:cNvSpPr/>
            <p:nvPr/>
          </p:nvSpPr>
          <p:spPr>
            <a:xfrm>
              <a:off x="2510630" y="3669749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1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15" name="Google Shape;535;p27">
              <a:extLst>
                <a:ext uri="{FF2B5EF4-FFF2-40B4-BE49-F238E27FC236}">
                  <a16:creationId xmlns:a16="http://schemas.microsoft.com/office/drawing/2014/main" id="{557306C8-242D-4DBA-8FB4-94849A3A1AFC}"/>
                </a:ext>
              </a:extLst>
            </p:cNvPr>
            <p:cNvSpPr/>
            <p:nvPr/>
          </p:nvSpPr>
          <p:spPr>
            <a:xfrm>
              <a:off x="2571316" y="3745856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16" name="Google Shape;536;p27">
              <a:extLst>
                <a:ext uri="{FF2B5EF4-FFF2-40B4-BE49-F238E27FC236}">
                  <a16:creationId xmlns:a16="http://schemas.microsoft.com/office/drawing/2014/main" id="{37BD1422-08DB-40E3-9969-56CAB3BF27B8}"/>
                </a:ext>
              </a:extLst>
            </p:cNvPr>
            <p:cNvSpPr/>
            <p:nvPr/>
          </p:nvSpPr>
          <p:spPr>
            <a:xfrm>
              <a:off x="2571316" y="3848990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17" name="Google Shape;537;p27">
              <a:extLst>
                <a:ext uri="{FF2B5EF4-FFF2-40B4-BE49-F238E27FC236}">
                  <a16:creationId xmlns:a16="http://schemas.microsoft.com/office/drawing/2014/main" id="{F8B6D48A-0D31-48F5-88FC-5D4331A434F5}"/>
                </a:ext>
              </a:extLst>
            </p:cNvPr>
            <p:cNvSpPr/>
            <p:nvPr/>
          </p:nvSpPr>
          <p:spPr>
            <a:xfrm>
              <a:off x="2571316" y="3955771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18" name="Google Shape;538;p27">
              <a:extLst>
                <a:ext uri="{FF2B5EF4-FFF2-40B4-BE49-F238E27FC236}">
                  <a16:creationId xmlns:a16="http://schemas.microsoft.com/office/drawing/2014/main" id="{A451E4C8-67B5-4AB9-BC4B-F50ACFB56831}"/>
                </a:ext>
              </a:extLst>
            </p:cNvPr>
            <p:cNvSpPr/>
            <p:nvPr/>
          </p:nvSpPr>
          <p:spPr>
            <a:xfrm>
              <a:off x="2571316" y="412036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19" name="Google Shape;539;p27">
              <a:extLst>
                <a:ext uri="{FF2B5EF4-FFF2-40B4-BE49-F238E27FC236}">
                  <a16:creationId xmlns:a16="http://schemas.microsoft.com/office/drawing/2014/main" id="{90304A48-6E5B-4376-AE6F-9F45056E29BA}"/>
                </a:ext>
              </a:extLst>
            </p:cNvPr>
            <p:cNvSpPr/>
            <p:nvPr/>
          </p:nvSpPr>
          <p:spPr>
            <a:xfrm>
              <a:off x="2571316" y="4227147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20" name="Google Shape;540;p27">
              <a:extLst>
                <a:ext uri="{FF2B5EF4-FFF2-40B4-BE49-F238E27FC236}">
                  <a16:creationId xmlns:a16="http://schemas.microsoft.com/office/drawing/2014/main" id="{D6204825-D4BE-488A-BAD7-A8F242BD5C95}"/>
                </a:ext>
              </a:extLst>
            </p:cNvPr>
            <p:cNvSpPr/>
            <p:nvPr/>
          </p:nvSpPr>
          <p:spPr>
            <a:xfrm>
              <a:off x="2571316" y="4333984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21" name="Google Shape;541;p27">
              <a:extLst>
                <a:ext uri="{FF2B5EF4-FFF2-40B4-BE49-F238E27FC236}">
                  <a16:creationId xmlns:a16="http://schemas.microsoft.com/office/drawing/2014/main" id="{571064EF-0C69-47FB-9B3F-AB748AC09695}"/>
                </a:ext>
              </a:extLst>
            </p:cNvPr>
            <p:cNvSpPr/>
            <p:nvPr/>
          </p:nvSpPr>
          <p:spPr>
            <a:xfrm>
              <a:off x="2571316" y="4495649"/>
              <a:ext cx="122202" cy="8788"/>
            </a:xfrm>
            <a:custGeom>
              <a:avLst/>
              <a:gdLst/>
              <a:ahLst/>
              <a:cxnLst/>
              <a:rect l="l" t="t" r="r" b="b"/>
              <a:pathLst>
                <a:path w="2211" h="159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22" name="Google Shape;542;p27">
              <a:extLst>
                <a:ext uri="{FF2B5EF4-FFF2-40B4-BE49-F238E27FC236}">
                  <a16:creationId xmlns:a16="http://schemas.microsoft.com/office/drawing/2014/main" id="{AB9583F4-9E14-4948-B93B-30114C08478E}"/>
                </a:ext>
              </a:extLst>
            </p:cNvPr>
            <p:cNvSpPr/>
            <p:nvPr/>
          </p:nvSpPr>
          <p:spPr>
            <a:xfrm>
              <a:off x="2571316" y="4598782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0"/>
                  </a:moveTo>
                  <a:lnTo>
                    <a:pt x="1" y="225"/>
                  </a:lnTo>
                  <a:lnTo>
                    <a:pt x="2211" y="225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23" name="Google Shape;543;p27">
              <a:extLst>
                <a:ext uri="{FF2B5EF4-FFF2-40B4-BE49-F238E27FC236}">
                  <a16:creationId xmlns:a16="http://schemas.microsoft.com/office/drawing/2014/main" id="{38BAEA61-3FBB-46DD-BDFA-55BC2F3A01CB}"/>
                </a:ext>
              </a:extLst>
            </p:cNvPr>
            <p:cNvSpPr/>
            <p:nvPr/>
          </p:nvSpPr>
          <p:spPr>
            <a:xfrm>
              <a:off x="2571316" y="4705564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1"/>
                  </a:moveTo>
                  <a:lnTo>
                    <a:pt x="1" y="173"/>
                  </a:lnTo>
                  <a:lnTo>
                    <a:pt x="2211" y="173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24" name="Google Shape;544;p27">
              <a:extLst>
                <a:ext uri="{FF2B5EF4-FFF2-40B4-BE49-F238E27FC236}">
                  <a16:creationId xmlns:a16="http://schemas.microsoft.com/office/drawing/2014/main" id="{C0A4EDB6-62E1-4DFF-B62C-5E263E10B5DD}"/>
                </a:ext>
              </a:extLst>
            </p:cNvPr>
            <p:cNvSpPr/>
            <p:nvPr/>
          </p:nvSpPr>
          <p:spPr>
            <a:xfrm>
              <a:off x="2571316" y="4867229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25" name="Google Shape;545;p27">
              <a:extLst>
                <a:ext uri="{FF2B5EF4-FFF2-40B4-BE49-F238E27FC236}">
                  <a16:creationId xmlns:a16="http://schemas.microsoft.com/office/drawing/2014/main" id="{A2251814-6D4A-43F9-9D21-F2924CF3BD4B}"/>
                </a:ext>
              </a:extLst>
            </p:cNvPr>
            <p:cNvSpPr/>
            <p:nvPr/>
          </p:nvSpPr>
          <p:spPr>
            <a:xfrm>
              <a:off x="2571316" y="4974010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1"/>
                  </a:moveTo>
                  <a:lnTo>
                    <a:pt x="1" y="160"/>
                  </a:lnTo>
                  <a:lnTo>
                    <a:pt x="2211" y="160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26" name="Google Shape;546;p27">
              <a:extLst>
                <a:ext uri="{FF2B5EF4-FFF2-40B4-BE49-F238E27FC236}">
                  <a16:creationId xmlns:a16="http://schemas.microsoft.com/office/drawing/2014/main" id="{9CAD2FF1-0C28-48DD-8631-EB60EBA18E7D}"/>
                </a:ext>
              </a:extLst>
            </p:cNvPr>
            <p:cNvSpPr/>
            <p:nvPr/>
          </p:nvSpPr>
          <p:spPr>
            <a:xfrm>
              <a:off x="2571316" y="5080847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27" name="Google Shape;547;p27">
              <a:extLst>
                <a:ext uri="{FF2B5EF4-FFF2-40B4-BE49-F238E27FC236}">
                  <a16:creationId xmlns:a16="http://schemas.microsoft.com/office/drawing/2014/main" id="{A95F1797-8713-46FC-8BB5-6A9FC408FA82}"/>
                </a:ext>
              </a:extLst>
            </p:cNvPr>
            <p:cNvSpPr/>
            <p:nvPr/>
          </p:nvSpPr>
          <p:spPr>
            <a:xfrm>
              <a:off x="2571316" y="5242512"/>
              <a:ext cx="122202" cy="8843"/>
            </a:xfrm>
            <a:custGeom>
              <a:avLst/>
              <a:gdLst/>
              <a:ahLst/>
              <a:cxnLst/>
              <a:rect l="l" t="t" r="r" b="b"/>
              <a:pathLst>
                <a:path w="2211" h="160" extrusionOk="0">
                  <a:moveTo>
                    <a:pt x="1" y="0"/>
                  </a:moveTo>
                  <a:lnTo>
                    <a:pt x="1" y="159"/>
                  </a:lnTo>
                  <a:lnTo>
                    <a:pt x="2211" y="159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28" name="Google Shape;548;p27">
              <a:extLst>
                <a:ext uri="{FF2B5EF4-FFF2-40B4-BE49-F238E27FC236}">
                  <a16:creationId xmlns:a16="http://schemas.microsoft.com/office/drawing/2014/main" id="{ED31FC63-D703-4B59-8884-B6B31AFA0B6F}"/>
                </a:ext>
              </a:extLst>
            </p:cNvPr>
            <p:cNvSpPr/>
            <p:nvPr/>
          </p:nvSpPr>
          <p:spPr>
            <a:xfrm>
              <a:off x="2571316" y="5348575"/>
              <a:ext cx="122202" cy="9562"/>
            </a:xfrm>
            <a:custGeom>
              <a:avLst/>
              <a:gdLst/>
              <a:ahLst/>
              <a:cxnLst/>
              <a:rect l="l" t="t" r="r" b="b"/>
              <a:pathLst>
                <a:path w="2211" h="173" extrusionOk="0">
                  <a:moveTo>
                    <a:pt x="1" y="0"/>
                  </a:moveTo>
                  <a:lnTo>
                    <a:pt x="1" y="172"/>
                  </a:lnTo>
                  <a:lnTo>
                    <a:pt x="2211" y="172"/>
                  </a:lnTo>
                  <a:lnTo>
                    <a:pt x="2211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29" name="Google Shape;549;p27">
              <a:extLst>
                <a:ext uri="{FF2B5EF4-FFF2-40B4-BE49-F238E27FC236}">
                  <a16:creationId xmlns:a16="http://schemas.microsoft.com/office/drawing/2014/main" id="{6933254A-2B66-4231-85FE-4A59FB922D9B}"/>
                </a:ext>
              </a:extLst>
            </p:cNvPr>
            <p:cNvSpPr/>
            <p:nvPr/>
          </p:nvSpPr>
          <p:spPr>
            <a:xfrm>
              <a:off x="2571316" y="5452427"/>
              <a:ext cx="122202" cy="12491"/>
            </a:xfrm>
            <a:custGeom>
              <a:avLst/>
              <a:gdLst/>
              <a:ahLst/>
              <a:cxnLst/>
              <a:rect l="l" t="t" r="r" b="b"/>
              <a:pathLst>
                <a:path w="2211" h="226" extrusionOk="0">
                  <a:moveTo>
                    <a:pt x="1" y="1"/>
                  </a:moveTo>
                  <a:lnTo>
                    <a:pt x="1" y="226"/>
                  </a:lnTo>
                  <a:lnTo>
                    <a:pt x="2211" y="226"/>
                  </a:lnTo>
                  <a:lnTo>
                    <a:pt x="2211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30" name="Google Shape;550;p27">
              <a:extLst>
                <a:ext uri="{FF2B5EF4-FFF2-40B4-BE49-F238E27FC236}">
                  <a16:creationId xmlns:a16="http://schemas.microsoft.com/office/drawing/2014/main" id="{D8572276-64CC-425D-A478-F43E1A7C7328}"/>
                </a:ext>
              </a:extLst>
            </p:cNvPr>
            <p:cNvSpPr/>
            <p:nvPr/>
          </p:nvSpPr>
          <p:spPr>
            <a:xfrm>
              <a:off x="2510630" y="4041384"/>
              <a:ext cx="182888" cy="12491"/>
            </a:xfrm>
            <a:custGeom>
              <a:avLst/>
              <a:gdLst/>
              <a:ahLst/>
              <a:cxnLst/>
              <a:rect l="l" t="t" r="r" b="b"/>
              <a:pathLst>
                <a:path w="3309" h="226" extrusionOk="0">
                  <a:moveTo>
                    <a:pt x="0" y="0"/>
                  </a:moveTo>
                  <a:lnTo>
                    <a:pt x="0" y="225"/>
                  </a:lnTo>
                  <a:lnTo>
                    <a:pt x="3309" y="225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31" name="Google Shape;551;p27">
              <a:extLst>
                <a:ext uri="{FF2B5EF4-FFF2-40B4-BE49-F238E27FC236}">
                  <a16:creationId xmlns:a16="http://schemas.microsoft.com/office/drawing/2014/main" id="{EA446A83-B25D-4578-A366-F5EED8714B4A}"/>
                </a:ext>
              </a:extLst>
            </p:cNvPr>
            <p:cNvSpPr/>
            <p:nvPr/>
          </p:nvSpPr>
          <p:spPr>
            <a:xfrm>
              <a:off x="2510630" y="4415894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0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DD56E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32" name="Google Shape;552;p27">
              <a:extLst>
                <a:ext uri="{FF2B5EF4-FFF2-40B4-BE49-F238E27FC236}">
                  <a16:creationId xmlns:a16="http://schemas.microsoft.com/office/drawing/2014/main" id="{4B465406-CCEB-41F6-9969-AAFE60350B4F}"/>
                </a:ext>
              </a:extLst>
            </p:cNvPr>
            <p:cNvSpPr/>
            <p:nvPr/>
          </p:nvSpPr>
          <p:spPr>
            <a:xfrm>
              <a:off x="2510630" y="4788248"/>
              <a:ext cx="182888" cy="8843"/>
            </a:xfrm>
            <a:custGeom>
              <a:avLst/>
              <a:gdLst/>
              <a:ahLst/>
              <a:cxnLst/>
              <a:rect l="l" t="t" r="r" b="b"/>
              <a:pathLst>
                <a:path w="3309" h="160" extrusionOk="0">
                  <a:moveTo>
                    <a:pt x="0" y="0"/>
                  </a:moveTo>
                  <a:lnTo>
                    <a:pt x="0" y="159"/>
                  </a:lnTo>
                  <a:lnTo>
                    <a:pt x="3309" y="159"/>
                  </a:lnTo>
                  <a:lnTo>
                    <a:pt x="3309" y="0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33" name="Google Shape;553;p27">
              <a:extLst>
                <a:ext uri="{FF2B5EF4-FFF2-40B4-BE49-F238E27FC236}">
                  <a16:creationId xmlns:a16="http://schemas.microsoft.com/office/drawing/2014/main" id="{B07E5668-BE47-49D8-9F0D-CE8F181A746A}"/>
                </a:ext>
              </a:extLst>
            </p:cNvPr>
            <p:cNvSpPr/>
            <p:nvPr/>
          </p:nvSpPr>
          <p:spPr>
            <a:xfrm>
              <a:off x="2510630" y="5162757"/>
              <a:ext cx="182888" cy="9562"/>
            </a:xfrm>
            <a:custGeom>
              <a:avLst/>
              <a:gdLst/>
              <a:ahLst/>
              <a:cxnLst/>
              <a:rect l="l" t="t" r="r" b="b"/>
              <a:pathLst>
                <a:path w="3309" h="173" extrusionOk="0">
                  <a:moveTo>
                    <a:pt x="0" y="1"/>
                  </a:moveTo>
                  <a:lnTo>
                    <a:pt x="0" y="173"/>
                  </a:lnTo>
                  <a:lnTo>
                    <a:pt x="3309" y="173"/>
                  </a:lnTo>
                  <a:lnTo>
                    <a:pt x="3309" y="1"/>
                  </a:lnTo>
                  <a:close/>
                </a:path>
              </a:pathLst>
            </a:custGeom>
            <a:solidFill>
              <a:srgbClr val="EA781B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34" name="Google Shape;554;p27">
              <a:extLst>
                <a:ext uri="{FF2B5EF4-FFF2-40B4-BE49-F238E27FC236}">
                  <a16:creationId xmlns:a16="http://schemas.microsoft.com/office/drawing/2014/main" id="{98052098-82D0-4C42-8D07-08E76756DAA9}"/>
                </a:ext>
              </a:extLst>
            </p:cNvPr>
            <p:cNvSpPr/>
            <p:nvPr/>
          </p:nvSpPr>
          <p:spPr>
            <a:xfrm>
              <a:off x="2598398" y="4303254"/>
              <a:ext cx="317526" cy="1058089"/>
            </a:xfrm>
            <a:custGeom>
              <a:avLst/>
              <a:gdLst/>
              <a:ahLst/>
              <a:cxnLst/>
              <a:rect l="l" t="t" r="r" b="b"/>
              <a:pathLst>
                <a:path w="5745" h="19144" extrusionOk="0">
                  <a:moveTo>
                    <a:pt x="3097" y="0"/>
                  </a:moveTo>
                  <a:lnTo>
                    <a:pt x="450" y="331"/>
                  </a:lnTo>
                  <a:cubicBezTo>
                    <a:pt x="67" y="2263"/>
                    <a:pt x="0" y="5466"/>
                    <a:pt x="397" y="8987"/>
                  </a:cubicBezTo>
                  <a:cubicBezTo>
                    <a:pt x="1047" y="14626"/>
                    <a:pt x="2590" y="19143"/>
                    <a:pt x="3848" y="19143"/>
                  </a:cubicBezTo>
                  <a:cubicBezTo>
                    <a:pt x="3872" y="19143"/>
                    <a:pt x="3895" y="19142"/>
                    <a:pt x="3918" y="19138"/>
                  </a:cubicBezTo>
                  <a:cubicBezTo>
                    <a:pt x="5242" y="18980"/>
                    <a:pt x="5744" y="14228"/>
                    <a:pt x="5083" y="8497"/>
                  </a:cubicBezTo>
                  <a:cubicBezTo>
                    <a:pt x="4633" y="4911"/>
                    <a:pt x="3918" y="1827"/>
                    <a:pt x="3097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35" name="Google Shape;555;p27">
              <a:extLst>
                <a:ext uri="{FF2B5EF4-FFF2-40B4-BE49-F238E27FC236}">
                  <a16:creationId xmlns:a16="http://schemas.microsoft.com/office/drawing/2014/main" id="{DDCD966B-1DCF-45C6-988F-74F6AA004565}"/>
                </a:ext>
              </a:extLst>
            </p:cNvPr>
            <p:cNvSpPr/>
            <p:nvPr/>
          </p:nvSpPr>
          <p:spPr>
            <a:xfrm>
              <a:off x="2607905" y="4617077"/>
              <a:ext cx="286796" cy="744266"/>
            </a:xfrm>
            <a:custGeom>
              <a:avLst/>
              <a:gdLst/>
              <a:ahLst/>
              <a:cxnLst/>
              <a:rect l="l" t="t" r="r" b="b"/>
              <a:pathLst>
                <a:path w="5189" h="13466" extrusionOk="0">
                  <a:moveTo>
                    <a:pt x="0" y="0"/>
                  </a:moveTo>
                  <a:cubicBezTo>
                    <a:pt x="53" y="1059"/>
                    <a:pt x="106" y="2158"/>
                    <a:pt x="225" y="3309"/>
                  </a:cubicBezTo>
                  <a:cubicBezTo>
                    <a:pt x="875" y="8948"/>
                    <a:pt x="2418" y="13465"/>
                    <a:pt x="3676" y="13465"/>
                  </a:cubicBezTo>
                  <a:cubicBezTo>
                    <a:pt x="3700" y="13465"/>
                    <a:pt x="3723" y="13464"/>
                    <a:pt x="3746" y="13460"/>
                  </a:cubicBezTo>
                  <a:cubicBezTo>
                    <a:pt x="4686" y="13355"/>
                    <a:pt x="5189" y="10919"/>
                    <a:pt x="5189" y="7505"/>
                  </a:cubicBezTo>
                  <a:lnTo>
                    <a:pt x="5189" y="7505"/>
                  </a:lnTo>
                  <a:cubicBezTo>
                    <a:pt x="4695" y="7986"/>
                    <a:pt x="4237" y="8200"/>
                    <a:pt x="3813" y="8200"/>
                  </a:cubicBezTo>
                  <a:cubicBezTo>
                    <a:pt x="1860" y="8200"/>
                    <a:pt x="631" y="3676"/>
                    <a:pt x="0" y="0"/>
                  </a:cubicBezTo>
                  <a:close/>
                </a:path>
              </a:pathLst>
            </a:custGeom>
            <a:solidFill>
              <a:srgbClr val="BDB8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36" name="Google Shape;556;p27">
              <a:extLst>
                <a:ext uri="{FF2B5EF4-FFF2-40B4-BE49-F238E27FC236}">
                  <a16:creationId xmlns:a16="http://schemas.microsoft.com/office/drawing/2014/main" id="{32CB2EA9-2433-46C6-8B28-BB719B1E6FEF}"/>
                </a:ext>
              </a:extLst>
            </p:cNvPr>
            <p:cNvSpPr/>
            <p:nvPr/>
          </p:nvSpPr>
          <p:spPr>
            <a:xfrm>
              <a:off x="2723474" y="4415452"/>
              <a:ext cx="101034" cy="247886"/>
            </a:xfrm>
            <a:custGeom>
              <a:avLst/>
              <a:gdLst/>
              <a:ahLst/>
              <a:cxnLst/>
              <a:rect l="l" t="t" r="r" b="b"/>
              <a:pathLst>
                <a:path w="1828" h="4485" extrusionOk="0">
                  <a:moveTo>
                    <a:pt x="561" y="1"/>
                  </a:moveTo>
                  <a:cubicBezTo>
                    <a:pt x="542" y="1"/>
                    <a:pt x="522" y="3"/>
                    <a:pt x="504" y="8"/>
                  </a:cubicBezTo>
                  <a:cubicBezTo>
                    <a:pt x="173" y="75"/>
                    <a:pt x="1" y="1120"/>
                    <a:pt x="226" y="2325"/>
                  </a:cubicBezTo>
                  <a:cubicBezTo>
                    <a:pt x="445" y="3561"/>
                    <a:pt x="914" y="4484"/>
                    <a:pt x="1244" y="4484"/>
                  </a:cubicBezTo>
                  <a:cubicBezTo>
                    <a:pt x="1253" y="4484"/>
                    <a:pt x="1262" y="4483"/>
                    <a:pt x="1271" y="4482"/>
                  </a:cubicBezTo>
                  <a:cubicBezTo>
                    <a:pt x="1655" y="4376"/>
                    <a:pt x="1827" y="3317"/>
                    <a:pt x="1602" y="2113"/>
                  </a:cubicBezTo>
                  <a:cubicBezTo>
                    <a:pt x="1388" y="955"/>
                    <a:pt x="935" y="1"/>
                    <a:pt x="561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37" name="Google Shape;557;p27">
              <a:extLst>
                <a:ext uri="{FF2B5EF4-FFF2-40B4-BE49-F238E27FC236}">
                  <a16:creationId xmlns:a16="http://schemas.microsoft.com/office/drawing/2014/main" id="{F8C8A1F7-9E5D-43E5-A185-E58EA3A619AA}"/>
                </a:ext>
              </a:extLst>
            </p:cNvPr>
            <p:cNvSpPr/>
            <p:nvPr/>
          </p:nvSpPr>
          <p:spPr>
            <a:xfrm>
              <a:off x="2525221" y="3916253"/>
              <a:ext cx="396562" cy="371691"/>
            </a:xfrm>
            <a:custGeom>
              <a:avLst/>
              <a:gdLst/>
              <a:ahLst/>
              <a:cxnLst/>
              <a:rect l="l" t="t" r="r" b="b"/>
              <a:pathLst>
                <a:path w="7175" h="6725" extrusionOk="0">
                  <a:moveTo>
                    <a:pt x="993" y="1"/>
                  </a:moveTo>
                  <a:cubicBezTo>
                    <a:pt x="2317" y="2489"/>
                    <a:pt x="663" y="2595"/>
                    <a:pt x="332" y="4143"/>
                  </a:cubicBezTo>
                  <a:cubicBezTo>
                    <a:pt x="1" y="5679"/>
                    <a:pt x="1443" y="6724"/>
                    <a:pt x="1443" y="6724"/>
                  </a:cubicBezTo>
                  <a:lnTo>
                    <a:pt x="4580" y="6393"/>
                  </a:lnTo>
                  <a:cubicBezTo>
                    <a:pt x="7174" y="1430"/>
                    <a:pt x="994" y="1"/>
                    <a:pt x="993" y="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38" name="Google Shape;558;p27">
              <a:extLst>
                <a:ext uri="{FF2B5EF4-FFF2-40B4-BE49-F238E27FC236}">
                  <a16:creationId xmlns:a16="http://schemas.microsoft.com/office/drawing/2014/main" id="{3150328E-E438-446D-913A-0E053202E519}"/>
                </a:ext>
              </a:extLst>
            </p:cNvPr>
            <p:cNvSpPr/>
            <p:nvPr/>
          </p:nvSpPr>
          <p:spPr>
            <a:xfrm>
              <a:off x="2568387" y="4063935"/>
              <a:ext cx="246559" cy="224009"/>
            </a:xfrm>
            <a:custGeom>
              <a:avLst/>
              <a:gdLst/>
              <a:ahLst/>
              <a:cxnLst/>
              <a:rect l="l" t="t" r="r" b="b"/>
              <a:pathLst>
                <a:path w="4461" h="4053" extrusionOk="0">
                  <a:moveTo>
                    <a:pt x="3299" y="0"/>
                  </a:moveTo>
                  <a:cubicBezTo>
                    <a:pt x="3169" y="0"/>
                    <a:pt x="3085" y="164"/>
                    <a:pt x="3085" y="585"/>
                  </a:cubicBezTo>
                  <a:cubicBezTo>
                    <a:pt x="3069" y="1166"/>
                    <a:pt x="2954" y="1354"/>
                    <a:pt x="2792" y="1354"/>
                  </a:cubicBezTo>
                  <a:cubicBezTo>
                    <a:pt x="2490" y="1354"/>
                    <a:pt x="2027" y="703"/>
                    <a:pt x="1739" y="703"/>
                  </a:cubicBezTo>
                  <a:cubicBezTo>
                    <a:pt x="1652" y="703"/>
                    <a:pt x="1582" y="762"/>
                    <a:pt x="1536" y="916"/>
                  </a:cubicBezTo>
                  <a:cubicBezTo>
                    <a:pt x="1340" y="1528"/>
                    <a:pt x="1938" y="3037"/>
                    <a:pt x="1419" y="3037"/>
                  </a:cubicBezTo>
                  <a:cubicBezTo>
                    <a:pt x="1377" y="3037"/>
                    <a:pt x="1328" y="3027"/>
                    <a:pt x="1271" y="3007"/>
                  </a:cubicBezTo>
                  <a:cubicBezTo>
                    <a:pt x="708" y="2797"/>
                    <a:pt x="369" y="2411"/>
                    <a:pt x="211" y="2411"/>
                  </a:cubicBezTo>
                  <a:cubicBezTo>
                    <a:pt x="119" y="2411"/>
                    <a:pt x="87" y="2538"/>
                    <a:pt x="107" y="2901"/>
                  </a:cubicBezTo>
                  <a:cubicBezTo>
                    <a:pt x="107" y="3126"/>
                    <a:pt x="54" y="3285"/>
                    <a:pt x="1" y="3391"/>
                  </a:cubicBezTo>
                  <a:cubicBezTo>
                    <a:pt x="332" y="3841"/>
                    <a:pt x="662" y="4052"/>
                    <a:pt x="662" y="4052"/>
                  </a:cubicBezTo>
                  <a:lnTo>
                    <a:pt x="3799" y="3721"/>
                  </a:lnTo>
                  <a:cubicBezTo>
                    <a:pt x="4249" y="2848"/>
                    <a:pt x="4461" y="2067"/>
                    <a:pt x="4408" y="1352"/>
                  </a:cubicBezTo>
                  <a:cubicBezTo>
                    <a:pt x="4074" y="756"/>
                    <a:pt x="3580" y="0"/>
                    <a:pt x="3299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39" name="Google Shape;559;p27">
              <a:extLst>
                <a:ext uri="{FF2B5EF4-FFF2-40B4-BE49-F238E27FC236}">
                  <a16:creationId xmlns:a16="http://schemas.microsoft.com/office/drawing/2014/main" id="{4E49B5C9-9DBF-4C87-9D7B-889A3BE664DE}"/>
                </a:ext>
              </a:extLst>
            </p:cNvPr>
            <p:cNvSpPr/>
            <p:nvPr/>
          </p:nvSpPr>
          <p:spPr>
            <a:xfrm>
              <a:off x="2586681" y="4259646"/>
              <a:ext cx="216603" cy="130382"/>
            </a:xfrm>
            <a:custGeom>
              <a:avLst/>
              <a:gdLst/>
              <a:ahLst/>
              <a:cxnLst/>
              <a:rect l="l" t="t" r="r" b="b"/>
              <a:pathLst>
                <a:path w="3919" h="2359" extrusionOk="0">
                  <a:moveTo>
                    <a:pt x="3604" y="1"/>
                  </a:moveTo>
                  <a:cubicBezTo>
                    <a:pt x="3580" y="1"/>
                    <a:pt x="3553" y="7"/>
                    <a:pt x="3521" y="22"/>
                  </a:cubicBezTo>
                  <a:lnTo>
                    <a:pt x="106" y="405"/>
                  </a:lnTo>
                  <a:cubicBezTo>
                    <a:pt x="54" y="405"/>
                    <a:pt x="1" y="458"/>
                    <a:pt x="1" y="511"/>
                  </a:cubicBezTo>
                  <a:lnTo>
                    <a:pt x="159" y="2232"/>
                  </a:lnTo>
                  <a:cubicBezTo>
                    <a:pt x="159" y="2309"/>
                    <a:pt x="223" y="2359"/>
                    <a:pt x="278" y="2359"/>
                  </a:cubicBezTo>
                  <a:cubicBezTo>
                    <a:pt x="298" y="2359"/>
                    <a:pt x="317" y="2352"/>
                    <a:pt x="331" y="2338"/>
                  </a:cubicBezTo>
                  <a:lnTo>
                    <a:pt x="3799" y="1954"/>
                  </a:lnTo>
                  <a:cubicBezTo>
                    <a:pt x="3852" y="1954"/>
                    <a:pt x="3918" y="1901"/>
                    <a:pt x="3918" y="1782"/>
                  </a:cubicBezTo>
                  <a:lnTo>
                    <a:pt x="3746" y="127"/>
                  </a:lnTo>
                  <a:cubicBezTo>
                    <a:pt x="3707" y="50"/>
                    <a:pt x="3669" y="1"/>
                    <a:pt x="360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40" name="Google Shape;560;p27">
              <a:extLst>
                <a:ext uri="{FF2B5EF4-FFF2-40B4-BE49-F238E27FC236}">
                  <a16:creationId xmlns:a16="http://schemas.microsoft.com/office/drawing/2014/main" id="{B44B5DFA-7D80-4F1A-AE03-8FEAACEF2203}"/>
                </a:ext>
              </a:extLst>
            </p:cNvPr>
            <p:cNvSpPr/>
            <p:nvPr/>
          </p:nvSpPr>
          <p:spPr>
            <a:xfrm rot="41933">
              <a:off x="2590197" y="4314548"/>
              <a:ext cx="215526" cy="77273"/>
            </a:xfrm>
            <a:custGeom>
              <a:avLst/>
              <a:gdLst/>
              <a:ahLst/>
              <a:cxnLst/>
              <a:rect l="l" t="t" r="r" b="b"/>
              <a:pathLst>
                <a:path w="3866" h="1398" extrusionOk="0">
                  <a:moveTo>
                    <a:pt x="3746" y="0"/>
                  </a:moveTo>
                  <a:lnTo>
                    <a:pt x="1" y="437"/>
                  </a:lnTo>
                  <a:lnTo>
                    <a:pt x="106" y="1271"/>
                  </a:lnTo>
                  <a:cubicBezTo>
                    <a:pt x="106" y="1348"/>
                    <a:pt x="170" y="1398"/>
                    <a:pt x="225" y="1398"/>
                  </a:cubicBezTo>
                  <a:cubicBezTo>
                    <a:pt x="245" y="1398"/>
                    <a:pt x="264" y="1391"/>
                    <a:pt x="278" y="1377"/>
                  </a:cubicBezTo>
                  <a:lnTo>
                    <a:pt x="3746" y="993"/>
                  </a:lnTo>
                  <a:cubicBezTo>
                    <a:pt x="3799" y="993"/>
                    <a:pt x="3865" y="940"/>
                    <a:pt x="3865" y="821"/>
                  </a:cubicBezTo>
                  <a:lnTo>
                    <a:pt x="3746" y="0"/>
                  </a:lnTo>
                  <a:close/>
                </a:path>
              </a:pathLst>
            </a:custGeom>
            <a:solidFill>
              <a:srgbClr val="CCC4C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41" name="Google Shape;561;p27">
              <a:extLst>
                <a:ext uri="{FF2B5EF4-FFF2-40B4-BE49-F238E27FC236}">
                  <a16:creationId xmlns:a16="http://schemas.microsoft.com/office/drawing/2014/main" id="{D082B021-A386-43D4-99F1-601F9858A307}"/>
                </a:ext>
              </a:extLst>
            </p:cNvPr>
            <p:cNvSpPr/>
            <p:nvPr/>
          </p:nvSpPr>
          <p:spPr>
            <a:xfrm>
              <a:off x="2724193" y="5007670"/>
              <a:ext cx="239982" cy="242138"/>
            </a:xfrm>
            <a:custGeom>
              <a:avLst/>
              <a:gdLst/>
              <a:ahLst/>
              <a:cxnLst/>
              <a:rect l="l" t="t" r="r" b="b"/>
              <a:pathLst>
                <a:path w="4342" h="4381" extrusionOk="0">
                  <a:moveTo>
                    <a:pt x="2635" y="1"/>
                  </a:moveTo>
                  <a:lnTo>
                    <a:pt x="107" y="3085"/>
                  </a:lnTo>
                  <a:cubicBezTo>
                    <a:pt x="0" y="3839"/>
                    <a:pt x="1571" y="4380"/>
                    <a:pt x="2831" y="4380"/>
                  </a:cubicBezTo>
                  <a:cubicBezTo>
                    <a:pt x="3605" y="4380"/>
                    <a:pt x="4261" y="4177"/>
                    <a:pt x="4342" y="3693"/>
                  </a:cubicBezTo>
                  <a:lnTo>
                    <a:pt x="2635" y="1"/>
                  </a:lnTo>
                  <a:close/>
                </a:path>
              </a:pathLst>
            </a:custGeom>
            <a:solidFill>
              <a:srgbClr val="F9A98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42" name="Google Shape;562;p27">
              <a:extLst>
                <a:ext uri="{FF2B5EF4-FFF2-40B4-BE49-F238E27FC236}">
                  <a16:creationId xmlns:a16="http://schemas.microsoft.com/office/drawing/2014/main" id="{AADD5680-A88B-4DB2-AB44-BE0289A3526C}"/>
                </a:ext>
              </a:extLst>
            </p:cNvPr>
            <p:cNvSpPr/>
            <p:nvPr/>
          </p:nvSpPr>
          <p:spPr>
            <a:xfrm>
              <a:off x="2730052" y="4358081"/>
              <a:ext cx="356326" cy="853756"/>
            </a:xfrm>
            <a:custGeom>
              <a:avLst/>
              <a:gdLst/>
              <a:ahLst/>
              <a:cxnLst/>
              <a:rect l="l" t="t" r="r" b="b"/>
              <a:pathLst>
                <a:path w="6447" h="15447" extrusionOk="0">
                  <a:moveTo>
                    <a:pt x="2198" y="1"/>
                  </a:moveTo>
                  <a:lnTo>
                    <a:pt x="1" y="14785"/>
                  </a:lnTo>
                  <a:lnTo>
                    <a:pt x="4236" y="15446"/>
                  </a:lnTo>
                  <a:lnTo>
                    <a:pt x="6446" y="610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43" name="Google Shape;563;p27">
              <a:extLst>
                <a:ext uri="{FF2B5EF4-FFF2-40B4-BE49-F238E27FC236}">
                  <a16:creationId xmlns:a16="http://schemas.microsoft.com/office/drawing/2014/main" id="{8C0C76F0-1988-4F6C-B1A7-6BB1F602D357}"/>
                </a:ext>
              </a:extLst>
            </p:cNvPr>
            <p:cNvSpPr/>
            <p:nvPr/>
          </p:nvSpPr>
          <p:spPr>
            <a:xfrm>
              <a:off x="2842692" y="4373447"/>
              <a:ext cx="243685" cy="838391"/>
            </a:xfrm>
            <a:custGeom>
              <a:avLst/>
              <a:gdLst/>
              <a:ahLst/>
              <a:cxnLst/>
              <a:rect l="l" t="t" r="r" b="b"/>
              <a:pathLst>
                <a:path w="4409" h="15169" extrusionOk="0">
                  <a:moveTo>
                    <a:pt x="2198" y="1"/>
                  </a:moveTo>
                  <a:lnTo>
                    <a:pt x="1" y="14838"/>
                  </a:lnTo>
                  <a:lnTo>
                    <a:pt x="2198" y="15168"/>
                  </a:lnTo>
                  <a:lnTo>
                    <a:pt x="4408" y="332"/>
                  </a:lnTo>
                  <a:lnTo>
                    <a:pt x="219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44" name="Google Shape;564;p27">
              <a:extLst>
                <a:ext uri="{FF2B5EF4-FFF2-40B4-BE49-F238E27FC236}">
                  <a16:creationId xmlns:a16="http://schemas.microsoft.com/office/drawing/2014/main" id="{D46CBBA8-F2A2-4830-919D-D6ACE170B776}"/>
                </a:ext>
              </a:extLst>
            </p:cNvPr>
            <p:cNvSpPr/>
            <p:nvPr/>
          </p:nvSpPr>
          <p:spPr>
            <a:xfrm>
              <a:off x="2846063" y="4187684"/>
              <a:ext cx="240314" cy="242083"/>
            </a:xfrm>
            <a:custGeom>
              <a:avLst/>
              <a:gdLst/>
              <a:ahLst/>
              <a:cxnLst/>
              <a:rect l="l" t="t" r="r" b="b"/>
              <a:pathLst>
                <a:path w="4348" h="4380" extrusionOk="0">
                  <a:moveTo>
                    <a:pt x="2587" y="0"/>
                  </a:moveTo>
                  <a:lnTo>
                    <a:pt x="99" y="3084"/>
                  </a:lnTo>
                  <a:cubicBezTo>
                    <a:pt x="0" y="3839"/>
                    <a:pt x="1569" y="4380"/>
                    <a:pt x="2830" y="4380"/>
                  </a:cubicBezTo>
                  <a:cubicBezTo>
                    <a:pt x="3604" y="4380"/>
                    <a:pt x="4262" y="4176"/>
                    <a:pt x="4347" y="3693"/>
                  </a:cubicBezTo>
                  <a:lnTo>
                    <a:pt x="2587" y="0"/>
                  </a:lnTo>
                  <a:close/>
                </a:path>
              </a:pathLst>
            </a:custGeom>
            <a:solidFill>
              <a:srgbClr val="FFE78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45" name="Google Shape;565;p27">
              <a:extLst>
                <a:ext uri="{FF2B5EF4-FFF2-40B4-BE49-F238E27FC236}">
                  <a16:creationId xmlns:a16="http://schemas.microsoft.com/office/drawing/2014/main" id="{69E3D7B6-EC35-43DC-AE4B-2A815F0F7DB6}"/>
                </a:ext>
              </a:extLst>
            </p:cNvPr>
            <p:cNvSpPr/>
            <p:nvPr/>
          </p:nvSpPr>
          <p:spPr>
            <a:xfrm>
              <a:off x="2942952" y="4186493"/>
              <a:ext cx="79755" cy="77267"/>
            </a:xfrm>
            <a:custGeom>
              <a:avLst/>
              <a:gdLst/>
              <a:ahLst/>
              <a:cxnLst/>
              <a:rect l="l" t="t" r="r" b="b"/>
              <a:pathLst>
                <a:path w="1443" h="1398" extrusionOk="0">
                  <a:moveTo>
                    <a:pt x="834" y="0"/>
                  </a:moveTo>
                  <a:lnTo>
                    <a:pt x="0" y="1046"/>
                  </a:lnTo>
                  <a:cubicBezTo>
                    <a:pt x="172" y="1218"/>
                    <a:pt x="384" y="1324"/>
                    <a:pt x="662" y="1377"/>
                  </a:cubicBezTo>
                  <a:cubicBezTo>
                    <a:pt x="736" y="1391"/>
                    <a:pt x="811" y="1397"/>
                    <a:pt x="884" y="1397"/>
                  </a:cubicBezTo>
                  <a:cubicBezTo>
                    <a:pt x="1085" y="1397"/>
                    <a:pt x="1278" y="1348"/>
                    <a:pt x="1443" y="1271"/>
                  </a:cubicBezTo>
                  <a:lnTo>
                    <a:pt x="834" y="0"/>
                  </a:lnTo>
                  <a:close/>
                </a:path>
              </a:pathLst>
            </a:custGeom>
            <a:solidFill>
              <a:srgbClr val="233E4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46" name="Google Shape;566;p27">
              <a:extLst>
                <a:ext uri="{FF2B5EF4-FFF2-40B4-BE49-F238E27FC236}">
                  <a16:creationId xmlns:a16="http://schemas.microsoft.com/office/drawing/2014/main" id="{695748A1-FD99-49B2-B64C-0CBCF95652DF}"/>
                </a:ext>
              </a:extLst>
            </p:cNvPr>
            <p:cNvSpPr/>
            <p:nvPr/>
          </p:nvSpPr>
          <p:spPr>
            <a:xfrm>
              <a:off x="2339458" y="4663117"/>
              <a:ext cx="777649" cy="963467"/>
            </a:xfrm>
            <a:custGeom>
              <a:avLst/>
              <a:gdLst/>
              <a:ahLst/>
              <a:cxnLst/>
              <a:rect l="l" t="t" r="r" b="b"/>
              <a:pathLst>
                <a:path w="14070" h="17432" extrusionOk="0">
                  <a:moveTo>
                    <a:pt x="0" y="1"/>
                  </a:moveTo>
                  <a:lnTo>
                    <a:pt x="0" y="13726"/>
                  </a:lnTo>
                  <a:cubicBezTo>
                    <a:pt x="0" y="15777"/>
                    <a:pt x="1377" y="17432"/>
                    <a:pt x="3097" y="17432"/>
                  </a:cubicBezTo>
                  <a:lnTo>
                    <a:pt x="10972" y="17432"/>
                  </a:lnTo>
                  <a:cubicBezTo>
                    <a:pt x="12693" y="17432"/>
                    <a:pt x="14069" y="15777"/>
                    <a:pt x="14069" y="13726"/>
                  </a:cubicBezTo>
                  <a:lnTo>
                    <a:pt x="14069" y="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47" name="Google Shape;567;p27">
              <a:extLst>
                <a:ext uri="{FF2B5EF4-FFF2-40B4-BE49-F238E27FC236}">
                  <a16:creationId xmlns:a16="http://schemas.microsoft.com/office/drawing/2014/main" id="{B8EF1B35-EC9B-4BDF-94AC-D722F926DD8B}"/>
                </a:ext>
              </a:extLst>
            </p:cNvPr>
            <p:cNvSpPr/>
            <p:nvPr/>
          </p:nvSpPr>
          <p:spPr>
            <a:xfrm>
              <a:off x="2375983" y="4821897"/>
              <a:ext cx="741115" cy="804661"/>
            </a:xfrm>
            <a:custGeom>
              <a:avLst/>
              <a:gdLst/>
              <a:ahLst/>
              <a:cxnLst/>
              <a:rect l="l" t="t" r="r" b="b"/>
              <a:pathLst>
                <a:path w="13409" h="17432" extrusionOk="0">
                  <a:moveTo>
                    <a:pt x="11701" y="1"/>
                  </a:moveTo>
                  <a:lnTo>
                    <a:pt x="11701" y="12469"/>
                  </a:lnTo>
                  <a:cubicBezTo>
                    <a:pt x="11701" y="14507"/>
                    <a:pt x="10258" y="16161"/>
                    <a:pt x="8551" y="16161"/>
                  </a:cubicBezTo>
                  <a:lnTo>
                    <a:pt x="716" y="16161"/>
                  </a:lnTo>
                  <a:cubicBezTo>
                    <a:pt x="451" y="16161"/>
                    <a:pt x="226" y="16108"/>
                    <a:pt x="1" y="16042"/>
                  </a:cubicBezTo>
                  <a:lnTo>
                    <a:pt x="1" y="16042"/>
                  </a:lnTo>
                  <a:cubicBezTo>
                    <a:pt x="557" y="16876"/>
                    <a:pt x="1443" y="17432"/>
                    <a:pt x="2436" y="17432"/>
                  </a:cubicBezTo>
                  <a:lnTo>
                    <a:pt x="10311" y="17432"/>
                  </a:lnTo>
                  <a:cubicBezTo>
                    <a:pt x="12032" y="17432"/>
                    <a:pt x="13408" y="15777"/>
                    <a:pt x="13408" y="13726"/>
                  </a:cubicBezTo>
                  <a:lnTo>
                    <a:pt x="13408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48" name="Google Shape;568;p27">
              <a:extLst>
                <a:ext uri="{FF2B5EF4-FFF2-40B4-BE49-F238E27FC236}">
                  <a16:creationId xmlns:a16="http://schemas.microsoft.com/office/drawing/2014/main" id="{437A574E-5D46-4B2D-B081-522030A64E3F}"/>
                </a:ext>
              </a:extLst>
            </p:cNvPr>
            <p:cNvSpPr/>
            <p:nvPr/>
          </p:nvSpPr>
          <p:spPr>
            <a:xfrm>
              <a:off x="2433804" y="4873087"/>
              <a:ext cx="460897" cy="490908"/>
            </a:xfrm>
            <a:custGeom>
              <a:avLst/>
              <a:gdLst/>
              <a:ahLst/>
              <a:cxnLst/>
              <a:rect l="l" t="t" r="r" b="b"/>
              <a:pathLst>
                <a:path w="8339" h="8882" extrusionOk="0">
                  <a:moveTo>
                    <a:pt x="4196" y="1"/>
                  </a:moveTo>
                  <a:cubicBezTo>
                    <a:pt x="1880" y="1"/>
                    <a:pt x="0" y="1986"/>
                    <a:pt x="0" y="4421"/>
                  </a:cubicBezTo>
                  <a:cubicBezTo>
                    <a:pt x="0" y="6896"/>
                    <a:pt x="1880" y="8881"/>
                    <a:pt x="4196" y="8881"/>
                  </a:cubicBezTo>
                  <a:cubicBezTo>
                    <a:pt x="6459" y="8881"/>
                    <a:pt x="8339" y="6896"/>
                    <a:pt x="8339" y="4421"/>
                  </a:cubicBezTo>
                  <a:cubicBezTo>
                    <a:pt x="8339" y="1986"/>
                    <a:pt x="6459" y="1"/>
                    <a:pt x="4196" y="1"/>
                  </a:cubicBez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49" name="Google Shape;569;p27">
              <a:extLst>
                <a:ext uri="{FF2B5EF4-FFF2-40B4-BE49-F238E27FC236}">
                  <a16:creationId xmlns:a16="http://schemas.microsoft.com/office/drawing/2014/main" id="{0B5EFB62-EEA1-4785-ADCF-50D9C22552BF}"/>
                </a:ext>
              </a:extLst>
            </p:cNvPr>
            <p:cNvSpPr/>
            <p:nvPr/>
          </p:nvSpPr>
          <p:spPr>
            <a:xfrm>
              <a:off x="3375992" y="4937477"/>
              <a:ext cx="426519" cy="429448"/>
            </a:xfrm>
            <a:custGeom>
              <a:avLst/>
              <a:gdLst/>
              <a:ahLst/>
              <a:cxnLst/>
              <a:rect l="l" t="t" r="r" b="b"/>
              <a:pathLst>
                <a:path w="7717" h="7770" extrusionOk="0">
                  <a:moveTo>
                    <a:pt x="3865" y="1430"/>
                  </a:moveTo>
                  <a:cubicBezTo>
                    <a:pt x="5189" y="1430"/>
                    <a:pt x="6287" y="2541"/>
                    <a:pt x="6287" y="3865"/>
                  </a:cubicBezTo>
                  <a:cubicBezTo>
                    <a:pt x="6287" y="5241"/>
                    <a:pt x="5189" y="6287"/>
                    <a:pt x="3865" y="6287"/>
                  </a:cubicBezTo>
                  <a:cubicBezTo>
                    <a:pt x="2542" y="6287"/>
                    <a:pt x="1430" y="5241"/>
                    <a:pt x="1430" y="3865"/>
                  </a:cubicBezTo>
                  <a:cubicBezTo>
                    <a:pt x="1430" y="2541"/>
                    <a:pt x="2542" y="1430"/>
                    <a:pt x="3865" y="1430"/>
                  </a:cubicBezTo>
                  <a:close/>
                  <a:moveTo>
                    <a:pt x="3865" y="0"/>
                  </a:moveTo>
                  <a:cubicBezTo>
                    <a:pt x="1708" y="0"/>
                    <a:pt x="0" y="1708"/>
                    <a:pt x="0" y="3865"/>
                  </a:cubicBezTo>
                  <a:cubicBezTo>
                    <a:pt x="0" y="6009"/>
                    <a:pt x="1708" y="7769"/>
                    <a:pt x="3865" y="7769"/>
                  </a:cubicBezTo>
                  <a:cubicBezTo>
                    <a:pt x="6009" y="7769"/>
                    <a:pt x="7717" y="6009"/>
                    <a:pt x="7717" y="3865"/>
                  </a:cubicBezTo>
                  <a:cubicBezTo>
                    <a:pt x="7717" y="1708"/>
                    <a:pt x="6009" y="0"/>
                    <a:pt x="3865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250" name="Google Shape;570;p27">
              <a:extLst>
                <a:ext uri="{FF2B5EF4-FFF2-40B4-BE49-F238E27FC236}">
                  <a16:creationId xmlns:a16="http://schemas.microsoft.com/office/drawing/2014/main" id="{1D80BD4C-514B-4C3F-9044-4B92E1B038C3}"/>
                </a:ext>
              </a:extLst>
            </p:cNvPr>
            <p:cNvSpPr/>
            <p:nvPr/>
          </p:nvSpPr>
          <p:spPr>
            <a:xfrm>
              <a:off x="2894646" y="4821907"/>
              <a:ext cx="658432" cy="768142"/>
            </a:xfrm>
            <a:custGeom>
              <a:avLst/>
              <a:gdLst/>
              <a:ahLst/>
              <a:cxnLst/>
              <a:rect l="l" t="t" r="r" b="b"/>
              <a:pathLst>
                <a:path w="11913" h="13898" extrusionOk="0">
                  <a:moveTo>
                    <a:pt x="1" y="0"/>
                  </a:moveTo>
                  <a:lnTo>
                    <a:pt x="1" y="10853"/>
                  </a:lnTo>
                  <a:cubicBezTo>
                    <a:pt x="1" y="12507"/>
                    <a:pt x="1205" y="13897"/>
                    <a:pt x="2648" y="13897"/>
                  </a:cubicBezTo>
                  <a:lnTo>
                    <a:pt x="9265" y="13897"/>
                  </a:lnTo>
                  <a:cubicBezTo>
                    <a:pt x="10695" y="13897"/>
                    <a:pt x="11912" y="12507"/>
                    <a:pt x="11912" y="10853"/>
                  </a:cubicBezTo>
                  <a:lnTo>
                    <a:pt x="11912" y="0"/>
                  </a:lnTo>
                  <a:close/>
                </a:path>
              </a:pathLst>
            </a:cu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 dirty="0"/>
            </a:p>
          </p:txBody>
        </p:sp>
        <p:sp>
          <p:nvSpPr>
            <p:cNvPr id="251" name="Google Shape;571;p27">
              <a:extLst>
                <a:ext uri="{FF2B5EF4-FFF2-40B4-BE49-F238E27FC236}">
                  <a16:creationId xmlns:a16="http://schemas.microsoft.com/office/drawing/2014/main" id="{46BE8CA5-CDE1-4274-918B-09322F831DB0}"/>
                </a:ext>
              </a:extLst>
            </p:cNvPr>
            <p:cNvSpPr/>
            <p:nvPr/>
          </p:nvSpPr>
          <p:spPr>
            <a:xfrm>
              <a:off x="2927587" y="4821907"/>
              <a:ext cx="625491" cy="768142"/>
            </a:xfrm>
            <a:custGeom>
              <a:avLst/>
              <a:gdLst/>
              <a:ahLst/>
              <a:cxnLst/>
              <a:rect l="l" t="t" r="r" b="b"/>
              <a:pathLst>
                <a:path w="11317" h="13898" extrusionOk="0">
                  <a:moveTo>
                    <a:pt x="9768" y="0"/>
                  </a:moveTo>
                  <a:lnTo>
                    <a:pt x="9768" y="9860"/>
                  </a:lnTo>
                  <a:cubicBezTo>
                    <a:pt x="9768" y="11462"/>
                    <a:pt x="8669" y="12785"/>
                    <a:pt x="7174" y="12785"/>
                  </a:cubicBezTo>
                  <a:lnTo>
                    <a:pt x="609" y="12785"/>
                  </a:lnTo>
                  <a:cubicBezTo>
                    <a:pt x="397" y="12785"/>
                    <a:pt x="172" y="12785"/>
                    <a:pt x="0" y="12732"/>
                  </a:cubicBezTo>
                  <a:lnTo>
                    <a:pt x="0" y="12732"/>
                  </a:lnTo>
                  <a:cubicBezTo>
                    <a:pt x="503" y="13394"/>
                    <a:pt x="1218" y="13897"/>
                    <a:pt x="2052" y="13897"/>
                  </a:cubicBezTo>
                  <a:lnTo>
                    <a:pt x="8669" y="13897"/>
                  </a:lnTo>
                  <a:cubicBezTo>
                    <a:pt x="10099" y="13897"/>
                    <a:pt x="11316" y="12507"/>
                    <a:pt x="11316" y="10853"/>
                  </a:cubicBezTo>
                  <a:lnTo>
                    <a:pt x="11316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grpSp>
          <p:nvGrpSpPr>
            <p:cNvPr id="252" name="Google Shape;572;p27">
              <a:extLst>
                <a:ext uri="{FF2B5EF4-FFF2-40B4-BE49-F238E27FC236}">
                  <a16:creationId xmlns:a16="http://schemas.microsoft.com/office/drawing/2014/main" id="{B70FF2C3-E679-4C50-9037-629C23F46791}"/>
                </a:ext>
              </a:extLst>
            </p:cNvPr>
            <p:cNvGrpSpPr/>
            <p:nvPr/>
          </p:nvGrpSpPr>
          <p:grpSpPr>
            <a:xfrm>
              <a:off x="3041664" y="5111577"/>
              <a:ext cx="320455" cy="156580"/>
              <a:chOff x="2774143" y="4536556"/>
              <a:chExt cx="320455" cy="156580"/>
            </a:xfrm>
          </p:grpSpPr>
          <p:sp>
            <p:nvSpPr>
              <p:cNvPr id="256" name="Google Shape;573;p27">
                <a:extLst>
                  <a:ext uri="{FF2B5EF4-FFF2-40B4-BE49-F238E27FC236}">
                    <a16:creationId xmlns:a16="http://schemas.microsoft.com/office/drawing/2014/main" id="{1120E790-167B-44C9-ABF2-B9A6CC919A9C}"/>
                  </a:ext>
                </a:extLst>
              </p:cNvPr>
              <p:cNvSpPr/>
              <p:nvPr/>
            </p:nvSpPr>
            <p:spPr>
              <a:xfrm>
                <a:off x="2774143" y="4562865"/>
                <a:ext cx="112751" cy="98104"/>
              </a:xfrm>
              <a:custGeom>
                <a:avLst/>
                <a:gdLst/>
                <a:ahLst/>
                <a:cxnLst/>
                <a:rect l="l" t="t" r="r" b="b"/>
                <a:pathLst>
                  <a:path w="2040" h="1775" extrusionOk="0">
                    <a:moveTo>
                      <a:pt x="292" y="1"/>
                    </a:moveTo>
                    <a:cubicBezTo>
                      <a:pt x="173" y="1"/>
                      <a:pt x="94" y="14"/>
                      <a:pt x="67" y="27"/>
                    </a:cubicBezTo>
                    <a:cubicBezTo>
                      <a:pt x="27" y="40"/>
                      <a:pt x="1" y="67"/>
                      <a:pt x="1" y="107"/>
                    </a:cubicBezTo>
                    <a:cubicBezTo>
                      <a:pt x="1" y="146"/>
                      <a:pt x="27" y="173"/>
                      <a:pt x="54" y="186"/>
                    </a:cubicBezTo>
                    <a:cubicBezTo>
                      <a:pt x="94" y="199"/>
                      <a:pt x="147" y="212"/>
                      <a:pt x="226" y="212"/>
                    </a:cubicBezTo>
                    <a:cubicBezTo>
                      <a:pt x="279" y="226"/>
                      <a:pt x="319" y="239"/>
                      <a:pt x="345" y="252"/>
                    </a:cubicBezTo>
                    <a:cubicBezTo>
                      <a:pt x="385" y="265"/>
                      <a:pt x="411" y="292"/>
                      <a:pt x="451" y="358"/>
                    </a:cubicBezTo>
                    <a:lnTo>
                      <a:pt x="835" y="887"/>
                    </a:lnTo>
                    <a:lnTo>
                      <a:pt x="782" y="967"/>
                    </a:lnTo>
                    <a:lnTo>
                      <a:pt x="729" y="1033"/>
                    </a:lnTo>
                    <a:lnTo>
                      <a:pt x="636" y="1165"/>
                    </a:lnTo>
                    <a:cubicBezTo>
                      <a:pt x="597" y="1205"/>
                      <a:pt x="544" y="1271"/>
                      <a:pt x="477" y="1364"/>
                    </a:cubicBezTo>
                    <a:cubicBezTo>
                      <a:pt x="464" y="1390"/>
                      <a:pt x="438" y="1404"/>
                      <a:pt x="411" y="1417"/>
                    </a:cubicBezTo>
                    <a:cubicBezTo>
                      <a:pt x="385" y="1430"/>
                      <a:pt x="358" y="1443"/>
                      <a:pt x="319" y="1443"/>
                    </a:cubicBezTo>
                    <a:cubicBezTo>
                      <a:pt x="266" y="1443"/>
                      <a:pt x="213" y="1457"/>
                      <a:pt x="173" y="1470"/>
                    </a:cubicBezTo>
                    <a:cubicBezTo>
                      <a:pt x="120" y="1483"/>
                      <a:pt x="94" y="1509"/>
                      <a:pt x="94" y="1562"/>
                    </a:cubicBezTo>
                    <a:cubicBezTo>
                      <a:pt x="94" y="1576"/>
                      <a:pt x="94" y="1602"/>
                      <a:pt x="107" y="1615"/>
                    </a:cubicBezTo>
                    <a:cubicBezTo>
                      <a:pt x="120" y="1629"/>
                      <a:pt x="133" y="1642"/>
                      <a:pt x="147" y="1642"/>
                    </a:cubicBezTo>
                    <a:cubicBezTo>
                      <a:pt x="160" y="1655"/>
                      <a:pt x="186" y="1655"/>
                      <a:pt x="199" y="1668"/>
                    </a:cubicBezTo>
                    <a:lnTo>
                      <a:pt x="385" y="1668"/>
                    </a:lnTo>
                    <a:cubicBezTo>
                      <a:pt x="438" y="1655"/>
                      <a:pt x="491" y="1655"/>
                      <a:pt x="544" y="1655"/>
                    </a:cubicBezTo>
                    <a:cubicBezTo>
                      <a:pt x="570" y="1655"/>
                      <a:pt x="597" y="1655"/>
                      <a:pt x="623" y="1668"/>
                    </a:cubicBezTo>
                    <a:lnTo>
                      <a:pt x="822" y="1668"/>
                    </a:lnTo>
                    <a:cubicBezTo>
                      <a:pt x="848" y="1668"/>
                      <a:pt x="888" y="1655"/>
                      <a:pt x="927" y="1655"/>
                    </a:cubicBezTo>
                    <a:cubicBezTo>
                      <a:pt x="954" y="1642"/>
                      <a:pt x="980" y="1615"/>
                      <a:pt x="980" y="1562"/>
                    </a:cubicBezTo>
                    <a:cubicBezTo>
                      <a:pt x="980" y="1549"/>
                      <a:pt x="967" y="1536"/>
                      <a:pt x="954" y="1509"/>
                    </a:cubicBezTo>
                    <a:cubicBezTo>
                      <a:pt x="927" y="1483"/>
                      <a:pt x="874" y="1470"/>
                      <a:pt x="808" y="1470"/>
                    </a:cubicBezTo>
                    <a:cubicBezTo>
                      <a:pt x="769" y="1470"/>
                      <a:pt x="755" y="1470"/>
                      <a:pt x="742" y="1457"/>
                    </a:cubicBezTo>
                    <a:cubicBezTo>
                      <a:pt x="742" y="1457"/>
                      <a:pt x="729" y="1443"/>
                      <a:pt x="729" y="1430"/>
                    </a:cubicBezTo>
                    <a:cubicBezTo>
                      <a:pt x="729" y="1417"/>
                      <a:pt x="742" y="1404"/>
                      <a:pt x="755" y="1377"/>
                    </a:cubicBezTo>
                    <a:cubicBezTo>
                      <a:pt x="782" y="1351"/>
                      <a:pt x="795" y="1324"/>
                      <a:pt x="808" y="1311"/>
                    </a:cubicBezTo>
                    <a:cubicBezTo>
                      <a:pt x="835" y="1271"/>
                      <a:pt x="861" y="1245"/>
                      <a:pt x="888" y="1218"/>
                    </a:cubicBezTo>
                    <a:cubicBezTo>
                      <a:pt x="901" y="1179"/>
                      <a:pt x="941" y="1139"/>
                      <a:pt x="980" y="1086"/>
                    </a:cubicBezTo>
                    <a:cubicBezTo>
                      <a:pt x="1007" y="1126"/>
                      <a:pt x="1047" y="1165"/>
                      <a:pt x="1086" y="1218"/>
                    </a:cubicBezTo>
                    <a:cubicBezTo>
                      <a:pt x="1113" y="1258"/>
                      <a:pt x="1152" y="1298"/>
                      <a:pt x="1179" y="1337"/>
                    </a:cubicBezTo>
                    <a:cubicBezTo>
                      <a:pt x="1205" y="1377"/>
                      <a:pt x="1219" y="1417"/>
                      <a:pt x="1245" y="1457"/>
                    </a:cubicBezTo>
                    <a:cubicBezTo>
                      <a:pt x="1258" y="1483"/>
                      <a:pt x="1272" y="1496"/>
                      <a:pt x="1272" y="1509"/>
                    </a:cubicBezTo>
                    <a:cubicBezTo>
                      <a:pt x="1272" y="1536"/>
                      <a:pt x="1258" y="1549"/>
                      <a:pt x="1258" y="1549"/>
                    </a:cubicBezTo>
                    <a:lnTo>
                      <a:pt x="1205" y="1562"/>
                    </a:lnTo>
                    <a:cubicBezTo>
                      <a:pt x="1179" y="1576"/>
                      <a:pt x="1166" y="1589"/>
                      <a:pt x="1152" y="1602"/>
                    </a:cubicBezTo>
                    <a:cubicBezTo>
                      <a:pt x="1152" y="1629"/>
                      <a:pt x="1152" y="1642"/>
                      <a:pt x="1152" y="1655"/>
                    </a:cubicBezTo>
                    <a:cubicBezTo>
                      <a:pt x="1152" y="1682"/>
                      <a:pt x="1166" y="1708"/>
                      <a:pt x="1179" y="1734"/>
                    </a:cubicBezTo>
                    <a:cubicBezTo>
                      <a:pt x="1219" y="1761"/>
                      <a:pt x="1258" y="1774"/>
                      <a:pt x="1324" y="1774"/>
                    </a:cubicBezTo>
                    <a:cubicBezTo>
                      <a:pt x="1364" y="1774"/>
                      <a:pt x="1404" y="1774"/>
                      <a:pt x="1444" y="1761"/>
                    </a:cubicBezTo>
                    <a:lnTo>
                      <a:pt x="1708" y="1761"/>
                    </a:lnTo>
                    <a:cubicBezTo>
                      <a:pt x="1761" y="1774"/>
                      <a:pt x="1814" y="1774"/>
                      <a:pt x="1867" y="1774"/>
                    </a:cubicBezTo>
                    <a:cubicBezTo>
                      <a:pt x="1907" y="1774"/>
                      <a:pt x="1947" y="1761"/>
                      <a:pt x="1986" y="1761"/>
                    </a:cubicBezTo>
                    <a:cubicBezTo>
                      <a:pt x="2013" y="1748"/>
                      <a:pt x="2039" y="1721"/>
                      <a:pt x="2039" y="1668"/>
                    </a:cubicBezTo>
                    <a:cubicBezTo>
                      <a:pt x="2039" y="1642"/>
                      <a:pt x="2013" y="1615"/>
                      <a:pt x="1986" y="1602"/>
                    </a:cubicBezTo>
                    <a:cubicBezTo>
                      <a:pt x="1960" y="1589"/>
                      <a:pt x="1933" y="1576"/>
                      <a:pt x="1880" y="1576"/>
                    </a:cubicBezTo>
                    <a:lnTo>
                      <a:pt x="1774" y="1576"/>
                    </a:lnTo>
                    <a:cubicBezTo>
                      <a:pt x="1735" y="1562"/>
                      <a:pt x="1708" y="1562"/>
                      <a:pt x="1669" y="1549"/>
                    </a:cubicBezTo>
                    <a:cubicBezTo>
                      <a:pt x="1655" y="1536"/>
                      <a:pt x="1629" y="1536"/>
                      <a:pt x="1602" y="1509"/>
                    </a:cubicBezTo>
                    <a:cubicBezTo>
                      <a:pt x="1589" y="1496"/>
                      <a:pt x="1563" y="1457"/>
                      <a:pt x="1523" y="1417"/>
                    </a:cubicBezTo>
                    <a:cubicBezTo>
                      <a:pt x="1483" y="1364"/>
                      <a:pt x="1430" y="1298"/>
                      <a:pt x="1364" y="1218"/>
                    </a:cubicBezTo>
                    <a:cubicBezTo>
                      <a:pt x="1298" y="1126"/>
                      <a:pt x="1219" y="1020"/>
                      <a:pt x="1126" y="887"/>
                    </a:cubicBezTo>
                    <a:cubicBezTo>
                      <a:pt x="1179" y="808"/>
                      <a:pt x="1219" y="742"/>
                      <a:pt x="1272" y="676"/>
                    </a:cubicBezTo>
                    <a:cubicBezTo>
                      <a:pt x="1311" y="609"/>
                      <a:pt x="1364" y="543"/>
                      <a:pt x="1430" y="464"/>
                    </a:cubicBezTo>
                    <a:cubicBezTo>
                      <a:pt x="1470" y="424"/>
                      <a:pt x="1510" y="384"/>
                      <a:pt x="1549" y="371"/>
                    </a:cubicBezTo>
                    <a:cubicBezTo>
                      <a:pt x="1576" y="358"/>
                      <a:pt x="1629" y="345"/>
                      <a:pt x="1682" y="345"/>
                    </a:cubicBezTo>
                    <a:lnTo>
                      <a:pt x="1933" y="345"/>
                    </a:lnTo>
                    <a:cubicBezTo>
                      <a:pt x="1960" y="345"/>
                      <a:pt x="1986" y="332"/>
                      <a:pt x="1999" y="318"/>
                    </a:cubicBezTo>
                    <a:cubicBezTo>
                      <a:pt x="2013" y="292"/>
                      <a:pt x="2013" y="279"/>
                      <a:pt x="2013" y="252"/>
                    </a:cubicBezTo>
                    <a:cubicBezTo>
                      <a:pt x="2013" y="173"/>
                      <a:pt x="1986" y="133"/>
                      <a:pt x="1933" y="133"/>
                    </a:cubicBezTo>
                    <a:lnTo>
                      <a:pt x="1245" y="133"/>
                    </a:lnTo>
                    <a:cubicBezTo>
                      <a:pt x="1192" y="133"/>
                      <a:pt x="1152" y="146"/>
                      <a:pt x="1126" y="159"/>
                    </a:cubicBezTo>
                    <a:cubicBezTo>
                      <a:pt x="1086" y="186"/>
                      <a:pt x="1073" y="212"/>
                      <a:pt x="1073" y="252"/>
                    </a:cubicBezTo>
                    <a:cubicBezTo>
                      <a:pt x="1073" y="279"/>
                      <a:pt x="1086" y="305"/>
                      <a:pt x="1099" y="318"/>
                    </a:cubicBezTo>
                    <a:cubicBezTo>
                      <a:pt x="1126" y="332"/>
                      <a:pt x="1139" y="332"/>
                      <a:pt x="1152" y="345"/>
                    </a:cubicBezTo>
                    <a:cubicBezTo>
                      <a:pt x="1166" y="345"/>
                      <a:pt x="1179" y="358"/>
                      <a:pt x="1179" y="358"/>
                    </a:cubicBezTo>
                    <a:cubicBezTo>
                      <a:pt x="1179" y="371"/>
                      <a:pt x="1166" y="398"/>
                      <a:pt x="1139" y="437"/>
                    </a:cubicBezTo>
                    <a:cubicBezTo>
                      <a:pt x="1126" y="464"/>
                      <a:pt x="1099" y="504"/>
                      <a:pt x="1073" y="543"/>
                    </a:cubicBezTo>
                    <a:lnTo>
                      <a:pt x="980" y="689"/>
                    </a:lnTo>
                    <a:cubicBezTo>
                      <a:pt x="941" y="636"/>
                      <a:pt x="901" y="583"/>
                      <a:pt x="861" y="530"/>
                    </a:cubicBezTo>
                    <a:cubicBezTo>
                      <a:pt x="835" y="490"/>
                      <a:pt x="808" y="437"/>
                      <a:pt x="782" y="411"/>
                    </a:cubicBezTo>
                    <a:cubicBezTo>
                      <a:pt x="755" y="371"/>
                      <a:pt x="729" y="332"/>
                      <a:pt x="716" y="305"/>
                    </a:cubicBezTo>
                    <a:cubicBezTo>
                      <a:pt x="702" y="279"/>
                      <a:pt x="702" y="265"/>
                      <a:pt x="702" y="252"/>
                    </a:cubicBezTo>
                    <a:cubicBezTo>
                      <a:pt x="702" y="239"/>
                      <a:pt x="702" y="226"/>
                      <a:pt x="729" y="226"/>
                    </a:cubicBezTo>
                    <a:lnTo>
                      <a:pt x="808" y="226"/>
                    </a:lnTo>
                    <a:cubicBezTo>
                      <a:pt x="848" y="226"/>
                      <a:pt x="888" y="212"/>
                      <a:pt x="901" y="186"/>
                    </a:cubicBezTo>
                    <a:cubicBezTo>
                      <a:pt x="927" y="173"/>
                      <a:pt x="941" y="146"/>
                      <a:pt x="941" y="120"/>
                    </a:cubicBezTo>
                    <a:cubicBezTo>
                      <a:pt x="941" y="107"/>
                      <a:pt x="941" y="93"/>
                      <a:pt x="927" y="80"/>
                    </a:cubicBezTo>
                    <a:cubicBezTo>
                      <a:pt x="927" y="67"/>
                      <a:pt x="927" y="54"/>
                      <a:pt x="901" y="40"/>
                    </a:cubicBezTo>
                    <a:cubicBezTo>
                      <a:pt x="901" y="27"/>
                      <a:pt x="874" y="27"/>
                      <a:pt x="848" y="14"/>
                    </a:cubicBezTo>
                    <a:cubicBezTo>
                      <a:pt x="822" y="1"/>
                      <a:pt x="782" y="1"/>
                      <a:pt x="729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57" name="Google Shape;574;p27">
                <a:extLst>
                  <a:ext uri="{FF2B5EF4-FFF2-40B4-BE49-F238E27FC236}">
                    <a16:creationId xmlns:a16="http://schemas.microsoft.com/office/drawing/2014/main" id="{88A7C46A-1524-4E67-88DD-E496954265FE}"/>
                  </a:ext>
                </a:extLst>
              </p:cNvPr>
              <p:cNvSpPr/>
              <p:nvPr/>
            </p:nvSpPr>
            <p:spPr>
              <a:xfrm>
                <a:off x="2897782" y="4536556"/>
                <a:ext cx="65882" cy="66600"/>
              </a:xfrm>
              <a:custGeom>
                <a:avLst/>
                <a:gdLst/>
                <a:ahLst/>
                <a:cxnLst/>
                <a:rect l="l" t="t" r="r" b="b"/>
                <a:pathLst>
                  <a:path w="1192" h="1205" extrusionOk="0">
                    <a:moveTo>
                      <a:pt x="596" y="0"/>
                    </a:moveTo>
                    <a:cubicBezTo>
                      <a:pt x="557" y="0"/>
                      <a:pt x="530" y="13"/>
                      <a:pt x="504" y="40"/>
                    </a:cubicBezTo>
                    <a:cubicBezTo>
                      <a:pt x="477" y="53"/>
                      <a:pt x="477" y="80"/>
                      <a:pt x="477" y="106"/>
                    </a:cubicBezTo>
                    <a:cubicBezTo>
                      <a:pt x="477" y="159"/>
                      <a:pt x="477" y="212"/>
                      <a:pt x="477" y="278"/>
                    </a:cubicBezTo>
                    <a:cubicBezTo>
                      <a:pt x="477" y="331"/>
                      <a:pt x="477" y="410"/>
                      <a:pt x="477" y="490"/>
                    </a:cubicBezTo>
                    <a:lnTo>
                      <a:pt x="93" y="490"/>
                    </a:lnTo>
                    <a:cubicBezTo>
                      <a:pt x="67" y="490"/>
                      <a:pt x="54" y="503"/>
                      <a:pt x="27" y="516"/>
                    </a:cubicBezTo>
                    <a:cubicBezTo>
                      <a:pt x="1" y="543"/>
                      <a:pt x="1" y="569"/>
                      <a:pt x="1" y="609"/>
                    </a:cubicBezTo>
                    <a:cubicBezTo>
                      <a:pt x="1" y="649"/>
                      <a:pt x="1" y="688"/>
                      <a:pt x="27" y="702"/>
                    </a:cubicBezTo>
                    <a:cubicBezTo>
                      <a:pt x="54" y="728"/>
                      <a:pt x="80" y="728"/>
                      <a:pt x="93" y="728"/>
                    </a:cubicBezTo>
                    <a:lnTo>
                      <a:pt x="252" y="728"/>
                    </a:lnTo>
                    <a:cubicBezTo>
                      <a:pt x="318" y="728"/>
                      <a:pt x="398" y="728"/>
                      <a:pt x="477" y="715"/>
                    </a:cubicBezTo>
                    <a:lnTo>
                      <a:pt x="477" y="715"/>
                    </a:lnTo>
                    <a:cubicBezTo>
                      <a:pt x="477" y="781"/>
                      <a:pt x="464" y="860"/>
                      <a:pt x="464" y="940"/>
                    </a:cubicBezTo>
                    <a:cubicBezTo>
                      <a:pt x="464" y="1006"/>
                      <a:pt x="464" y="1072"/>
                      <a:pt x="464" y="1112"/>
                    </a:cubicBezTo>
                    <a:cubicBezTo>
                      <a:pt x="464" y="1125"/>
                      <a:pt x="477" y="1152"/>
                      <a:pt x="490" y="1165"/>
                    </a:cubicBezTo>
                    <a:cubicBezTo>
                      <a:pt x="517" y="1191"/>
                      <a:pt x="543" y="1205"/>
                      <a:pt x="583" y="1205"/>
                    </a:cubicBezTo>
                    <a:cubicBezTo>
                      <a:pt x="636" y="1205"/>
                      <a:pt x="662" y="1191"/>
                      <a:pt x="689" y="1165"/>
                    </a:cubicBezTo>
                    <a:cubicBezTo>
                      <a:pt x="702" y="1138"/>
                      <a:pt x="715" y="1125"/>
                      <a:pt x="715" y="1112"/>
                    </a:cubicBezTo>
                    <a:lnTo>
                      <a:pt x="715" y="715"/>
                    </a:lnTo>
                    <a:lnTo>
                      <a:pt x="1086" y="715"/>
                    </a:lnTo>
                    <a:cubicBezTo>
                      <a:pt x="1112" y="715"/>
                      <a:pt x="1139" y="715"/>
                      <a:pt x="1165" y="688"/>
                    </a:cubicBezTo>
                    <a:cubicBezTo>
                      <a:pt x="1179" y="662"/>
                      <a:pt x="1192" y="635"/>
                      <a:pt x="1192" y="596"/>
                    </a:cubicBezTo>
                    <a:cubicBezTo>
                      <a:pt x="1192" y="543"/>
                      <a:pt x="1192" y="516"/>
                      <a:pt x="1165" y="503"/>
                    </a:cubicBezTo>
                    <a:cubicBezTo>
                      <a:pt x="1152" y="477"/>
                      <a:pt x="1139" y="477"/>
                      <a:pt x="1112" y="477"/>
                    </a:cubicBezTo>
                    <a:lnTo>
                      <a:pt x="940" y="477"/>
                    </a:lnTo>
                    <a:cubicBezTo>
                      <a:pt x="874" y="490"/>
                      <a:pt x="808" y="490"/>
                      <a:pt x="715" y="490"/>
                    </a:cubicBezTo>
                    <a:lnTo>
                      <a:pt x="715" y="278"/>
                    </a:lnTo>
                    <a:cubicBezTo>
                      <a:pt x="715" y="212"/>
                      <a:pt x="729" y="159"/>
                      <a:pt x="729" y="106"/>
                    </a:cubicBezTo>
                    <a:cubicBezTo>
                      <a:pt x="729" y="80"/>
                      <a:pt x="715" y="53"/>
                      <a:pt x="689" y="40"/>
                    </a:cubicBezTo>
                    <a:cubicBezTo>
                      <a:pt x="662" y="13"/>
                      <a:pt x="636" y="0"/>
                      <a:pt x="596" y="0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58" name="Google Shape;575;p27">
                <a:extLst>
                  <a:ext uri="{FF2B5EF4-FFF2-40B4-BE49-F238E27FC236}">
                    <a16:creationId xmlns:a16="http://schemas.microsoft.com/office/drawing/2014/main" id="{BADDB4E0-619F-41C3-9B5E-847A331F9A0D}"/>
                  </a:ext>
                </a:extLst>
              </p:cNvPr>
              <p:cNvSpPr/>
              <p:nvPr/>
            </p:nvSpPr>
            <p:spPr>
              <a:xfrm>
                <a:off x="2967311" y="4565794"/>
                <a:ext cx="127287" cy="127342"/>
              </a:xfrm>
              <a:custGeom>
                <a:avLst/>
                <a:gdLst/>
                <a:ahLst/>
                <a:cxnLst/>
                <a:rect l="l" t="t" r="r" b="b"/>
                <a:pathLst>
                  <a:path w="2303" h="2304" extrusionOk="0">
                    <a:moveTo>
                      <a:pt x="225" y="1"/>
                    </a:moveTo>
                    <a:cubicBezTo>
                      <a:pt x="172" y="1"/>
                      <a:pt x="119" y="14"/>
                      <a:pt x="66" y="40"/>
                    </a:cubicBezTo>
                    <a:cubicBezTo>
                      <a:pt x="27" y="54"/>
                      <a:pt x="0" y="80"/>
                      <a:pt x="0" y="133"/>
                    </a:cubicBezTo>
                    <a:cubicBezTo>
                      <a:pt x="0" y="173"/>
                      <a:pt x="27" y="199"/>
                      <a:pt x="79" y="212"/>
                    </a:cubicBezTo>
                    <a:cubicBezTo>
                      <a:pt x="119" y="212"/>
                      <a:pt x="199" y="226"/>
                      <a:pt x="291" y="226"/>
                    </a:cubicBezTo>
                    <a:lnTo>
                      <a:pt x="371" y="226"/>
                    </a:lnTo>
                    <a:cubicBezTo>
                      <a:pt x="384" y="226"/>
                      <a:pt x="397" y="239"/>
                      <a:pt x="424" y="239"/>
                    </a:cubicBezTo>
                    <a:cubicBezTo>
                      <a:pt x="437" y="252"/>
                      <a:pt x="450" y="252"/>
                      <a:pt x="450" y="279"/>
                    </a:cubicBezTo>
                    <a:cubicBezTo>
                      <a:pt x="463" y="292"/>
                      <a:pt x="477" y="305"/>
                      <a:pt x="490" y="331"/>
                    </a:cubicBezTo>
                    <a:lnTo>
                      <a:pt x="1231" y="1655"/>
                    </a:lnTo>
                    <a:cubicBezTo>
                      <a:pt x="1191" y="1734"/>
                      <a:pt x="1165" y="1801"/>
                      <a:pt x="1125" y="1854"/>
                    </a:cubicBezTo>
                    <a:cubicBezTo>
                      <a:pt x="1099" y="1906"/>
                      <a:pt x="1059" y="1946"/>
                      <a:pt x="1019" y="1986"/>
                    </a:cubicBezTo>
                    <a:cubicBezTo>
                      <a:pt x="993" y="2012"/>
                      <a:pt x="953" y="2039"/>
                      <a:pt x="913" y="2065"/>
                    </a:cubicBezTo>
                    <a:cubicBezTo>
                      <a:pt x="874" y="2079"/>
                      <a:pt x="821" y="2092"/>
                      <a:pt x="781" y="2092"/>
                    </a:cubicBezTo>
                    <a:cubicBezTo>
                      <a:pt x="715" y="2092"/>
                      <a:pt x="649" y="2079"/>
                      <a:pt x="609" y="2039"/>
                    </a:cubicBezTo>
                    <a:cubicBezTo>
                      <a:pt x="556" y="2012"/>
                      <a:pt x="529" y="1973"/>
                      <a:pt x="529" y="1933"/>
                    </a:cubicBezTo>
                    <a:cubicBezTo>
                      <a:pt x="529" y="1906"/>
                      <a:pt x="543" y="1893"/>
                      <a:pt x="556" y="1867"/>
                    </a:cubicBezTo>
                    <a:cubicBezTo>
                      <a:pt x="556" y="1854"/>
                      <a:pt x="582" y="1840"/>
                      <a:pt x="609" y="1840"/>
                    </a:cubicBezTo>
                    <a:lnTo>
                      <a:pt x="649" y="1840"/>
                    </a:lnTo>
                    <a:cubicBezTo>
                      <a:pt x="662" y="1827"/>
                      <a:pt x="675" y="1827"/>
                      <a:pt x="702" y="1814"/>
                    </a:cubicBezTo>
                    <a:cubicBezTo>
                      <a:pt x="715" y="1814"/>
                      <a:pt x="728" y="1801"/>
                      <a:pt x="728" y="1787"/>
                    </a:cubicBezTo>
                    <a:cubicBezTo>
                      <a:pt x="741" y="1761"/>
                      <a:pt x="754" y="1748"/>
                      <a:pt x="754" y="1721"/>
                    </a:cubicBezTo>
                    <a:cubicBezTo>
                      <a:pt x="754" y="1681"/>
                      <a:pt x="728" y="1655"/>
                      <a:pt x="702" y="1629"/>
                    </a:cubicBezTo>
                    <a:cubicBezTo>
                      <a:pt x="675" y="1615"/>
                      <a:pt x="649" y="1602"/>
                      <a:pt x="609" y="1602"/>
                    </a:cubicBezTo>
                    <a:cubicBezTo>
                      <a:pt x="582" y="1602"/>
                      <a:pt x="543" y="1615"/>
                      <a:pt x="516" y="1629"/>
                    </a:cubicBezTo>
                    <a:cubicBezTo>
                      <a:pt x="477" y="1642"/>
                      <a:pt x="450" y="1655"/>
                      <a:pt x="424" y="1681"/>
                    </a:cubicBezTo>
                    <a:cubicBezTo>
                      <a:pt x="397" y="1708"/>
                      <a:pt x="371" y="1748"/>
                      <a:pt x="357" y="1787"/>
                    </a:cubicBezTo>
                    <a:cubicBezTo>
                      <a:pt x="344" y="1827"/>
                      <a:pt x="331" y="1880"/>
                      <a:pt x="331" y="1933"/>
                    </a:cubicBezTo>
                    <a:cubicBezTo>
                      <a:pt x="331" y="1986"/>
                      <a:pt x="344" y="2039"/>
                      <a:pt x="371" y="2092"/>
                    </a:cubicBezTo>
                    <a:cubicBezTo>
                      <a:pt x="397" y="2131"/>
                      <a:pt x="424" y="2171"/>
                      <a:pt x="463" y="2198"/>
                    </a:cubicBezTo>
                    <a:cubicBezTo>
                      <a:pt x="503" y="2237"/>
                      <a:pt x="543" y="2264"/>
                      <a:pt x="582" y="2277"/>
                    </a:cubicBezTo>
                    <a:cubicBezTo>
                      <a:pt x="635" y="2290"/>
                      <a:pt x="688" y="2304"/>
                      <a:pt x="741" y="2304"/>
                    </a:cubicBezTo>
                    <a:cubicBezTo>
                      <a:pt x="847" y="2304"/>
                      <a:pt x="927" y="2277"/>
                      <a:pt x="1006" y="2237"/>
                    </a:cubicBezTo>
                    <a:cubicBezTo>
                      <a:pt x="1085" y="2198"/>
                      <a:pt x="1165" y="2145"/>
                      <a:pt x="1244" y="2052"/>
                    </a:cubicBezTo>
                    <a:cubicBezTo>
                      <a:pt x="1297" y="1986"/>
                      <a:pt x="1350" y="1906"/>
                      <a:pt x="1403" y="1801"/>
                    </a:cubicBezTo>
                    <a:cubicBezTo>
                      <a:pt x="1443" y="1695"/>
                      <a:pt x="1496" y="1589"/>
                      <a:pt x="1535" y="1443"/>
                    </a:cubicBezTo>
                    <a:lnTo>
                      <a:pt x="1919" y="371"/>
                    </a:lnTo>
                    <a:cubicBezTo>
                      <a:pt x="1932" y="331"/>
                      <a:pt x="1959" y="305"/>
                      <a:pt x="1972" y="305"/>
                    </a:cubicBezTo>
                    <a:cubicBezTo>
                      <a:pt x="1999" y="292"/>
                      <a:pt x="2038" y="279"/>
                      <a:pt x="2091" y="279"/>
                    </a:cubicBezTo>
                    <a:cubicBezTo>
                      <a:pt x="2144" y="279"/>
                      <a:pt x="2197" y="265"/>
                      <a:pt x="2237" y="252"/>
                    </a:cubicBezTo>
                    <a:cubicBezTo>
                      <a:pt x="2277" y="252"/>
                      <a:pt x="2303" y="212"/>
                      <a:pt x="2303" y="173"/>
                    </a:cubicBezTo>
                    <a:cubicBezTo>
                      <a:pt x="2303" y="133"/>
                      <a:pt x="2277" y="106"/>
                      <a:pt x="2237" y="93"/>
                    </a:cubicBezTo>
                    <a:cubicBezTo>
                      <a:pt x="2197" y="80"/>
                      <a:pt x="2157" y="67"/>
                      <a:pt x="2091" y="67"/>
                    </a:cubicBezTo>
                    <a:lnTo>
                      <a:pt x="1469" y="67"/>
                    </a:lnTo>
                    <a:cubicBezTo>
                      <a:pt x="1403" y="67"/>
                      <a:pt x="1377" y="80"/>
                      <a:pt x="1350" y="93"/>
                    </a:cubicBezTo>
                    <a:cubicBezTo>
                      <a:pt x="1337" y="106"/>
                      <a:pt x="1337" y="133"/>
                      <a:pt x="1337" y="173"/>
                    </a:cubicBezTo>
                    <a:cubicBezTo>
                      <a:pt x="1337" y="199"/>
                      <a:pt x="1337" y="226"/>
                      <a:pt x="1363" y="252"/>
                    </a:cubicBezTo>
                    <a:cubicBezTo>
                      <a:pt x="1390" y="265"/>
                      <a:pt x="1443" y="279"/>
                      <a:pt x="1496" y="279"/>
                    </a:cubicBezTo>
                    <a:cubicBezTo>
                      <a:pt x="1562" y="279"/>
                      <a:pt x="1602" y="292"/>
                      <a:pt x="1615" y="305"/>
                    </a:cubicBezTo>
                    <a:cubicBezTo>
                      <a:pt x="1628" y="305"/>
                      <a:pt x="1641" y="318"/>
                      <a:pt x="1641" y="345"/>
                    </a:cubicBezTo>
                    <a:cubicBezTo>
                      <a:pt x="1641" y="384"/>
                      <a:pt x="1628" y="424"/>
                      <a:pt x="1615" y="490"/>
                    </a:cubicBezTo>
                    <a:lnTo>
                      <a:pt x="1324" y="1364"/>
                    </a:lnTo>
                    <a:lnTo>
                      <a:pt x="807" y="384"/>
                    </a:lnTo>
                    <a:cubicBezTo>
                      <a:pt x="794" y="358"/>
                      <a:pt x="794" y="331"/>
                      <a:pt x="781" y="318"/>
                    </a:cubicBezTo>
                    <a:cubicBezTo>
                      <a:pt x="781" y="292"/>
                      <a:pt x="781" y="279"/>
                      <a:pt x="781" y="265"/>
                    </a:cubicBezTo>
                    <a:cubicBezTo>
                      <a:pt x="781" y="239"/>
                      <a:pt x="781" y="226"/>
                      <a:pt x="781" y="226"/>
                    </a:cubicBezTo>
                    <a:cubicBezTo>
                      <a:pt x="794" y="226"/>
                      <a:pt x="807" y="212"/>
                      <a:pt x="821" y="212"/>
                    </a:cubicBezTo>
                    <a:cubicBezTo>
                      <a:pt x="874" y="212"/>
                      <a:pt x="900" y="199"/>
                      <a:pt x="927" y="186"/>
                    </a:cubicBezTo>
                    <a:cubicBezTo>
                      <a:pt x="940" y="159"/>
                      <a:pt x="953" y="133"/>
                      <a:pt x="953" y="106"/>
                    </a:cubicBezTo>
                    <a:cubicBezTo>
                      <a:pt x="953" y="80"/>
                      <a:pt x="940" y="54"/>
                      <a:pt x="913" y="40"/>
                    </a:cubicBezTo>
                    <a:cubicBezTo>
                      <a:pt x="900" y="14"/>
                      <a:pt x="860" y="1"/>
                      <a:pt x="794" y="1"/>
                    </a:cubicBezTo>
                    <a:close/>
                  </a:path>
                </a:pathLst>
              </a:custGeom>
              <a:solidFill>
                <a:srgbClr val="233E49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sp>
          <p:nvSpPr>
            <p:cNvPr id="253" name="Google Shape;576;p27">
              <a:extLst>
                <a:ext uri="{FF2B5EF4-FFF2-40B4-BE49-F238E27FC236}">
                  <a16:creationId xmlns:a16="http://schemas.microsoft.com/office/drawing/2014/main" id="{50ED4864-BADE-4436-8E46-6281E44C4D4E}"/>
                </a:ext>
              </a:extLst>
            </p:cNvPr>
            <p:cNvSpPr/>
            <p:nvPr/>
          </p:nvSpPr>
          <p:spPr>
            <a:xfrm>
              <a:off x="3028510" y="5577559"/>
              <a:ext cx="389985" cy="49024"/>
            </a:xfrm>
            <a:custGeom>
              <a:avLst/>
              <a:gdLst/>
              <a:ahLst/>
              <a:cxnLst/>
              <a:rect l="l" t="t" r="r" b="b"/>
              <a:pathLst>
                <a:path w="7056" h="887" extrusionOk="0">
                  <a:moveTo>
                    <a:pt x="1" y="0"/>
                  </a:moveTo>
                  <a:lnTo>
                    <a:pt x="1" y="887"/>
                  </a:lnTo>
                  <a:lnTo>
                    <a:pt x="7055" y="887"/>
                  </a:lnTo>
                  <a:lnTo>
                    <a:pt x="7055" y="0"/>
                  </a:lnTo>
                  <a:close/>
                </a:path>
              </a:pathLst>
            </a:custGeom>
            <a:solidFill>
              <a:srgbClr val="8D7DFF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</p:grpSp>
      <p:sp>
        <p:nvSpPr>
          <p:cNvPr id="255" name="Google Shape;578;p27">
            <a:extLst>
              <a:ext uri="{FF2B5EF4-FFF2-40B4-BE49-F238E27FC236}">
                <a16:creationId xmlns:a16="http://schemas.microsoft.com/office/drawing/2014/main" id="{27AAD147-CCE9-43EB-8C97-269689984BB9}"/>
              </a:ext>
            </a:extLst>
          </p:cNvPr>
          <p:cNvSpPr/>
          <p:nvPr/>
        </p:nvSpPr>
        <p:spPr>
          <a:xfrm>
            <a:off x="4961942" y="9627010"/>
            <a:ext cx="398442" cy="246974"/>
          </a:xfrm>
          <a:custGeom>
            <a:avLst/>
            <a:gdLst/>
            <a:ahLst/>
            <a:cxnLst/>
            <a:rect l="l" t="t" r="r" b="b"/>
            <a:pathLst>
              <a:path w="4806" h="2979" extrusionOk="0">
                <a:moveTo>
                  <a:pt x="1" y="1"/>
                </a:moveTo>
                <a:lnTo>
                  <a:pt x="1" y="2978"/>
                </a:lnTo>
                <a:lnTo>
                  <a:pt x="4805" y="2978"/>
                </a:lnTo>
                <a:lnTo>
                  <a:pt x="4805" y="1"/>
                </a:lnTo>
                <a:close/>
              </a:path>
            </a:pathLst>
          </a:custGeom>
          <a:solidFill>
            <a:srgbClr val="CCCCCC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2819940-F204-450A-ACE4-C1FAA7496E24}"/>
              </a:ext>
            </a:extLst>
          </p:cNvPr>
          <p:cNvGrpSpPr/>
          <p:nvPr userDrawn="1"/>
        </p:nvGrpSpPr>
        <p:grpSpPr>
          <a:xfrm>
            <a:off x="2286453" y="8440208"/>
            <a:ext cx="13980357" cy="1846793"/>
            <a:chOff x="1524301" y="5626805"/>
            <a:chExt cx="9320239" cy="1231195"/>
          </a:xfrm>
        </p:grpSpPr>
        <p:sp>
          <p:nvSpPr>
            <p:cNvPr id="254" name="Google Shape;577;p27">
              <a:extLst>
                <a:ext uri="{FF2B5EF4-FFF2-40B4-BE49-F238E27FC236}">
                  <a16:creationId xmlns:a16="http://schemas.microsoft.com/office/drawing/2014/main" id="{1F1FE917-12C4-4F03-BFC9-63C483556F98}"/>
                </a:ext>
              </a:extLst>
            </p:cNvPr>
            <p:cNvSpPr/>
            <p:nvPr/>
          </p:nvSpPr>
          <p:spPr>
            <a:xfrm>
              <a:off x="3307961" y="6403932"/>
              <a:ext cx="265628" cy="451390"/>
            </a:xfrm>
            <a:custGeom>
              <a:avLst/>
              <a:gdLst/>
              <a:ahLst/>
              <a:cxnLst/>
              <a:rect l="l" t="t" r="r" b="b"/>
              <a:pathLst>
                <a:path w="4806" h="8167" extrusionOk="0">
                  <a:moveTo>
                    <a:pt x="1" y="1"/>
                  </a:moveTo>
                  <a:lnTo>
                    <a:pt x="1" y="8167"/>
                  </a:lnTo>
                  <a:lnTo>
                    <a:pt x="4805" y="8167"/>
                  </a:lnTo>
                  <a:lnTo>
                    <a:pt x="4805" y="1"/>
                  </a:lnTo>
                  <a:close/>
                </a:path>
              </a:pathLst>
            </a:custGeom>
            <a:solidFill>
              <a:srgbClr val="CECCBC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grpSp>
          <p:nvGrpSpPr>
            <p:cNvPr id="285" name="Google Shape;579;p27">
              <a:extLst>
                <a:ext uri="{FF2B5EF4-FFF2-40B4-BE49-F238E27FC236}">
                  <a16:creationId xmlns:a16="http://schemas.microsoft.com/office/drawing/2014/main" id="{F0A4A0F2-3BA1-43AA-88EB-3A3835904711}"/>
                </a:ext>
              </a:extLst>
            </p:cNvPr>
            <p:cNvGrpSpPr/>
            <p:nvPr userDrawn="1"/>
          </p:nvGrpSpPr>
          <p:grpSpPr>
            <a:xfrm>
              <a:off x="1524301" y="5626805"/>
              <a:ext cx="9320239" cy="1231195"/>
              <a:chOff x="929285" y="5051507"/>
              <a:chExt cx="7315206" cy="1231195"/>
            </a:xfrm>
          </p:grpSpPr>
          <p:sp>
            <p:nvSpPr>
              <p:cNvPr id="286" name="Google Shape;580;p27">
                <a:extLst>
                  <a:ext uri="{FF2B5EF4-FFF2-40B4-BE49-F238E27FC236}">
                    <a16:creationId xmlns:a16="http://schemas.microsoft.com/office/drawing/2014/main" id="{41EFCC98-A095-43FA-9417-A6F1AEA0054D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420715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7612" extrusionOk="0">
                    <a:moveTo>
                      <a:pt x="1" y="1"/>
                    </a:moveTo>
                    <a:lnTo>
                      <a:pt x="1" y="7611"/>
                    </a:lnTo>
                    <a:lnTo>
                      <a:pt x="132353" y="7611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EFEDD8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87" name="Google Shape;581;p27">
                <a:extLst>
                  <a:ext uri="{FF2B5EF4-FFF2-40B4-BE49-F238E27FC236}">
                    <a16:creationId xmlns:a16="http://schemas.microsoft.com/office/drawing/2014/main" id="{D7EF2A30-CDEB-4316-B82F-97D3363F3C90}"/>
                  </a:ext>
                </a:extLst>
              </p:cNvPr>
              <p:cNvSpPr/>
              <p:nvPr/>
            </p:nvSpPr>
            <p:spPr>
              <a:xfrm>
                <a:off x="929285" y="5051507"/>
                <a:ext cx="7315206" cy="133919"/>
              </a:xfrm>
              <a:custGeom>
                <a:avLst/>
                <a:gdLst/>
                <a:ahLst/>
                <a:cxnLst/>
                <a:rect l="l" t="t" r="r" b="b"/>
                <a:pathLst>
                  <a:path w="132354" h="2423" extrusionOk="0">
                    <a:moveTo>
                      <a:pt x="1" y="1"/>
                    </a:moveTo>
                    <a:lnTo>
                      <a:pt x="1" y="2423"/>
                    </a:lnTo>
                    <a:lnTo>
                      <a:pt x="132353" y="2423"/>
                    </a:lnTo>
                    <a:lnTo>
                      <a:pt x="132353" y="1"/>
                    </a:lnTo>
                    <a:close/>
                  </a:path>
                </a:pathLst>
              </a:custGeom>
              <a:solidFill>
                <a:srgbClr val="FFFEF6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88" name="Google Shape;582;p27">
                <a:extLst>
                  <a:ext uri="{FF2B5EF4-FFF2-40B4-BE49-F238E27FC236}">
                    <a16:creationId xmlns:a16="http://schemas.microsoft.com/office/drawing/2014/main" id="{66FDB582-0AAC-4537-A858-44B9EF57CE38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451390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8167" extrusionOk="0">
                    <a:moveTo>
                      <a:pt x="1" y="1"/>
                    </a:moveTo>
                    <a:lnTo>
                      <a:pt x="1" y="8167"/>
                    </a:lnTo>
                    <a:lnTo>
                      <a:pt x="4792" y="8167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89" name="Google Shape;583;p27">
                <a:extLst>
                  <a:ext uri="{FF2B5EF4-FFF2-40B4-BE49-F238E27FC236}">
                    <a16:creationId xmlns:a16="http://schemas.microsoft.com/office/drawing/2014/main" id="{AF50AB12-F2CA-445B-94F4-44131992E871}"/>
                  </a:ext>
                </a:extLst>
              </p:cNvPr>
              <p:cNvSpPr/>
              <p:nvPr/>
            </p:nvSpPr>
            <p:spPr>
              <a:xfrm>
                <a:off x="6668743" y="5831311"/>
                <a:ext cx="264854" cy="164649"/>
              </a:xfrm>
              <a:custGeom>
                <a:avLst/>
                <a:gdLst/>
                <a:ahLst/>
                <a:cxnLst/>
                <a:rect l="l" t="t" r="r" b="b"/>
                <a:pathLst>
                  <a:path w="4792" h="2979" extrusionOk="0">
                    <a:moveTo>
                      <a:pt x="1" y="1"/>
                    </a:moveTo>
                    <a:lnTo>
                      <a:pt x="1" y="2978"/>
                    </a:lnTo>
                    <a:lnTo>
                      <a:pt x="4792" y="2978"/>
                    </a:lnTo>
                    <a:lnTo>
                      <a:pt x="4792" y="1"/>
                    </a:lnTo>
                    <a:close/>
                  </a:path>
                </a:pathLst>
              </a:custGeom>
              <a:solidFill>
                <a:srgbClr val="CCCCC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90" name="Google Shape;584;p27">
                <a:extLst>
                  <a:ext uri="{FF2B5EF4-FFF2-40B4-BE49-F238E27FC236}">
                    <a16:creationId xmlns:a16="http://schemas.microsoft.com/office/drawing/2014/main" id="{1AF2C5CE-3EDE-4127-8D0F-59AB322B7B55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359200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6499" extrusionOk="0">
                    <a:moveTo>
                      <a:pt x="1" y="0"/>
                    </a:moveTo>
                    <a:lnTo>
                      <a:pt x="1" y="6499"/>
                    </a:lnTo>
                    <a:lnTo>
                      <a:pt x="106108" y="6499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CECCB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91" name="Google Shape;585;p27">
                <a:extLst>
                  <a:ext uri="{FF2B5EF4-FFF2-40B4-BE49-F238E27FC236}">
                    <a16:creationId xmlns:a16="http://schemas.microsoft.com/office/drawing/2014/main" id="{ED751F2E-938C-441D-80EA-F8BB05A93F91}"/>
                  </a:ext>
                </a:extLst>
              </p:cNvPr>
              <p:cNvSpPr/>
              <p:nvPr/>
            </p:nvSpPr>
            <p:spPr>
              <a:xfrm>
                <a:off x="1654207" y="5472167"/>
                <a:ext cx="5864644" cy="176311"/>
              </a:xfrm>
              <a:custGeom>
                <a:avLst/>
                <a:gdLst/>
                <a:ahLst/>
                <a:cxnLst/>
                <a:rect l="l" t="t" r="r" b="b"/>
                <a:pathLst>
                  <a:path w="106109" h="3190" extrusionOk="0">
                    <a:moveTo>
                      <a:pt x="1" y="0"/>
                    </a:moveTo>
                    <a:lnTo>
                      <a:pt x="1" y="3190"/>
                    </a:lnTo>
                    <a:lnTo>
                      <a:pt x="106108" y="3190"/>
                    </a:lnTo>
                    <a:lnTo>
                      <a:pt x="106108" y="0"/>
                    </a:ln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4913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9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6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837634"/>
      </p:ext>
    </p:extLst>
  </p:cSld>
  <p:clrMapOvr>
    <a:masterClrMapping/>
  </p:clrMapOvr>
  <p:transition spd="slow" advClick="0" advTm="0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2_Title and Content">
    <p:bg>
      <p:bgPr>
        <a:solidFill>
          <a:schemeClr val="accent6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oogle Shape;992;p14">
            <a:extLst>
              <a:ext uri="{FF2B5EF4-FFF2-40B4-BE49-F238E27FC236}">
                <a16:creationId xmlns:a16="http://schemas.microsoft.com/office/drawing/2014/main" id="{EF6FD315-F887-4E7B-BF0C-3EC48D585604}"/>
              </a:ext>
            </a:extLst>
          </p:cNvPr>
          <p:cNvGrpSpPr/>
          <p:nvPr userDrawn="1"/>
        </p:nvGrpSpPr>
        <p:grpSpPr>
          <a:xfrm>
            <a:off x="593849" y="329282"/>
            <a:ext cx="17419854" cy="9360197"/>
            <a:chOff x="395894" y="219519"/>
            <a:chExt cx="8518865" cy="4788281"/>
          </a:xfrm>
        </p:grpSpPr>
        <p:sp>
          <p:nvSpPr>
            <p:cNvPr id="8" name="Google Shape;993;p14">
              <a:extLst>
                <a:ext uri="{FF2B5EF4-FFF2-40B4-BE49-F238E27FC236}">
                  <a16:creationId xmlns:a16="http://schemas.microsoft.com/office/drawing/2014/main" id="{ED6ABFE7-BF37-4F7F-8D5D-600A7D834F21}"/>
                </a:ext>
              </a:extLst>
            </p:cNvPr>
            <p:cNvSpPr/>
            <p:nvPr/>
          </p:nvSpPr>
          <p:spPr>
            <a:xfrm>
              <a:off x="661185" y="219519"/>
              <a:ext cx="8068819" cy="4788281"/>
            </a:xfrm>
            <a:custGeom>
              <a:avLst/>
              <a:gdLst/>
              <a:ahLst/>
              <a:cxnLst/>
              <a:rect l="l" t="t" r="r" b="b"/>
              <a:pathLst>
                <a:path w="257584" h="146846" extrusionOk="0">
                  <a:moveTo>
                    <a:pt x="7146" y="1"/>
                  </a:moveTo>
                  <a:cubicBezTo>
                    <a:pt x="3214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214" y="146845"/>
                    <a:pt x="7146" y="146845"/>
                  </a:cubicBezTo>
                  <a:lnTo>
                    <a:pt x="250438" y="146845"/>
                  </a:lnTo>
                  <a:cubicBezTo>
                    <a:pt x="254408" y="146845"/>
                    <a:pt x="257584" y="143632"/>
                    <a:pt x="257584" y="139700"/>
                  </a:cubicBezTo>
                  <a:lnTo>
                    <a:pt x="257584" y="7146"/>
                  </a:lnTo>
                  <a:cubicBezTo>
                    <a:pt x="257584" y="3214"/>
                    <a:pt x="254408" y="1"/>
                    <a:pt x="250438" y="1"/>
                  </a:cubicBez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grpSp>
          <p:nvGrpSpPr>
            <p:cNvPr id="9" name="Google Shape;994;p14">
              <a:extLst>
                <a:ext uri="{FF2B5EF4-FFF2-40B4-BE49-F238E27FC236}">
                  <a16:creationId xmlns:a16="http://schemas.microsoft.com/office/drawing/2014/main" id="{45D5AE83-1783-43E2-A213-A5A5EBD17266}"/>
                </a:ext>
              </a:extLst>
            </p:cNvPr>
            <p:cNvGrpSpPr/>
            <p:nvPr/>
          </p:nvGrpSpPr>
          <p:grpSpPr>
            <a:xfrm>
              <a:off x="8341543" y="2282008"/>
              <a:ext cx="569676" cy="380612"/>
              <a:chOff x="8341543" y="2282008"/>
              <a:chExt cx="569676" cy="380612"/>
            </a:xfrm>
          </p:grpSpPr>
          <p:sp>
            <p:nvSpPr>
              <p:cNvPr id="28" name="Google Shape;995;p14">
                <a:extLst>
                  <a:ext uri="{FF2B5EF4-FFF2-40B4-BE49-F238E27FC236}">
                    <a16:creationId xmlns:a16="http://schemas.microsoft.com/office/drawing/2014/main" id="{D06F31EF-754A-4F9F-A77D-7C1C58F47361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9" name="Google Shape;996;p14">
                <a:extLst>
                  <a:ext uri="{FF2B5EF4-FFF2-40B4-BE49-F238E27FC236}">
                    <a16:creationId xmlns:a16="http://schemas.microsoft.com/office/drawing/2014/main" id="{2A6ED803-0DF8-42E8-8A88-BB9F2CDF6D32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sp>
          <p:nvSpPr>
            <p:cNvPr id="10" name="Google Shape;997;p14">
              <a:extLst>
                <a:ext uri="{FF2B5EF4-FFF2-40B4-BE49-F238E27FC236}">
                  <a16:creationId xmlns:a16="http://schemas.microsoft.com/office/drawing/2014/main" id="{6E08B2E4-05D4-4A21-BDFA-FCE59E28EE53}"/>
                </a:ext>
              </a:extLst>
            </p:cNvPr>
            <p:cNvSpPr/>
            <p:nvPr/>
          </p:nvSpPr>
          <p:spPr>
            <a:xfrm>
              <a:off x="8341543" y="4447718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rgbClr val="595959">
                <a:alpha val="1453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grpSp>
          <p:nvGrpSpPr>
            <p:cNvPr id="11" name="Google Shape;998;p14">
              <a:extLst>
                <a:ext uri="{FF2B5EF4-FFF2-40B4-BE49-F238E27FC236}">
                  <a16:creationId xmlns:a16="http://schemas.microsoft.com/office/drawing/2014/main" id="{B43A1E9A-54EB-4A95-B37E-51072FAD6CAD}"/>
                </a:ext>
              </a:extLst>
            </p:cNvPr>
            <p:cNvGrpSpPr/>
            <p:nvPr/>
          </p:nvGrpSpPr>
          <p:grpSpPr>
            <a:xfrm>
              <a:off x="8341543" y="1721094"/>
              <a:ext cx="569676" cy="380612"/>
              <a:chOff x="8341543" y="1721094"/>
              <a:chExt cx="569676" cy="380612"/>
            </a:xfrm>
          </p:grpSpPr>
          <p:sp>
            <p:nvSpPr>
              <p:cNvPr id="26" name="Google Shape;999;p14">
                <a:extLst>
                  <a:ext uri="{FF2B5EF4-FFF2-40B4-BE49-F238E27FC236}">
                    <a16:creationId xmlns:a16="http://schemas.microsoft.com/office/drawing/2014/main" id="{B5709D43-3D83-463A-9E8C-6FA8BF6FE3F4}"/>
                  </a:ext>
                </a:extLst>
              </p:cNvPr>
              <p:cNvSpPr/>
              <p:nvPr/>
            </p:nvSpPr>
            <p:spPr>
              <a:xfrm>
                <a:off x="8341543" y="1800869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7" name="Google Shape;1000;p14">
                <a:extLst>
                  <a:ext uri="{FF2B5EF4-FFF2-40B4-BE49-F238E27FC236}">
                    <a16:creationId xmlns:a16="http://schemas.microsoft.com/office/drawing/2014/main" id="{0088CC8B-A9D0-4733-8E17-053C04A699A0}"/>
                  </a:ext>
                </a:extLst>
              </p:cNvPr>
              <p:cNvSpPr/>
              <p:nvPr/>
            </p:nvSpPr>
            <p:spPr>
              <a:xfrm>
                <a:off x="8341543" y="1721094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0"/>
                    </a:moveTo>
                    <a:lnTo>
                      <a:pt x="0" y="9225"/>
                    </a:lnTo>
                    <a:lnTo>
                      <a:pt x="18186" y="9225"/>
                    </a:lnTo>
                    <a:lnTo>
                      <a:pt x="16824" y="4462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grpSp>
          <p:nvGrpSpPr>
            <p:cNvPr id="12" name="Google Shape;1001;p14">
              <a:extLst>
                <a:ext uri="{FF2B5EF4-FFF2-40B4-BE49-F238E27FC236}">
                  <a16:creationId xmlns:a16="http://schemas.microsoft.com/office/drawing/2014/main" id="{98A9649B-0F27-46EA-B0AD-B010CF9D80E2}"/>
                </a:ext>
              </a:extLst>
            </p:cNvPr>
            <p:cNvGrpSpPr/>
            <p:nvPr/>
          </p:nvGrpSpPr>
          <p:grpSpPr>
            <a:xfrm>
              <a:off x="8346273" y="1183592"/>
              <a:ext cx="568486" cy="388014"/>
              <a:chOff x="8346273" y="1183592"/>
              <a:chExt cx="568486" cy="388014"/>
            </a:xfrm>
          </p:grpSpPr>
          <p:sp>
            <p:nvSpPr>
              <p:cNvPr id="24" name="Google Shape;1002;p14">
                <a:extLst>
                  <a:ext uri="{FF2B5EF4-FFF2-40B4-BE49-F238E27FC236}">
                    <a16:creationId xmlns:a16="http://schemas.microsoft.com/office/drawing/2014/main" id="{7E2F91D5-68DF-48A6-8869-7FD6B10D5313}"/>
                  </a:ext>
                </a:extLst>
              </p:cNvPr>
              <p:cNvSpPr/>
              <p:nvPr/>
            </p:nvSpPr>
            <p:spPr>
              <a:xfrm>
                <a:off x="8346273" y="1263367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5" name="Google Shape;1003;p14">
                <a:extLst>
                  <a:ext uri="{FF2B5EF4-FFF2-40B4-BE49-F238E27FC236}">
                    <a16:creationId xmlns:a16="http://schemas.microsoft.com/office/drawing/2014/main" id="{C3EFBFCC-5EC0-422F-83D0-13B128DBCD98}"/>
                  </a:ext>
                </a:extLst>
              </p:cNvPr>
              <p:cNvSpPr/>
              <p:nvPr/>
            </p:nvSpPr>
            <p:spPr>
              <a:xfrm>
                <a:off x="8346273" y="1183592"/>
                <a:ext cx="56848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48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48" y="9452"/>
                    </a:lnTo>
                    <a:lnTo>
                      <a:pt x="16787" y="4688"/>
                    </a:lnTo>
                    <a:lnTo>
                      <a:pt x="18148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grpSp>
          <p:nvGrpSpPr>
            <p:cNvPr id="13" name="Google Shape;1004;p14">
              <a:extLst>
                <a:ext uri="{FF2B5EF4-FFF2-40B4-BE49-F238E27FC236}">
                  <a16:creationId xmlns:a16="http://schemas.microsoft.com/office/drawing/2014/main" id="{873AEC25-6E98-4A44-BBA8-5258490B51FC}"/>
                </a:ext>
              </a:extLst>
            </p:cNvPr>
            <p:cNvGrpSpPr/>
            <p:nvPr/>
          </p:nvGrpSpPr>
          <p:grpSpPr>
            <a:xfrm>
              <a:off x="8341543" y="606635"/>
              <a:ext cx="569676" cy="388014"/>
              <a:chOff x="8341543" y="606635"/>
              <a:chExt cx="569676" cy="388014"/>
            </a:xfrm>
          </p:grpSpPr>
          <p:sp>
            <p:nvSpPr>
              <p:cNvPr id="22" name="Google Shape;1005;p14">
                <a:extLst>
                  <a:ext uri="{FF2B5EF4-FFF2-40B4-BE49-F238E27FC236}">
                    <a16:creationId xmlns:a16="http://schemas.microsoft.com/office/drawing/2014/main" id="{18466ED5-E416-4DE1-A4F7-CD23EAA77B79}"/>
                  </a:ext>
                </a:extLst>
              </p:cNvPr>
              <p:cNvSpPr/>
              <p:nvPr/>
            </p:nvSpPr>
            <p:spPr>
              <a:xfrm>
                <a:off x="8341543" y="686410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3" name="Google Shape;1006;p14">
                <a:extLst>
                  <a:ext uri="{FF2B5EF4-FFF2-40B4-BE49-F238E27FC236}">
                    <a16:creationId xmlns:a16="http://schemas.microsoft.com/office/drawing/2014/main" id="{2B2454FC-1990-4881-9AD0-D1C7F996114E}"/>
                  </a:ext>
                </a:extLst>
              </p:cNvPr>
              <p:cNvSpPr/>
              <p:nvPr/>
            </p:nvSpPr>
            <p:spPr>
              <a:xfrm>
                <a:off x="8341543" y="606635"/>
                <a:ext cx="569676" cy="308239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453" extrusionOk="0">
                    <a:moveTo>
                      <a:pt x="0" y="0"/>
                    </a:moveTo>
                    <a:lnTo>
                      <a:pt x="0" y="9452"/>
                    </a:lnTo>
                    <a:lnTo>
                      <a:pt x="18186" y="9452"/>
                    </a:lnTo>
                    <a:lnTo>
                      <a:pt x="16824" y="4613"/>
                    </a:lnTo>
                    <a:lnTo>
                      <a:pt x="18186" y="0"/>
                    </a:lnTo>
                    <a:close/>
                  </a:path>
                </a:pathLst>
              </a:custGeom>
              <a:solidFill>
                <a:schemeClr val="accent5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grpSp>
          <p:nvGrpSpPr>
            <p:cNvPr id="14" name="Google Shape;1007;p14">
              <a:extLst>
                <a:ext uri="{FF2B5EF4-FFF2-40B4-BE49-F238E27FC236}">
                  <a16:creationId xmlns:a16="http://schemas.microsoft.com/office/drawing/2014/main" id="{80E9CEE5-0350-493C-9229-1A39A52E961D}"/>
                </a:ext>
              </a:extLst>
            </p:cNvPr>
            <p:cNvGrpSpPr/>
            <p:nvPr/>
          </p:nvGrpSpPr>
          <p:grpSpPr>
            <a:xfrm>
              <a:off x="8341543" y="2842933"/>
              <a:ext cx="569676" cy="380612"/>
              <a:chOff x="8341543" y="2282008"/>
              <a:chExt cx="569676" cy="380612"/>
            </a:xfrm>
          </p:grpSpPr>
          <p:sp>
            <p:nvSpPr>
              <p:cNvPr id="20" name="Google Shape;1008;p14">
                <a:extLst>
                  <a:ext uri="{FF2B5EF4-FFF2-40B4-BE49-F238E27FC236}">
                    <a16:creationId xmlns:a16="http://schemas.microsoft.com/office/drawing/2014/main" id="{11848AC2-1101-45B6-ABB6-4FD06AA8642A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21" name="Google Shape;1009;p14">
                <a:extLst>
                  <a:ext uri="{FF2B5EF4-FFF2-40B4-BE49-F238E27FC236}">
                    <a16:creationId xmlns:a16="http://schemas.microsoft.com/office/drawing/2014/main" id="{62EF156A-37AB-441F-A5B2-47A1C576F477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grpSp>
          <p:nvGrpSpPr>
            <p:cNvPr id="15" name="Google Shape;1010;p14">
              <a:extLst>
                <a:ext uri="{FF2B5EF4-FFF2-40B4-BE49-F238E27FC236}">
                  <a16:creationId xmlns:a16="http://schemas.microsoft.com/office/drawing/2014/main" id="{ABCD2DB3-3524-446A-8B92-A59461EB4B24}"/>
                </a:ext>
              </a:extLst>
            </p:cNvPr>
            <p:cNvGrpSpPr/>
            <p:nvPr/>
          </p:nvGrpSpPr>
          <p:grpSpPr>
            <a:xfrm>
              <a:off x="8341543" y="3403858"/>
              <a:ext cx="569676" cy="380612"/>
              <a:chOff x="8341543" y="2282008"/>
              <a:chExt cx="569676" cy="380612"/>
            </a:xfrm>
          </p:grpSpPr>
          <p:sp>
            <p:nvSpPr>
              <p:cNvPr id="18" name="Google Shape;1011;p14">
                <a:extLst>
                  <a:ext uri="{FF2B5EF4-FFF2-40B4-BE49-F238E27FC236}">
                    <a16:creationId xmlns:a16="http://schemas.microsoft.com/office/drawing/2014/main" id="{87C36489-2782-4D32-8AFF-590446FE6759}"/>
                  </a:ext>
                </a:extLst>
              </p:cNvPr>
              <p:cNvSpPr/>
              <p:nvPr/>
            </p:nvSpPr>
            <p:spPr>
              <a:xfrm>
                <a:off x="8341543" y="2361783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rgbClr val="595959">
                  <a:alpha val="14530"/>
                </a:srgbClr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  <p:sp>
            <p:nvSpPr>
              <p:cNvPr id="19" name="Google Shape;1012;p14">
                <a:extLst>
                  <a:ext uri="{FF2B5EF4-FFF2-40B4-BE49-F238E27FC236}">
                    <a16:creationId xmlns:a16="http://schemas.microsoft.com/office/drawing/2014/main" id="{960D755E-9DD5-4D14-A5D7-995B746EA64C}"/>
                  </a:ext>
                </a:extLst>
              </p:cNvPr>
              <p:cNvSpPr/>
              <p:nvPr/>
            </p:nvSpPr>
            <p:spPr>
              <a:xfrm>
                <a:off x="8341543" y="2282008"/>
                <a:ext cx="569676" cy="300837"/>
              </a:xfrm>
              <a:custGeom>
                <a:avLst/>
                <a:gdLst/>
                <a:ahLst/>
                <a:cxnLst/>
                <a:rect l="l" t="t" r="r" b="b"/>
                <a:pathLst>
                  <a:path w="18186" h="9226" extrusionOk="0">
                    <a:moveTo>
                      <a:pt x="0" y="1"/>
                    </a:moveTo>
                    <a:lnTo>
                      <a:pt x="0" y="9226"/>
                    </a:lnTo>
                    <a:lnTo>
                      <a:pt x="18186" y="9226"/>
                    </a:lnTo>
                    <a:lnTo>
                      <a:pt x="16673" y="4462"/>
                    </a:lnTo>
                    <a:lnTo>
                      <a:pt x="18186" y="1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2700"/>
              </a:p>
            </p:txBody>
          </p:sp>
        </p:grpSp>
        <p:sp>
          <p:nvSpPr>
            <p:cNvPr id="16" name="Google Shape;1013;p14">
              <a:extLst>
                <a:ext uri="{FF2B5EF4-FFF2-40B4-BE49-F238E27FC236}">
                  <a16:creationId xmlns:a16="http://schemas.microsoft.com/office/drawing/2014/main" id="{57A347C5-BCEE-4C2E-845B-EF3674655559}"/>
                </a:ext>
              </a:extLst>
            </p:cNvPr>
            <p:cNvSpPr/>
            <p:nvPr/>
          </p:nvSpPr>
          <p:spPr>
            <a:xfrm>
              <a:off x="8341543" y="4367943"/>
              <a:ext cx="569676" cy="308239"/>
            </a:xfrm>
            <a:custGeom>
              <a:avLst/>
              <a:gdLst/>
              <a:ahLst/>
              <a:cxnLst/>
              <a:rect l="l" t="t" r="r" b="b"/>
              <a:pathLst>
                <a:path w="18186" h="9453" extrusionOk="0">
                  <a:moveTo>
                    <a:pt x="0" y="0"/>
                  </a:moveTo>
                  <a:lnTo>
                    <a:pt x="0" y="9452"/>
                  </a:lnTo>
                  <a:lnTo>
                    <a:pt x="18186" y="9452"/>
                  </a:lnTo>
                  <a:lnTo>
                    <a:pt x="16824" y="4613"/>
                  </a:lnTo>
                  <a:lnTo>
                    <a:pt x="18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/>
            </a:p>
          </p:txBody>
        </p:sp>
        <p:sp>
          <p:nvSpPr>
            <p:cNvPr id="17" name="Google Shape;1014;p14">
              <a:extLst>
                <a:ext uri="{FF2B5EF4-FFF2-40B4-BE49-F238E27FC236}">
                  <a16:creationId xmlns:a16="http://schemas.microsoft.com/office/drawing/2014/main" id="{B4210492-E8D1-4EE4-AA31-F7A5E84FCB69}"/>
                </a:ext>
              </a:extLst>
            </p:cNvPr>
            <p:cNvSpPr/>
            <p:nvPr/>
          </p:nvSpPr>
          <p:spPr>
            <a:xfrm>
              <a:off x="395894" y="219519"/>
              <a:ext cx="8053438" cy="4788281"/>
            </a:xfrm>
            <a:custGeom>
              <a:avLst/>
              <a:gdLst/>
              <a:ahLst/>
              <a:cxnLst/>
              <a:rect l="l" t="t" r="r" b="b"/>
              <a:pathLst>
                <a:path w="257093" h="146846" extrusionOk="0">
                  <a:moveTo>
                    <a:pt x="7146" y="1"/>
                  </a:moveTo>
                  <a:cubicBezTo>
                    <a:pt x="3177" y="1"/>
                    <a:pt x="1" y="3214"/>
                    <a:pt x="1" y="7146"/>
                  </a:cubicBezTo>
                  <a:lnTo>
                    <a:pt x="1" y="139700"/>
                  </a:lnTo>
                  <a:cubicBezTo>
                    <a:pt x="1" y="143632"/>
                    <a:pt x="3177" y="146845"/>
                    <a:pt x="7146" y="146845"/>
                  </a:cubicBezTo>
                  <a:lnTo>
                    <a:pt x="249947" y="146845"/>
                  </a:lnTo>
                  <a:cubicBezTo>
                    <a:pt x="253879" y="146845"/>
                    <a:pt x="257093" y="143632"/>
                    <a:pt x="257093" y="139700"/>
                  </a:cubicBezTo>
                  <a:lnTo>
                    <a:pt x="257093" y="7146"/>
                  </a:lnTo>
                  <a:cubicBezTo>
                    <a:pt x="257093" y="3214"/>
                    <a:pt x="253879" y="1"/>
                    <a:pt x="249947" y="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2700" dirty="0"/>
            </a:p>
          </p:txBody>
        </p:sp>
      </p:grpSp>
      <p:sp>
        <p:nvSpPr>
          <p:cNvPr id="52" name="Google Shape;1082;p14">
            <a:extLst>
              <a:ext uri="{FF2B5EF4-FFF2-40B4-BE49-F238E27FC236}">
                <a16:creationId xmlns:a16="http://schemas.microsoft.com/office/drawing/2014/main" id="{0F2E9747-C66A-480C-9099-C7BDE1E89365}"/>
              </a:ext>
            </a:extLst>
          </p:cNvPr>
          <p:cNvSpPr/>
          <p:nvPr userDrawn="1"/>
        </p:nvSpPr>
        <p:spPr>
          <a:xfrm>
            <a:off x="698551" y="1323269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53" name="Google Shape;1083;p14">
            <a:extLst>
              <a:ext uri="{FF2B5EF4-FFF2-40B4-BE49-F238E27FC236}">
                <a16:creationId xmlns:a16="http://schemas.microsoft.com/office/drawing/2014/main" id="{C10D7406-2BDA-4DC4-9A79-3D4FC95CAC2A}"/>
              </a:ext>
            </a:extLst>
          </p:cNvPr>
          <p:cNvSpPr/>
          <p:nvPr userDrawn="1"/>
        </p:nvSpPr>
        <p:spPr>
          <a:xfrm>
            <a:off x="300609" y="1360242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54" name="Google Shape;1084;p14">
            <a:extLst>
              <a:ext uri="{FF2B5EF4-FFF2-40B4-BE49-F238E27FC236}">
                <a16:creationId xmlns:a16="http://schemas.microsoft.com/office/drawing/2014/main" id="{4E0493D0-81D3-4EAC-94E3-12DB540A6AD7}"/>
              </a:ext>
            </a:extLst>
          </p:cNvPr>
          <p:cNvSpPr/>
          <p:nvPr userDrawn="1"/>
        </p:nvSpPr>
        <p:spPr>
          <a:xfrm>
            <a:off x="336139" y="1484144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55" name="Google Shape;1085;p14">
            <a:extLst>
              <a:ext uri="{FF2B5EF4-FFF2-40B4-BE49-F238E27FC236}">
                <a16:creationId xmlns:a16="http://schemas.microsoft.com/office/drawing/2014/main" id="{D0FB441C-211A-4F68-8767-DA7B95B4F920}"/>
              </a:ext>
            </a:extLst>
          </p:cNvPr>
          <p:cNvSpPr/>
          <p:nvPr userDrawn="1"/>
        </p:nvSpPr>
        <p:spPr>
          <a:xfrm>
            <a:off x="787360" y="1421291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56" name="Google Shape;1086;p14">
            <a:extLst>
              <a:ext uri="{FF2B5EF4-FFF2-40B4-BE49-F238E27FC236}">
                <a16:creationId xmlns:a16="http://schemas.microsoft.com/office/drawing/2014/main" id="{B9340F31-2646-4E29-8212-879AEEF962DA}"/>
              </a:ext>
            </a:extLst>
          </p:cNvPr>
          <p:cNvSpPr/>
          <p:nvPr userDrawn="1"/>
        </p:nvSpPr>
        <p:spPr>
          <a:xfrm>
            <a:off x="302393" y="1376921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57" name="Google Shape;1082;p14">
            <a:extLst>
              <a:ext uri="{FF2B5EF4-FFF2-40B4-BE49-F238E27FC236}">
                <a16:creationId xmlns:a16="http://schemas.microsoft.com/office/drawing/2014/main" id="{765A6E3B-E1F9-4D37-B213-7F9E645D0EDA}"/>
              </a:ext>
            </a:extLst>
          </p:cNvPr>
          <p:cNvSpPr/>
          <p:nvPr userDrawn="1"/>
        </p:nvSpPr>
        <p:spPr>
          <a:xfrm>
            <a:off x="696764" y="2244083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58" name="Google Shape;1083;p14">
            <a:extLst>
              <a:ext uri="{FF2B5EF4-FFF2-40B4-BE49-F238E27FC236}">
                <a16:creationId xmlns:a16="http://schemas.microsoft.com/office/drawing/2014/main" id="{867E7D37-2590-4ECE-A535-9DA46F4EA583}"/>
              </a:ext>
            </a:extLst>
          </p:cNvPr>
          <p:cNvSpPr/>
          <p:nvPr userDrawn="1"/>
        </p:nvSpPr>
        <p:spPr>
          <a:xfrm>
            <a:off x="298820" y="2281058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59" name="Google Shape;1084;p14">
            <a:extLst>
              <a:ext uri="{FF2B5EF4-FFF2-40B4-BE49-F238E27FC236}">
                <a16:creationId xmlns:a16="http://schemas.microsoft.com/office/drawing/2014/main" id="{74625DF1-F15F-4CAD-BD7C-85A4680501B4}"/>
              </a:ext>
            </a:extLst>
          </p:cNvPr>
          <p:cNvSpPr/>
          <p:nvPr userDrawn="1"/>
        </p:nvSpPr>
        <p:spPr>
          <a:xfrm>
            <a:off x="334352" y="2404961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0" name="Google Shape;1085;p14">
            <a:extLst>
              <a:ext uri="{FF2B5EF4-FFF2-40B4-BE49-F238E27FC236}">
                <a16:creationId xmlns:a16="http://schemas.microsoft.com/office/drawing/2014/main" id="{B26C5877-FFC0-49F2-89B0-0C72531E73AE}"/>
              </a:ext>
            </a:extLst>
          </p:cNvPr>
          <p:cNvSpPr/>
          <p:nvPr userDrawn="1"/>
        </p:nvSpPr>
        <p:spPr>
          <a:xfrm>
            <a:off x="785576" y="2342111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1" name="Google Shape;1086;p14">
            <a:extLst>
              <a:ext uri="{FF2B5EF4-FFF2-40B4-BE49-F238E27FC236}">
                <a16:creationId xmlns:a16="http://schemas.microsoft.com/office/drawing/2014/main" id="{B081A515-D8D9-4BF5-90F1-621FE162C9F3}"/>
              </a:ext>
            </a:extLst>
          </p:cNvPr>
          <p:cNvSpPr/>
          <p:nvPr userDrawn="1"/>
        </p:nvSpPr>
        <p:spPr>
          <a:xfrm>
            <a:off x="300606" y="2297737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2" name="Google Shape;1082;p14">
            <a:extLst>
              <a:ext uri="{FF2B5EF4-FFF2-40B4-BE49-F238E27FC236}">
                <a16:creationId xmlns:a16="http://schemas.microsoft.com/office/drawing/2014/main" id="{E5B7DF78-1D3E-41E2-9FE9-36B062BD3CC8}"/>
              </a:ext>
            </a:extLst>
          </p:cNvPr>
          <p:cNvSpPr/>
          <p:nvPr userDrawn="1"/>
        </p:nvSpPr>
        <p:spPr>
          <a:xfrm>
            <a:off x="694978" y="3164903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3" name="Google Shape;1083;p14">
            <a:extLst>
              <a:ext uri="{FF2B5EF4-FFF2-40B4-BE49-F238E27FC236}">
                <a16:creationId xmlns:a16="http://schemas.microsoft.com/office/drawing/2014/main" id="{E853253F-BCCE-42EF-8554-3C3E3C2E285A}"/>
              </a:ext>
            </a:extLst>
          </p:cNvPr>
          <p:cNvSpPr/>
          <p:nvPr userDrawn="1"/>
        </p:nvSpPr>
        <p:spPr>
          <a:xfrm>
            <a:off x="297033" y="3201878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4" name="Google Shape;1084;p14">
            <a:extLst>
              <a:ext uri="{FF2B5EF4-FFF2-40B4-BE49-F238E27FC236}">
                <a16:creationId xmlns:a16="http://schemas.microsoft.com/office/drawing/2014/main" id="{E01519CC-0CF0-44E3-B22E-B1AFBCD30DBD}"/>
              </a:ext>
            </a:extLst>
          </p:cNvPr>
          <p:cNvSpPr/>
          <p:nvPr userDrawn="1"/>
        </p:nvSpPr>
        <p:spPr>
          <a:xfrm>
            <a:off x="332564" y="3325781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5" name="Google Shape;1085;p14">
            <a:extLst>
              <a:ext uri="{FF2B5EF4-FFF2-40B4-BE49-F238E27FC236}">
                <a16:creationId xmlns:a16="http://schemas.microsoft.com/office/drawing/2014/main" id="{5EC2F2DD-FC5A-4166-8502-67B0E67210F6}"/>
              </a:ext>
            </a:extLst>
          </p:cNvPr>
          <p:cNvSpPr/>
          <p:nvPr userDrawn="1"/>
        </p:nvSpPr>
        <p:spPr>
          <a:xfrm>
            <a:off x="783788" y="3262930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6" name="Google Shape;1086;p14">
            <a:extLst>
              <a:ext uri="{FF2B5EF4-FFF2-40B4-BE49-F238E27FC236}">
                <a16:creationId xmlns:a16="http://schemas.microsoft.com/office/drawing/2014/main" id="{828B4189-A014-4A06-804B-1589EB2F9CF8}"/>
              </a:ext>
            </a:extLst>
          </p:cNvPr>
          <p:cNvSpPr/>
          <p:nvPr userDrawn="1"/>
        </p:nvSpPr>
        <p:spPr>
          <a:xfrm>
            <a:off x="298820" y="3218556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7" name="Google Shape;1082;p14">
            <a:extLst>
              <a:ext uri="{FF2B5EF4-FFF2-40B4-BE49-F238E27FC236}">
                <a16:creationId xmlns:a16="http://schemas.microsoft.com/office/drawing/2014/main" id="{647DE464-7568-4DD5-8BE4-324C14A8277D}"/>
              </a:ext>
            </a:extLst>
          </p:cNvPr>
          <p:cNvSpPr/>
          <p:nvPr userDrawn="1"/>
        </p:nvSpPr>
        <p:spPr>
          <a:xfrm>
            <a:off x="693191" y="4085723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8" name="Google Shape;1083;p14">
            <a:extLst>
              <a:ext uri="{FF2B5EF4-FFF2-40B4-BE49-F238E27FC236}">
                <a16:creationId xmlns:a16="http://schemas.microsoft.com/office/drawing/2014/main" id="{1ED11714-4115-4417-9213-DBC152A5EE6E}"/>
              </a:ext>
            </a:extLst>
          </p:cNvPr>
          <p:cNvSpPr/>
          <p:nvPr userDrawn="1"/>
        </p:nvSpPr>
        <p:spPr>
          <a:xfrm>
            <a:off x="295243" y="4122698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69" name="Google Shape;1084;p14">
            <a:extLst>
              <a:ext uri="{FF2B5EF4-FFF2-40B4-BE49-F238E27FC236}">
                <a16:creationId xmlns:a16="http://schemas.microsoft.com/office/drawing/2014/main" id="{23D69C4A-B0D7-467F-8C73-F0C897BC4C5A}"/>
              </a:ext>
            </a:extLst>
          </p:cNvPr>
          <p:cNvSpPr/>
          <p:nvPr userDrawn="1"/>
        </p:nvSpPr>
        <p:spPr>
          <a:xfrm>
            <a:off x="330778" y="4246600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0" name="Google Shape;1085;p14">
            <a:extLst>
              <a:ext uri="{FF2B5EF4-FFF2-40B4-BE49-F238E27FC236}">
                <a16:creationId xmlns:a16="http://schemas.microsoft.com/office/drawing/2014/main" id="{23E1F321-10C6-49DB-A01C-554FC1D86C9B}"/>
              </a:ext>
            </a:extLst>
          </p:cNvPr>
          <p:cNvSpPr/>
          <p:nvPr userDrawn="1"/>
        </p:nvSpPr>
        <p:spPr>
          <a:xfrm>
            <a:off x="782000" y="4183748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1" name="Google Shape;1086;p14">
            <a:extLst>
              <a:ext uri="{FF2B5EF4-FFF2-40B4-BE49-F238E27FC236}">
                <a16:creationId xmlns:a16="http://schemas.microsoft.com/office/drawing/2014/main" id="{F9534E45-083B-4C35-AE35-2FECC04EA99E}"/>
              </a:ext>
            </a:extLst>
          </p:cNvPr>
          <p:cNvSpPr/>
          <p:nvPr userDrawn="1"/>
        </p:nvSpPr>
        <p:spPr>
          <a:xfrm>
            <a:off x="297032" y="4139377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2" name="Google Shape;1082;p14">
            <a:extLst>
              <a:ext uri="{FF2B5EF4-FFF2-40B4-BE49-F238E27FC236}">
                <a16:creationId xmlns:a16="http://schemas.microsoft.com/office/drawing/2014/main" id="{65C3AF7D-B3F5-4998-ACC4-2F2F95CA62A8}"/>
              </a:ext>
            </a:extLst>
          </p:cNvPr>
          <p:cNvSpPr/>
          <p:nvPr userDrawn="1"/>
        </p:nvSpPr>
        <p:spPr>
          <a:xfrm>
            <a:off x="691405" y="5006543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3" name="Google Shape;1083;p14">
            <a:extLst>
              <a:ext uri="{FF2B5EF4-FFF2-40B4-BE49-F238E27FC236}">
                <a16:creationId xmlns:a16="http://schemas.microsoft.com/office/drawing/2014/main" id="{92CF6BA5-78C4-4B4E-A78B-B2204A5F2530}"/>
              </a:ext>
            </a:extLst>
          </p:cNvPr>
          <p:cNvSpPr/>
          <p:nvPr userDrawn="1"/>
        </p:nvSpPr>
        <p:spPr>
          <a:xfrm>
            <a:off x="293460" y="5043518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4" name="Google Shape;1084;p14">
            <a:extLst>
              <a:ext uri="{FF2B5EF4-FFF2-40B4-BE49-F238E27FC236}">
                <a16:creationId xmlns:a16="http://schemas.microsoft.com/office/drawing/2014/main" id="{82B6228B-CBBE-463F-9E88-CFBE19F8043E}"/>
              </a:ext>
            </a:extLst>
          </p:cNvPr>
          <p:cNvSpPr/>
          <p:nvPr userDrawn="1"/>
        </p:nvSpPr>
        <p:spPr>
          <a:xfrm>
            <a:off x="328991" y="5167418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5" name="Google Shape;1085;p14">
            <a:extLst>
              <a:ext uri="{FF2B5EF4-FFF2-40B4-BE49-F238E27FC236}">
                <a16:creationId xmlns:a16="http://schemas.microsoft.com/office/drawing/2014/main" id="{7D174B50-8153-4359-8B9D-C9FFAE59E363}"/>
              </a:ext>
            </a:extLst>
          </p:cNvPr>
          <p:cNvSpPr/>
          <p:nvPr userDrawn="1"/>
        </p:nvSpPr>
        <p:spPr>
          <a:xfrm>
            <a:off x="780212" y="5104565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6" name="Google Shape;1086;p14">
            <a:extLst>
              <a:ext uri="{FF2B5EF4-FFF2-40B4-BE49-F238E27FC236}">
                <a16:creationId xmlns:a16="http://schemas.microsoft.com/office/drawing/2014/main" id="{9995CF07-4A23-454A-8825-F6E81F18D160}"/>
              </a:ext>
            </a:extLst>
          </p:cNvPr>
          <p:cNvSpPr/>
          <p:nvPr userDrawn="1"/>
        </p:nvSpPr>
        <p:spPr>
          <a:xfrm>
            <a:off x="295245" y="5060197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7" name="Google Shape;1082;p14">
            <a:extLst>
              <a:ext uri="{FF2B5EF4-FFF2-40B4-BE49-F238E27FC236}">
                <a16:creationId xmlns:a16="http://schemas.microsoft.com/office/drawing/2014/main" id="{7771C690-AD42-49CF-AC87-E4FCB23DD1C7}"/>
              </a:ext>
            </a:extLst>
          </p:cNvPr>
          <p:cNvSpPr/>
          <p:nvPr userDrawn="1"/>
        </p:nvSpPr>
        <p:spPr>
          <a:xfrm>
            <a:off x="689620" y="5927357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8" name="Google Shape;1083;p14">
            <a:extLst>
              <a:ext uri="{FF2B5EF4-FFF2-40B4-BE49-F238E27FC236}">
                <a16:creationId xmlns:a16="http://schemas.microsoft.com/office/drawing/2014/main" id="{F77B608A-FC29-4902-94B6-93F678644B06}"/>
              </a:ext>
            </a:extLst>
          </p:cNvPr>
          <p:cNvSpPr/>
          <p:nvPr userDrawn="1"/>
        </p:nvSpPr>
        <p:spPr>
          <a:xfrm>
            <a:off x="291681" y="5964332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79" name="Google Shape;1084;p14">
            <a:extLst>
              <a:ext uri="{FF2B5EF4-FFF2-40B4-BE49-F238E27FC236}">
                <a16:creationId xmlns:a16="http://schemas.microsoft.com/office/drawing/2014/main" id="{46A1CD74-AD03-4998-A1B4-3B896CADDF14}"/>
              </a:ext>
            </a:extLst>
          </p:cNvPr>
          <p:cNvSpPr/>
          <p:nvPr userDrawn="1"/>
        </p:nvSpPr>
        <p:spPr>
          <a:xfrm>
            <a:off x="327205" y="6088235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0" name="Google Shape;1085;p14">
            <a:extLst>
              <a:ext uri="{FF2B5EF4-FFF2-40B4-BE49-F238E27FC236}">
                <a16:creationId xmlns:a16="http://schemas.microsoft.com/office/drawing/2014/main" id="{00B42C35-3F40-4A4C-94F9-BEA6D12080B9}"/>
              </a:ext>
            </a:extLst>
          </p:cNvPr>
          <p:cNvSpPr/>
          <p:nvPr userDrawn="1"/>
        </p:nvSpPr>
        <p:spPr>
          <a:xfrm>
            <a:off x="778429" y="6025385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1" name="Google Shape;1086;p14">
            <a:extLst>
              <a:ext uri="{FF2B5EF4-FFF2-40B4-BE49-F238E27FC236}">
                <a16:creationId xmlns:a16="http://schemas.microsoft.com/office/drawing/2014/main" id="{5C318D3D-3080-4AD1-B777-CF89EDFC5DC0}"/>
              </a:ext>
            </a:extLst>
          </p:cNvPr>
          <p:cNvSpPr/>
          <p:nvPr userDrawn="1"/>
        </p:nvSpPr>
        <p:spPr>
          <a:xfrm>
            <a:off x="293459" y="5981011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2" name="Google Shape;1082;p14">
            <a:extLst>
              <a:ext uri="{FF2B5EF4-FFF2-40B4-BE49-F238E27FC236}">
                <a16:creationId xmlns:a16="http://schemas.microsoft.com/office/drawing/2014/main" id="{94284878-05BB-4FB8-9466-148B677B64CB}"/>
              </a:ext>
            </a:extLst>
          </p:cNvPr>
          <p:cNvSpPr/>
          <p:nvPr userDrawn="1"/>
        </p:nvSpPr>
        <p:spPr>
          <a:xfrm>
            <a:off x="687833" y="6848177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3" name="Google Shape;1083;p14">
            <a:extLst>
              <a:ext uri="{FF2B5EF4-FFF2-40B4-BE49-F238E27FC236}">
                <a16:creationId xmlns:a16="http://schemas.microsoft.com/office/drawing/2014/main" id="{E36AE8A6-DBE3-452F-921D-A87C88B52AA3}"/>
              </a:ext>
            </a:extLst>
          </p:cNvPr>
          <p:cNvSpPr/>
          <p:nvPr userDrawn="1"/>
        </p:nvSpPr>
        <p:spPr>
          <a:xfrm>
            <a:off x="289892" y="6885152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4" name="Google Shape;1084;p14">
            <a:extLst>
              <a:ext uri="{FF2B5EF4-FFF2-40B4-BE49-F238E27FC236}">
                <a16:creationId xmlns:a16="http://schemas.microsoft.com/office/drawing/2014/main" id="{82F27FB2-63D3-42BC-B740-7D13E52AF34F}"/>
              </a:ext>
            </a:extLst>
          </p:cNvPr>
          <p:cNvSpPr/>
          <p:nvPr userDrawn="1"/>
        </p:nvSpPr>
        <p:spPr>
          <a:xfrm>
            <a:off x="325418" y="7009055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5" name="Google Shape;1085;p14">
            <a:extLst>
              <a:ext uri="{FF2B5EF4-FFF2-40B4-BE49-F238E27FC236}">
                <a16:creationId xmlns:a16="http://schemas.microsoft.com/office/drawing/2014/main" id="{1F4E28BC-F2CF-4EC9-88C7-A72ED1261EA0}"/>
              </a:ext>
            </a:extLst>
          </p:cNvPr>
          <p:cNvSpPr/>
          <p:nvPr userDrawn="1"/>
        </p:nvSpPr>
        <p:spPr>
          <a:xfrm>
            <a:off x="776642" y="6946204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6" name="Google Shape;1086;p14">
            <a:extLst>
              <a:ext uri="{FF2B5EF4-FFF2-40B4-BE49-F238E27FC236}">
                <a16:creationId xmlns:a16="http://schemas.microsoft.com/office/drawing/2014/main" id="{122D6AD2-FF93-49D7-8B58-596968D93B34}"/>
              </a:ext>
            </a:extLst>
          </p:cNvPr>
          <p:cNvSpPr/>
          <p:nvPr userDrawn="1"/>
        </p:nvSpPr>
        <p:spPr>
          <a:xfrm>
            <a:off x="291672" y="6901831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7" name="Google Shape;1082;p14">
            <a:extLst>
              <a:ext uri="{FF2B5EF4-FFF2-40B4-BE49-F238E27FC236}">
                <a16:creationId xmlns:a16="http://schemas.microsoft.com/office/drawing/2014/main" id="{2680D11D-7E90-410C-8CE6-8F88E44BBA34}"/>
              </a:ext>
            </a:extLst>
          </p:cNvPr>
          <p:cNvSpPr/>
          <p:nvPr userDrawn="1"/>
        </p:nvSpPr>
        <p:spPr>
          <a:xfrm>
            <a:off x="686047" y="7768997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8" name="Google Shape;1083;p14">
            <a:extLst>
              <a:ext uri="{FF2B5EF4-FFF2-40B4-BE49-F238E27FC236}">
                <a16:creationId xmlns:a16="http://schemas.microsoft.com/office/drawing/2014/main" id="{19C6711F-DDEA-40EF-A499-A7DEE2C2915E}"/>
              </a:ext>
            </a:extLst>
          </p:cNvPr>
          <p:cNvSpPr/>
          <p:nvPr userDrawn="1"/>
        </p:nvSpPr>
        <p:spPr>
          <a:xfrm>
            <a:off x="288105" y="7805972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89" name="Google Shape;1084;p14">
            <a:extLst>
              <a:ext uri="{FF2B5EF4-FFF2-40B4-BE49-F238E27FC236}">
                <a16:creationId xmlns:a16="http://schemas.microsoft.com/office/drawing/2014/main" id="{66F47F23-E578-4EA5-9A6F-F642C1A9E3EA}"/>
              </a:ext>
            </a:extLst>
          </p:cNvPr>
          <p:cNvSpPr/>
          <p:nvPr userDrawn="1"/>
        </p:nvSpPr>
        <p:spPr>
          <a:xfrm>
            <a:off x="323632" y="7929874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0" name="Google Shape;1085;p14">
            <a:extLst>
              <a:ext uri="{FF2B5EF4-FFF2-40B4-BE49-F238E27FC236}">
                <a16:creationId xmlns:a16="http://schemas.microsoft.com/office/drawing/2014/main" id="{9E0AE9EA-DFC8-47FB-9A5C-C4B9AB7167E5}"/>
              </a:ext>
            </a:extLst>
          </p:cNvPr>
          <p:cNvSpPr/>
          <p:nvPr userDrawn="1"/>
        </p:nvSpPr>
        <p:spPr>
          <a:xfrm>
            <a:off x="774853" y="7867022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1" name="Google Shape;1086;p14">
            <a:extLst>
              <a:ext uri="{FF2B5EF4-FFF2-40B4-BE49-F238E27FC236}">
                <a16:creationId xmlns:a16="http://schemas.microsoft.com/office/drawing/2014/main" id="{31C11A86-666C-4ECC-B2BB-22A5F76303A7}"/>
              </a:ext>
            </a:extLst>
          </p:cNvPr>
          <p:cNvSpPr/>
          <p:nvPr userDrawn="1"/>
        </p:nvSpPr>
        <p:spPr>
          <a:xfrm>
            <a:off x="289889" y="7822651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2" name="Google Shape;1082;p14">
            <a:extLst>
              <a:ext uri="{FF2B5EF4-FFF2-40B4-BE49-F238E27FC236}">
                <a16:creationId xmlns:a16="http://schemas.microsoft.com/office/drawing/2014/main" id="{89C579DA-732B-4398-92D1-BEE007EBD812}"/>
              </a:ext>
            </a:extLst>
          </p:cNvPr>
          <p:cNvSpPr/>
          <p:nvPr userDrawn="1"/>
        </p:nvSpPr>
        <p:spPr>
          <a:xfrm>
            <a:off x="684257" y="8689817"/>
            <a:ext cx="164873" cy="265998"/>
          </a:xfrm>
          <a:custGeom>
            <a:avLst/>
            <a:gdLst/>
            <a:ahLst/>
            <a:cxnLst/>
            <a:rect l="l" t="t" r="r" b="b"/>
            <a:pathLst>
              <a:path w="2534" h="4047" extrusionOk="0">
                <a:moveTo>
                  <a:pt x="1286" y="1"/>
                </a:moveTo>
                <a:cubicBezTo>
                  <a:pt x="567" y="1"/>
                  <a:pt x="0" y="908"/>
                  <a:pt x="0" y="2042"/>
                </a:cubicBezTo>
                <a:cubicBezTo>
                  <a:pt x="0" y="3139"/>
                  <a:pt x="567" y="4046"/>
                  <a:pt x="1286" y="4046"/>
                </a:cubicBezTo>
                <a:cubicBezTo>
                  <a:pt x="1966" y="4046"/>
                  <a:pt x="2533" y="3139"/>
                  <a:pt x="2533" y="2042"/>
                </a:cubicBezTo>
                <a:cubicBezTo>
                  <a:pt x="2533" y="908"/>
                  <a:pt x="1966" y="1"/>
                  <a:pt x="1286" y="1"/>
                </a:cubicBezTo>
                <a:close/>
              </a:path>
            </a:pathLst>
          </a:custGeom>
          <a:solidFill>
            <a:srgbClr val="E2CDB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3" name="Google Shape;1083;p14">
            <a:extLst>
              <a:ext uri="{FF2B5EF4-FFF2-40B4-BE49-F238E27FC236}">
                <a16:creationId xmlns:a16="http://schemas.microsoft.com/office/drawing/2014/main" id="{196CABBD-93A7-4F5C-AEE3-800BD0EA39A1}"/>
              </a:ext>
            </a:extLst>
          </p:cNvPr>
          <p:cNvSpPr/>
          <p:nvPr userDrawn="1"/>
        </p:nvSpPr>
        <p:spPr>
          <a:xfrm>
            <a:off x="286316" y="8726792"/>
            <a:ext cx="674061" cy="166553"/>
          </a:xfrm>
          <a:custGeom>
            <a:avLst/>
            <a:gdLst/>
            <a:ahLst/>
            <a:cxnLst/>
            <a:rect l="l" t="t" r="r" b="b"/>
            <a:pathLst>
              <a:path w="10360" h="2534" extrusionOk="0">
                <a:moveTo>
                  <a:pt x="794" y="1"/>
                </a:moveTo>
                <a:cubicBezTo>
                  <a:pt x="341" y="1"/>
                  <a:pt x="0" y="568"/>
                  <a:pt x="0" y="1286"/>
                </a:cubicBezTo>
                <a:cubicBezTo>
                  <a:pt x="0" y="1967"/>
                  <a:pt x="341" y="2534"/>
                  <a:pt x="794" y="2534"/>
                </a:cubicBezTo>
                <a:lnTo>
                  <a:pt x="9566" y="2534"/>
                </a:lnTo>
                <a:cubicBezTo>
                  <a:pt x="10019" y="2534"/>
                  <a:pt x="10360" y="1967"/>
                  <a:pt x="10360" y="1286"/>
                </a:cubicBezTo>
                <a:cubicBezTo>
                  <a:pt x="10360" y="568"/>
                  <a:pt x="10019" y="1"/>
                  <a:pt x="9566" y="1"/>
                </a:cubicBezTo>
                <a:close/>
              </a:path>
            </a:pathLst>
          </a:custGeom>
          <a:solidFill>
            <a:srgbClr val="D3D3D3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4" name="Google Shape;1084;p14">
            <a:extLst>
              <a:ext uri="{FF2B5EF4-FFF2-40B4-BE49-F238E27FC236}">
                <a16:creationId xmlns:a16="http://schemas.microsoft.com/office/drawing/2014/main" id="{0EE478E8-FDD6-49EA-996B-972A74682279}"/>
              </a:ext>
            </a:extLst>
          </p:cNvPr>
          <p:cNvSpPr/>
          <p:nvPr userDrawn="1"/>
        </p:nvSpPr>
        <p:spPr>
          <a:xfrm>
            <a:off x="321848" y="8850692"/>
            <a:ext cx="68579" cy="68579"/>
          </a:xfrm>
          <a:custGeom>
            <a:avLst/>
            <a:gdLst/>
            <a:ahLst/>
            <a:cxnLst/>
            <a:rect l="l" t="t" r="r" b="b"/>
            <a:pathLst>
              <a:path w="1022" h="1" extrusionOk="0">
                <a:moveTo>
                  <a:pt x="1021" y="1"/>
                </a:moveTo>
                <a:lnTo>
                  <a:pt x="38" y="1"/>
                </a:lnTo>
                <a:lnTo>
                  <a:pt x="38" y="1"/>
                </a:lnTo>
                <a:lnTo>
                  <a:pt x="38" y="1"/>
                </a:lnTo>
                <a:lnTo>
                  <a:pt x="1021" y="1"/>
                </a:lnTo>
                <a:lnTo>
                  <a:pt x="102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  <a:moveTo>
                  <a:pt x="1" y="1"/>
                </a:moveTo>
                <a:cubicBezTo>
                  <a:pt x="1" y="1"/>
                  <a:pt x="1" y="1"/>
                  <a:pt x="1" y="1"/>
                </a:cubicBezTo>
                <a:cubicBezTo>
                  <a:pt x="1" y="1"/>
                  <a:pt x="1" y="1"/>
                  <a:pt x="1" y="1"/>
                </a:cubicBezTo>
                <a:close/>
                <a:moveTo>
                  <a:pt x="1" y="1"/>
                </a:move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6C2D0A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5" name="Google Shape;1085;p14">
            <a:extLst>
              <a:ext uri="{FF2B5EF4-FFF2-40B4-BE49-F238E27FC236}">
                <a16:creationId xmlns:a16="http://schemas.microsoft.com/office/drawing/2014/main" id="{8266C508-3715-41D3-8F14-A7380A494671}"/>
              </a:ext>
            </a:extLst>
          </p:cNvPr>
          <p:cNvSpPr/>
          <p:nvPr userDrawn="1"/>
        </p:nvSpPr>
        <p:spPr>
          <a:xfrm>
            <a:off x="773066" y="8787839"/>
            <a:ext cx="68579" cy="68579"/>
          </a:xfrm>
          <a:custGeom>
            <a:avLst/>
            <a:gdLst/>
            <a:ahLst/>
            <a:cxnLst/>
            <a:rect l="l" t="t" r="r" b="b"/>
            <a:pathLst>
              <a:path w="1" h="1" extrusionOk="0"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  <a:moveTo>
                  <a:pt x="1" y="0"/>
                </a:moveTo>
                <a:lnTo>
                  <a:pt x="1" y="0"/>
                </a:lnTo>
                <a:lnTo>
                  <a:pt x="1" y="0"/>
                </a:lnTo>
                <a:close/>
              </a:path>
            </a:pathLst>
          </a:custGeom>
          <a:solidFill>
            <a:srgbClr val="BEAD9D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  <p:sp>
        <p:nvSpPr>
          <p:cNvPr id="96" name="Google Shape;1086;p14">
            <a:extLst>
              <a:ext uri="{FF2B5EF4-FFF2-40B4-BE49-F238E27FC236}">
                <a16:creationId xmlns:a16="http://schemas.microsoft.com/office/drawing/2014/main" id="{C7309805-E3C7-4EBD-9DEB-C7217972097B}"/>
              </a:ext>
            </a:extLst>
          </p:cNvPr>
          <p:cNvSpPr/>
          <p:nvPr userDrawn="1"/>
        </p:nvSpPr>
        <p:spPr>
          <a:xfrm>
            <a:off x="288102" y="8743471"/>
            <a:ext cx="671589" cy="144140"/>
          </a:xfrm>
          <a:custGeom>
            <a:avLst/>
            <a:gdLst/>
            <a:ahLst/>
            <a:cxnLst/>
            <a:rect l="l" t="t" r="r" b="b"/>
            <a:pathLst>
              <a:path w="10322" h="2193" extrusionOk="0">
                <a:moveTo>
                  <a:pt x="10057" y="0"/>
                </a:moveTo>
                <a:lnTo>
                  <a:pt x="10057" y="0"/>
                </a:lnTo>
                <a:cubicBezTo>
                  <a:pt x="10095" y="113"/>
                  <a:pt x="10095" y="227"/>
                  <a:pt x="10095" y="340"/>
                </a:cubicBezTo>
                <a:cubicBezTo>
                  <a:pt x="10095" y="1021"/>
                  <a:pt x="9755" y="1588"/>
                  <a:pt x="9301" y="1588"/>
                </a:cubicBezTo>
                <a:lnTo>
                  <a:pt x="530" y="1588"/>
                </a:lnTo>
                <a:cubicBezTo>
                  <a:pt x="303" y="1588"/>
                  <a:pt x="114" y="1437"/>
                  <a:pt x="0" y="1248"/>
                </a:cubicBezTo>
                <a:lnTo>
                  <a:pt x="0" y="1248"/>
                </a:lnTo>
                <a:cubicBezTo>
                  <a:pt x="76" y="1777"/>
                  <a:pt x="378" y="2155"/>
                  <a:pt x="719" y="2193"/>
                </a:cubicBezTo>
                <a:lnTo>
                  <a:pt x="9528" y="2193"/>
                </a:lnTo>
                <a:cubicBezTo>
                  <a:pt x="9981" y="2193"/>
                  <a:pt x="10322" y="1626"/>
                  <a:pt x="10322" y="945"/>
                </a:cubicBezTo>
                <a:lnTo>
                  <a:pt x="10322" y="907"/>
                </a:lnTo>
                <a:cubicBezTo>
                  <a:pt x="10322" y="567"/>
                  <a:pt x="10208" y="227"/>
                  <a:pt x="10057" y="0"/>
                </a:cubicBezTo>
                <a:close/>
              </a:path>
            </a:pathLst>
          </a:custGeom>
          <a:solidFill>
            <a:srgbClr val="B2B2B2"/>
          </a:solidFill>
          <a:ln>
            <a:noFill/>
          </a:ln>
        </p:spPr>
        <p:txBody>
          <a:bodyPr spcFirstLastPara="1" wrap="square" lIns="137133" tIns="137133" rIns="137133" bIns="137133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700"/>
          </a:p>
        </p:txBody>
      </p:sp>
    </p:spTree>
    <p:extLst>
      <p:ext uri="{BB962C8B-B14F-4D97-AF65-F5344CB8AC3E}">
        <p14:creationId xmlns:p14="http://schemas.microsoft.com/office/powerpoint/2010/main" val="16282883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29/5/2022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ransition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2.svg"/><Relationship Id="rId7" Type="http://schemas.openxmlformats.org/officeDocument/2006/relationships/image" Target="../media/image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11" Type="http://schemas.openxmlformats.org/officeDocument/2006/relationships/image" Target="../media/image10.svg"/><Relationship Id="rId5" Type="http://schemas.openxmlformats.org/officeDocument/2006/relationships/image" Target="../media/image4.svg"/><Relationship Id="rId10" Type="http://schemas.openxmlformats.org/officeDocument/2006/relationships/image" Target="../media/image5.png"/><Relationship Id="rId4" Type="http://schemas.openxmlformats.org/officeDocument/2006/relationships/image" Target="../media/image2.png"/><Relationship Id="rId9" Type="http://schemas.openxmlformats.org/officeDocument/2006/relationships/image" Target="../media/image8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1.png"/><Relationship Id="rId5" Type="http://schemas.microsoft.com/office/2007/relationships/hdphoto" Target="../media/hdphoto2.wdp"/><Relationship Id="rId4" Type="http://schemas.openxmlformats.org/officeDocument/2006/relationships/image" Target="../media/image20.png"/><Relationship Id="rId9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svg"/><Relationship Id="rId5" Type="http://schemas.openxmlformats.org/officeDocument/2006/relationships/image" Target="../media/image2.png"/><Relationship Id="rId4" Type="http://schemas.openxmlformats.org/officeDocument/2006/relationships/image" Target="../media/image37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13" Type="http://schemas.microsoft.com/office/2007/relationships/hdphoto" Target="../media/hdphoto8.wdp"/><Relationship Id="rId3" Type="http://schemas.microsoft.com/office/2007/relationships/hdphoto" Target="../media/hdphoto5.wdp"/><Relationship Id="rId7" Type="http://schemas.microsoft.com/office/2007/relationships/hdphoto" Target="../media/hdphoto7.wdp"/><Relationship Id="rId12" Type="http://schemas.openxmlformats.org/officeDocument/2006/relationships/image" Target="../media/image3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11" Type="http://schemas.openxmlformats.org/officeDocument/2006/relationships/image" Target="../media/image32.png"/><Relationship Id="rId5" Type="http://schemas.microsoft.com/office/2007/relationships/hdphoto" Target="../media/hdphoto6.wdp"/><Relationship Id="rId15" Type="http://schemas.microsoft.com/office/2007/relationships/hdphoto" Target="../media/hdphoto9.wdp"/><Relationship Id="rId10" Type="http://schemas.openxmlformats.org/officeDocument/2006/relationships/image" Target="../media/image31.png"/><Relationship Id="rId4" Type="http://schemas.openxmlformats.org/officeDocument/2006/relationships/image" Target="../media/image27.png"/><Relationship Id="rId9" Type="http://schemas.openxmlformats.org/officeDocument/2006/relationships/image" Target="../media/image30.jpeg"/><Relationship Id="rId1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4.xml"/><Relationship Id="rId5" Type="http://schemas.microsoft.com/office/2007/relationships/hdphoto" Target="../media/hdphoto5.wdp"/><Relationship Id="rId4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42.jpg"/><Relationship Id="rId4" Type="http://schemas.openxmlformats.org/officeDocument/2006/relationships/image" Target="../media/image4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microsoft.com/office/2007/relationships/media" Target="../media/media2.mp3"/><Relationship Id="rId1" Type="http://schemas.openxmlformats.org/officeDocument/2006/relationships/audio" Target="NULL" TargetMode="External"/><Relationship Id="rId5" Type="http://schemas.openxmlformats.org/officeDocument/2006/relationships/image" Target="../media/image43.jpg"/><Relationship Id="rId4" Type="http://schemas.openxmlformats.org/officeDocument/2006/relationships/image" Target="../media/image4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sv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0.svg"/><Relationship Id="rId4" Type="http://schemas.openxmlformats.org/officeDocument/2006/relationships/image" Target="../media/image47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13" Type="http://schemas.openxmlformats.org/officeDocument/2006/relationships/image" Target="../media/image71.svg"/><Relationship Id="rId3" Type="http://schemas.openxmlformats.org/officeDocument/2006/relationships/image" Target="../media/image48.png"/><Relationship Id="rId7" Type="http://schemas.openxmlformats.org/officeDocument/2006/relationships/image" Target="../media/image65.svg"/><Relationship Id="rId12" Type="http://schemas.openxmlformats.org/officeDocument/2006/relationships/image" Target="../media/image5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0.png"/><Relationship Id="rId11" Type="http://schemas.openxmlformats.org/officeDocument/2006/relationships/image" Target="../media/image69.svg"/><Relationship Id="rId5" Type="http://schemas.openxmlformats.org/officeDocument/2006/relationships/image" Target="../media/image49.png"/><Relationship Id="rId10" Type="http://schemas.openxmlformats.org/officeDocument/2006/relationships/image" Target="../media/image53.png"/><Relationship Id="rId4" Type="http://schemas.openxmlformats.org/officeDocument/2006/relationships/image" Target="../media/image62.svg"/><Relationship Id="rId9" Type="http://schemas.openxmlformats.org/officeDocument/2006/relationships/image" Target="../media/image5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svg"/><Relationship Id="rId3" Type="http://schemas.openxmlformats.org/officeDocument/2006/relationships/image" Target="../media/image56.png"/><Relationship Id="rId7" Type="http://schemas.openxmlformats.org/officeDocument/2006/relationships/image" Target="../media/image54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13" Type="http://schemas.openxmlformats.org/officeDocument/2006/relationships/image" Target="../media/image88.svg"/><Relationship Id="rId18" Type="http://schemas.openxmlformats.org/officeDocument/2006/relationships/image" Target="../media/image68.png"/><Relationship Id="rId26" Type="http://schemas.openxmlformats.org/officeDocument/2006/relationships/image" Target="../media/image72.png"/><Relationship Id="rId3" Type="http://schemas.openxmlformats.org/officeDocument/2006/relationships/image" Target="../media/image78.svg"/><Relationship Id="rId21" Type="http://schemas.openxmlformats.org/officeDocument/2006/relationships/image" Target="../media/image96.svg"/><Relationship Id="rId7" Type="http://schemas.openxmlformats.org/officeDocument/2006/relationships/image" Target="../media/image82.svg"/><Relationship Id="rId12" Type="http://schemas.openxmlformats.org/officeDocument/2006/relationships/image" Target="../media/image65.png"/><Relationship Id="rId17" Type="http://schemas.openxmlformats.org/officeDocument/2006/relationships/image" Target="../media/image92.svg"/><Relationship Id="rId25" Type="http://schemas.openxmlformats.org/officeDocument/2006/relationships/image" Target="../media/image100.svg"/><Relationship Id="rId2" Type="http://schemas.openxmlformats.org/officeDocument/2006/relationships/image" Target="../media/image60.png"/><Relationship Id="rId16" Type="http://schemas.openxmlformats.org/officeDocument/2006/relationships/image" Target="../media/image67.png"/><Relationship Id="rId20" Type="http://schemas.openxmlformats.org/officeDocument/2006/relationships/image" Target="../media/image69.png"/><Relationship Id="rId29" Type="http://schemas.openxmlformats.org/officeDocument/2006/relationships/image" Target="../media/image104.sv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png"/><Relationship Id="rId11" Type="http://schemas.openxmlformats.org/officeDocument/2006/relationships/image" Target="../media/image86.svg"/><Relationship Id="rId24" Type="http://schemas.openxmlformats.org/officeDocument/2006/relationships/image" Target="../media/image71.png"/><Relationship Id="rId5" Type="http://schemas.openxmlformats.org/officeDocument/2006/relationships/image" Target="../media/image80.svg"/><Relationship Id="rId15" Type="http://schemas.openxmlformats.org/officeDocument/2006/relationships/image" Target="../media/image90.svg"/><Relationship Id="rId23" Type="http://schemas.openxmlformats.org/officeDocument/2006/relationships/image" Target="../media/image98.svg"/><Relationship Id="rId28" Type="http://schemas.openxmlformats.org/officeDocument/2006/relationships/image" Target="../media/image73.png"/><Relationship Id="rId10" Type="http://schemas.openxmlformats.org/officeDocument/2006/relationships/image" Target="../media/image64.png"/><Relationship Id="rId19" Type="http://schemas.openxmlformats.org/officeDocument/2006/relationships/image" Target="../media/image94.svg"/><Relationship Id="rId4" Type="http://schemas.openxmlformats.org/officeDocument/2006/relationships/image" Target="../media/image61.png"/><Relationship Id="rId9" Type="http://schemas.openxmlformats.org/officeDocument/2006/relationships/image" Target="../media/image84.svg"/><Relationship Id="rId14" Type="http://schemas.openxmlformats.org/officeDocument/2006/relationships/image" Target="../media/image66.png"/><Relationship Id="rId22" Type="http://schemas.openxmlformats.org/officeDocument/2006/relationships/image" Target="../media/image70.png"/><Relationship Id="rId27" Type="http://schemas.openxmlformats.org/officeDocument/2006/relationships/image" Target="../media/image102.sv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png"/><Relationship Id="rId13" Type="http://schemas.openxmlformats.org/officeDocument/2006/relationships/image" Target="../media/image82.svg"/><Relationship Id="rId18" Type="http://schemas.openxmlformats.org/officeDocument/2006/relationships/image" Target="../media/image70.png"/><Relationship Id="rId3" Type="http://schemas.openxmlformats.org/officeDocument/2006/relationships/image" Target="../media/image78.svg"/><Relationship Id="rId21" Type="http://schemas.openxmlformats.org/officeDocument/2006/relationships/image" Target="../media/image102.svg"/><Relationship Id="rId7" Type="http://schemas.openxmlformats.org/officeDocument/2006/relationships/image" Target="../media/image84.svg"/><Relationship Id="rId12" Type="http://schemas.openxmlformats.org/officeDocument/2006/relationships/image" Target="../media/image62.png"/><Relationship Id="rId17" Type="http://schemas.openxmlformats.org/officeDocument/2006/relationships/image" Target="../media/image96.svg"/><Relationship Id="rId2" Type="http://schemas.openxmlformats.org/officeDocument/2006/relationships/image" Target="../media/image74.png"/><Relationship Id="rId16" Type="http://schemas.openxmlformats.org/officeDocument/2006/relationships/image" Target="../media/image69.png"/><Relationship Id="rId20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3.png"/><Relationship Id="rId11" Type="http://schemas.openxmlformats.org/officeDocument/2006/relationships/image" Target="../media/image104.svg"/><Relationship Id="rId5" Type="http://schemas.openxmlformats.org/officeDocument/2006/relationships/image" Target="../media/image80.svg"/><Relationship Id="rId15" Type="http://schemas.openxmlformats.org/officeDocument/2006/relationships/image" Target="../media/image94.svg"/><Relationship Id="rId10" Type="http://schemas.openxmlformats.org/officeDocument/2006/relationships/image" Target="../media/image73.png"/><Relationship Id="rId19" Type="http://schemas.openxmlformats.org/officeDocument/2006/relationships/image" Target="../media/image98.svg"/><Relationship Id="rId4" Type="http://schemas.openxmlformats.org/officeDocument/2006/relationships/image" Target="../media/image75.png"/><Relationship Id="rId9" Type="http://schemas.openxmlformats.org/officeDocument/2006/relationships/image" Target="../media/image100.svg"/><Relationship Id="rId14" Type="http://schemas.openxmlformats.org/officeDocument/2006/relationships/image" Target="../media/image68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hyperlink" Target="Bai%2023%20%20Khoi%20hop%20chu%20nhat%20-%20kh&#7889;i%20l&#7853;p%20phuong.ppt#-1,5,Slide 5" TargetMode="External"/><Relationship Id="rId7" Type="http://schemas.openxmlformats.org/officeDocument/2006/relationships/hyperlink" Target="Bai%2023%20%20Khoi%20hop%20chu%20nhat%20-%20kh&#7889;i%20l&#7853;p%20phuong.ppt#-1,8,Slide 8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6" Type="http://schemas.openxmlformats.org/officeDocument/2006/relationships/hyperlink" Target="Bai%2023%20%20Khoi%20hop%20chu%20nhat%20-%20kh&#7889;i%20l&#7853;p%20phuong.ppt#-1,7,Slide 7" TargetMode="External"/><Relationship Id="rId5" Type="http://schemas.openxmlformats.org/officeDocument/2006/relationships/hyperlink" Target="Bai%2023%20%20Khoi%20hop%20chu%20nhat%20-%20kh&#7889;i%20l&#7853;p%20phuong.ppt#-1,4,Slide 4" TargetMode="External"/><Relationship Id="rId4" Type="http://schemas.openxmlformats.org/officeDocument/2006/relationships/hyperlink" Target="Bai%2023%20%20Khoi%20hop%20chu%20nhat%20-%20kh&#7889;i%20l&#7853;p%20phuong.ppt#-1,6,Slide 6" TargetMode="Externa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hyperlink" Target="Bai%2023%20%20Khoi%20hop%20chu%20nhat%20-%20kh&#7889;i%20l&#7853;p%20phuong.ppt#-1,4,Slide 4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hyperlink" Target="Bai%2023%20%20Khoi%20hop%20chu%20nhat%20-%20kh&#7889;i%20l&#7853;p%20phuong.ppt#344,4,Slide 4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Bai%2023%20%20Khoi%20hop%20chu%20nhat%20-%20kh&#7889;i%20l&#7853;p%20phuong.ppt#344,4,Slide 4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hyperlink" Target="Bai%2023%20%20Khoi%20hop%20chu%20nhat%20-%20kh&#7889;i%20l&#7853;p%20phuong.ppt#344,4,Slide 4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sv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7.svg"/><Relationship Id="rId7" Type="http://schemas.openxmlformats.org/officeDocument/2006/relationships/image" Target="../media/image21.sv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9.svg"/><Relationship Id="rId4" Type="http://schemas.openxmlformats.org/officeDocument/2006/relationships/image" Target="../media/image12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7.sv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609343" y="7102522"/>
            <a:ext cx="5091953" cy="5091953"/>
          </a:xfrm>
          <a:prstGeom prst="rect">
            <a:avLst/>
          </a:prstGeom>
        </p:spPr>
      </p:pic>
      <p:pic>
        <p:nvPicPr>
          <p:cNvPr id="6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9654897">
            <a:off x="-1156233" y="993276"/>
            <a:ext cx="4748041" cy="2374020"/>
          </a:xfrm>
          <a:prstGeom prst="rect">
            <a:avLst/>
          </a:prstGeom>
        </p:spPr>
      </p:pic>
      <p:pic>
        <p:nvPicPr>
          <p:cNvPr id="7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15429399" y="-824993"/>
            <a:ext cx="3707385" cy="3707385"/>
          </a:xfrm>
          <a:prstGeom prst="rect">
            <a:avLst/>
          </a:prstGeom>
        </p:spPr>
      </p:pic>
      <p:pic>
        <p:nvPicPr>
          <p:cNvPr id="8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 rot="-5400000">
            <a:off x="264908" y="-763564"/>
            <a:ext cx="3584528" cy="3584528"/>
          </a:xfrm>
          <a:prstGeom prst="rect">
            <a:avLst/>
          </a:prstGeom>
        </p:spPr>
      </p:pic>
      <p:pic>
        <p:nvPicPr>
          <p:cNvPr id="9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6495736" y="7951811"/>
            <a:ext cx="3584528" cy="3584528"/>
          </a:xfrm>
          <a:prstGeom prst="rect">
            <a:avLst/>
          </a:prstGeom>
        </p:spPr>
      </p:pic>
      <p:grpSp>
        <p:nvGrpSpPr>
          <p:cNvPr id="10" name="Group 10"/>
          <p:cNvGrpSpPr>
            <a:grpSpLocks noChangeAspect="1"/>
          </p:cNvGrpSpPr>
          <p:nvPr/>
        </p:nvGrpSpPr>
        <p:grpSpPr>
          <a:xfrm>
            <a:off x="-1667442" y="7810289"/>
            <a:ext cx="4953421" cy="4953421"/>
            <a:chOff x="0" y="0"/>
            <a:chExt cx="1708150" cy="170815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708150" cy="1708150"/>
            </a:xfrm>
            <a:custGeom>
              <a:avLst/>
              <a:gdLst/>
              <a:ahLst/>
              <a:cxnLst/>
              <a:rect l="l" t="t" r="r" b="b"/>
              <a:pathLst>
                <a:path w="1708150" h="1708150">
                  <a:moveTo>
                    <a:pt x="853440" y="1708150"/>
                  </a:moveTo>
                  <a:cubicBezTo>
                    <a:pt x="383540" y="1708150"/>
                    <a:pt x="0" y="1324610"/>
                    <a:pt x="0" y="853440"/>
                  </a:cubicBezTo>
                  <a:cubicBezTo>
                    <a:pt x="0" y="383540"/>
                    <a:pt x="383540" y="0"/>
                    <a:pt x="853440" y="0"/>
                  </a:cubicBezTo>
                  <a:cubicBezTo>
                    <a:pt x="1324610" y="0"/>
                    <a:pt x="1706880" y="383540"/>
                    <a:pt x="1706880" y="853440"/>
                  </a:cubicBezTo>
                  <a:cubicBezTo>
                    <a:pt x="1708150" y="1324610"/>
                    <a:pt x="1324610" y="1708150"/>
                    <a:pt x="853440" y="1708150"/>
                  </a:cubicBezTo>
                  <a:close/>
                  <a:moveTo>
                    <a:pt x="853440" y="469900"/>
                  </a:moveTo>
                  <a:cubicBezTo>
                    <a:pt x="642620" y="469900"/>
                    <a:pt x="469900" y="642620"/>
                    <a:pt x="469900" y="853440"/>
                  </a:cubicBezTo>
                  <a:cubicBezTo>
                    <a:pt x="469900" y="1064260"/>
                    <a:pt x="642620" y="1236980"/>
                    <a:pt x="853440" y="1236980"/>
                  </a:cubicBezTo>
                  <a:cubicBezTo>
                    <a:pt x="1064260" y="1236980"/>
                    <a:pt x="1236980" y="1064260"/>
                    <a:pt x="1236980" y="853440"/>
                  </a:cubicBezTo>
                  <a:cubicBezTo>
                    <a:pt x="1236980" y="642620"/>
                    <a:pt x="1065530" y="469900"/>
                    <a:pt x="853440" y="469900"/>
                  </a:cubicBezTo>
                  <a:close/>
                </a:path>
              </a:pathLst>
            </a:custGeom>
            <a:solidFill>
              <a:srgbClr val="FDBE14"/>
            </a:solidFill>
          </p:spPr>
        </p:sp>
      </p:grpSp>
      <p:sp>
        <p:nvSpPr>
          <p:cNvPr id="12" name="TextBox 2">
            <a:extLst>
              <a:ext uri="{FF2B5EF4-FFF2-40B4-BE49-F238E27FC236}">
                <a16:creationId xmlns:a16="http://schemas.microsoft.com/office/drawing/2014/main" id="{39422361-5F40-47D8-9B3A-5BB330ECEEFF}"/>
              </a:ext>
            </a:extLst>
          </p:cNvPr>
          <p:cNvSpPr txBox="1"/>
          <p:nvPr/>
        </p:nvSpPr>
        <p:spPr>
          <a:xfrm>
            <a:off x="1704018" y="3670253"/>
            <a:ext cx="14879964" cy="461664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2000"/>
              </a:lnSpc>
            </a:pPr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CHÀO MỪNG CÁC </a:t>
            </a:r>
            <a:r>
              <a:rPr lang="en-US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ĐẾN VỚI BÀI HỌC NGÀY HÔM NAY! </a:t>
            </a:r>
            <a:endParaRPr lang="en-US" sz="72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12000"/>
              </a:lnSpc>
            </a:pPr>
            <a:endParaRPr lang="en-US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: Rounded Corners 13">
            <a:extLst>
              <a:ext uri="{FF2B5EF4-FFF2-40B4-BE49-F238E27FC236}">
                <a16:creationId xmlns:a16="http://schemas.microsoft.com/office/drawing/2014/main" id="{D207F3EF-3105-40BD-AF82-8D1DA8BC4606}"/>
              </a:ext>
            </a:extLst>
          </p:cNvPr>
          <p:cNvSpPr/>
          <p:nvPr/>
        </p:nvSpPr>
        <p:spPr>
          <a:xfrm>
            <a:off x="9144009" y="2193301"/>
            <a:ext cx="7088802" cy="6177872"/>
          </a:xfrm>
          <a:prstGeom prst="roundRect">
            <a:avLst/>
          </a:prstGeom>
          <a:noFill/>
          <a:ln w="38100">
            <a:solidFill>
              <a:srgbClr val="076EB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endParaRPr lang="vi-VN" sz="2700"/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088A7E8A-1D2E-4FFC-92B8-360E7E71AAB4}"/>
              </a:ext>
            </a:extLst>
          </p:cNvPr>
          <p:cNvSpPr/>
          <p:nvPr/>
        </p:nvSpPr>
        <p:spPr>
          <a:xfrm>
            <a:off x="1562831" y="2226313"/>
            <a:ext cx="7088802" cy="6177872"/>
          </a:xfrm>
          <a:prstGeom prst="roundRect">
            <a:avLst/>
          </a:prstGeom>
          <a:noFill/>
          <a:ln w="38100">
            <a:solidFill>
              <a:srgbClr val="ED00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endParaRPr lang="vi-VN" sz="270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C209C5BA-52A5-405A-B46E-A09E5C41BFE7}"/>
              </a:ext>
            </a:extLst>
          </p:cNvPr>
          <p:cNvGrpSpPr/>
          <p:nvPr/>
        </p:nvGrpSpPr>
        <p:grpSpPr>
          <a:xfrm>
            <a:off x="2660113" y="1329335"/>
            <a:ext cx="4729616" cy="2191775"/>
            <a:chOff x="1855021" y="1425767"/>
            <a:chExt cx="3153077" cy="1461182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EB0E3A03-718F-41B0-897C-9F02F461F6C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1855021" y="1425767"/>
              <a:ext cx="3153077" cy="1461182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432D41E0-0F16-4B2E-ACA8-94C644FACAA9}"/>
                </a:ext>
              </a:extLst>
            </p:cNvPr>
            <p:cNvSpPr txBox="1"/>
            <p:nvPr/>
          </p:nvSpPr>
          <p:spPr>
            <a:xfrm rot="21121239">
              <a:off x="2387364" y="1799489"/>
              <a:ext cx="2088392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6000" b="1" dirty="0">
                  <a:solidFill>
                    <a:schemeClr val="bg1"/>
                  </a:solidFill>
                </a:rPr>
                <a:t>Khối trụ</a:t>
              </a:r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D013F426-5275-4F1B-90BA-BE44F3544A86}"/>
              </a:ext>
            </a:extLst>
          </p:cNvPr>
          <p:cNvGrpSpPr/>
          <p:nvPr/>
        </p:nvGrpSpPr>
        <p:grpSpPr>
          <a:xfrm>
            <a:off x="10217711" y="320336"/>
            <a:ext cx="5277378" cy="2655605"/>
            <a:chOff x="6930725" y="515230"/>
            <a:chExt cx="3518252" cy="1770402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31F49FF5-284D-4103-94FC-C1E90806D2B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6930725" y="515230"/>
              <a:ext cx="3518252" cy="1770402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D6081C5-42DE-4286-AABB-415AD557E935}"/>
                </a:ext>
              </a:extLst>
            </p:cNvPr>
            <p:cNvSpPr txBox="1"/>
            <p:nvPr/>
          </p:nvSpPr>
          <p:spPr>
            <a:xfrm rot="21121239">
              <a:off x="7518145" y="1388677"/>
              <a:ext cx="2288233" cy="67710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6000" b="1" dirty="0">
                  <a:solidFill>
                    <a:schemeClr val="bg1"/>
                  </a:solidFill>
                </a:rPr>
                <a:t>Khối cầu</a:t>
              </a:r>
            </a:p>
          </p:txBody>
        </p:sp>
      </p:grpSp>
      <p:pic>
        <p:nvPicPr>
          <p:cNvPr id="9" name="Picture 8">
            <a:extLst>
              <a:ext uri="{FF2B5EF4-FFF2-40B4-BE49-F238E27FC236}">
                <a16:creationId xmlns:a16="http://schemas.microsoft.com/office/drawing/2014/main" id="{CF1D7FDD-D3E5-402D-A744-AFD36100124A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-116" r="51448"/>
          <a:stretch/>
        </p:blipFill>
        <p:spPr>
          <a:xfrm>
            <a:off x="1511756" y="3143849"/>
            <a:ext cx="3685241" cy="508635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F1EB391-A7F2-46EB-A276-6C7F5D1CEA2D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48551"/>
          <a:stretch/>
        </p:blipFill>
        <p:spPr>
          <a:xfrm>
            <a:off x="5196988" y="2994413"/>
            <a:ext cx="3895931" cy="508635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DC2C29B6-2B13-43BC-98D7-495DD9F0633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r="49229"/>
          <a:stretch/>
        </p:blipFill>
        <p:spPr>
          <a:xfrm>
            <a:off x="8899979" y="2704002"/>
            <a:ext cx="4193702" cy="5667168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968DC69-334B-49E0-9AEA-8CC059958C07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rcRect l="47006" r="8971"/>
          <a:stretch/>
        </p:blipFill>
        <p:spPr>
          <a:xfrm>
            <a:off x="12688403" y="2662196"/>
            <a:ext cx="3636374" cy="5667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606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clipart&#10;&#10;Description automatically generated">
            <a:extLst>
              <a:ext uri="{FF2B5EF4-FFF2-40B4-BE49-F238E27FC236}">
                <a16:creationId xmlns:a16="http://schemas.microsoft.com/office/drawing/2014/main" id="{0A9B50FA-7DC3-4F54-B967-4A23F4F2DD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6553" y="3798394"/>
            <a:ext cx="15494889" cy="5993306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606E879-CFBF-4919-B548-0F6976BCC7F2}"/>
              </a:ext>
            </a:extLst>
          </p:cNvPr>
          <p:cNvSpPr txBox="1"/>
          <p:nvPr/>
        </p:nvSpPr>
        <p:spPr>
          <a:xfrm>
            <a:off x="3338511" y="495300"/>
            <a:ext cx="11825289" cy="34163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3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smtClean="0">
                <a:latin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en-US" sz="3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quan</a:t>
            </a:r>
            <a:r>
              <a:rPr lang="en-US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en-US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ảnh</a:t>
            </a:r>
            <a:r>
              <a:rPr lang="en-US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dưới</a:t>
            </a:r>
            <a:r>
              <a:rPr lang="en-US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đây</a:t>
            </a:r>
            <a:r>
              <a:rPr lang="en-US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en-US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cho</a:t>
            </a:r>
            <a:r>
              <a:rPr lang="en-US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biết</a:t>
            </a:r>
            <a:r>
              <a:rPr lang="en-US" sz="3600" b="1" i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marL="571500" indent="-5715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trụ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</a:p>
          <a:p>
            <a:pPr marL="571500" indent="-5715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nào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  <a:endParaRPr lang="en-US" sz="3600" dirty="0">
              <a:solidFill>
                <a:srgbClr val="DC3C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4" descr="Không có mô tả.">
            <a:extLst>
              <a:ext uri="{FF2B5EF4-FFF2-40B4-BE49-F238E27FC236}">
                <a16:creationId xmlns:a16="http://schemas.microsoft.com/office/drawing/2014/main" id="{2125AB6A-8490-3CBC-779A-234CF0B83D6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9449"/>
          <a:stretch/>
        </p:blipFill>
        <p:spPr bwMode="auto">
          <a:xfrm>
            <a:off x="381000" y="412375"/>
            <a:ext cx="3685241" cy="143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 descr="A picture containing clipart&#10;&#10;Description automatically generated">
            <a:extLst>
              <a:ext uri="{FF2B5EF4-FFF2-40B4-BE49-F238E27FC236}">
                <a16:creationId xmlns:a16="http://schemas.microsoft.com/office/drawing/2014/main" id="{0A9B50FA-7DC3-4F54-B967-4A23F4F2DD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92" y="571500"/>
            <a:ext cx="16745415" cy="6477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655429A8-DBC7-4630-B466-62B9861E9E25}"/>
              </a:ext>
            </a:extLst>
          </p:cNvPr>
          <p:cNvSpPr txBox="1"/>
          <p:nvPr/>
        </p:nvSpPr>
        <p:spPr>
          <a:xfrm>
            <a:off x="1904999" y="6898919"/>
            <a:ext cx="14478000" cy="102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trụ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lon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bút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chì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màu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lọ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keo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dán</a:t>
            </a:r>
            <a:endParaRPr lang="en-US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Flowchart: Connector 1">
            <a:extLst>
              <a:ext uri="{FF2B5EF4-FFF2-40B4-BE49-F238E27FC236}">
                <a16:creationId xmlns:a16="http://schemas.microsoft.com/office/drawing/2014/main" id="{CA50B678-E5D6-42E8-B30D-C301C1717D9C}"/>
              </a:ext>
            </a:extLst>
          </p:cNvPr>
          <p:cNvSpPr/>
          <p:nvPr/>
        </p:nvSpPr>
        <p:spPr>
          <a:xfrm>
            <a:off x="3429000" y="1028700"/>
            <a:ext cx="1371600" cy="1905000"/>
          </a:xfrm>
          <a:prstGeom prst="flowChartConnector">
            <a:avLst/>
          </a:prstGeom>
          <a:noFill/>
          <a:ln w="76200">
            <a:solidFill>
              <a:srgbClr val="1D7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" name="Flowchart: Connector 5">
            <a:extLst>
              <a:ext uri="{FF2B5EF4-FFF2-40B4-BE49-F238E27FC236}">
                <a16:creationId xmlns:a16="http://schemas.microsoft.com/office/drawing/2014/main" id="{112BD5B2-B31D-4E9C-860B-78BFCC147D46}"/>
              </a:ext>
            </a:extLst>
          </p:cNvPr>
          <p:cNvSpPr/>
          <p:nvPr/>
        </p:nvSpPr>
        <p:spPr>
          <a:xfrm rot="20797434">
            <a:off x="12774381" y="4855813"/>
            <a:ext cx="1295604" cy="575374"/>
          </a:xfrm>
          <a:prstGeom prst="flowChartConnector">
            <a:avLst/>
          </a:prstGeom>
          <a:noFill/>
          <a:ln w="76200">
            <a:solidFill>
              <a:srgbClr val="1D7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7" name="Flowchart: Connector 6">
            <a:extLst>
              <a:ext uri="{FF2B5EF4-FFF2-40B4-BE49-F238E27FC236}">
                <a16:creationId xmlns:a16="http://schemas.microsoft.com/office/drawing/2014/main" id="{6DB79A92-5BD3-47BD-A7BF-DDF2F96C1ED0}"/>
              </a:ext>
            </a:extLst>
          </p:cNvPr>
          <p:cNvSpPr/>
          <p:nvPr/>
        </p:nvSpPr>
        <p:spPr>
          <a:xfrm>
            <a:off x="9232900" y="2552700"/>
            <a:ext cx="1130300" cy="1905000"/>
          </a:xfrm>
          <a:prstGeom prst="flowChartConnector">
            <a:avLst/>
          </a:prstGeom>
          <a:noFill/>
          <a:ln w="76200">
            <a:solidFill>
              <a:srgbClr val="1D71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D13040B-4942-4DB0-950A-5D59E2C4EAE2}"/>
              </a:ext>
            </a:extLst>
          </p:cNvPr>
          <p:cNvSpPr txBox="1"/>
          <p:nvPr/>
        </p:nvSpPr>
        <p:spPr>
          <a:xfrm>
            <a:off x="1904999" y="8085741"/>
            <a:ext cx="14478000" cy="102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 algn="just">
              <a:lnSpc>
                <a:spcPct val="200000"/>
              </a:lnSpc>
              <a:buFont typeface="Arial" panose="020B0604020202020204" pitchFamily="34" charset="0"/>
              <a:buChar char="•"/>
            </a:pP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Những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tennis,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quả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bóng</a:t>
            </a:r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cs typeface="Arial" panose="020B0604020202020204" pitchFamily="34" charset="0"/>
              </a:rPr>
              <a:t>chuyền</a:t>
            </a:r>
            <a:endParaRPr lang="en-US" sz="3600" dirty="0">
              <a:solidFill>
                <a:srgbClr val="DC3C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Flowchart: Connector 8">
            <a:extLst>
              <a:ext uri="{FF2B5EF4-FFF2-40B4-BE49-F238E27FC236}">
                <a16:creationId xmlns:a16="http://schemas.microsoft.com/office/drawing/2014/main" id="{B668C58B-8734-41CA-A61C-018A7C4E9A71}"/>
              </a:ext>
            </a:extLst>
          </p:cNvPr>
          <p:cNvSpPr/>
          <p:nvPr/>
        </p:nvSpPr>
        <p:spPr>
          <a:xfrm>
            <a:off x="8686799" y="2933700"/>
            <a:ext cx="546101" cy="1524000"/>
          </a:xfrm>
          <a:prstGeom prst="flowChartConnector">
            <a:avLst/>
          </a:prstGeom>
          <a:noFill/>
          <a:ln w="76200">
            <a:solidFill>
              <a:srgbClr val="DC3C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10" name="Flowchart: Connector 9">
            <a:extLst>
              <a:ext uri="{FF2B5EF4-FFF2-40B4-BE49-F238E27FC236}">
                <a16:creationId xmlns:a16="http://schemas.microsoft.com/office/drawing/2014/main" id="{BF66C313-478C-4863-B944-C28F7B26C92C}"/>
              </a:ext>
            </a:extLst>
          </p:cNvPr>
          <p:cNvSpPr/>
          <p:nvPr/>
        </p:nvSpPr>
        <p:spPr>
          <a:xfrm>
            <a:off x="4940300" y="4811247"/>
            <a:ext cx="1689100" cy="1524000"/>
          </a:xfrm>
          <a:prstGeom prst="flowChartConnector">
            <a:avLst/>
          </a:prstGeom>
          <a:noFill/>
          <a:ln w="76200">
            <a:solidFill>
              <a:srgbClr val="DC3C4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61255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 animBg="1"/>
      <p:bldP spid="6" grpId="0" animBg="1"/>
      <p:bldP spid="7" grpId="0" animBg="1"/>
      <p:bldP spid="8" grpId="0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20"/>
          <p:cNvSpPr txBox="1"/>
          <p:nvPr/>
        </p:nvSpPr>
        <p:spPr>
          <a:xfrm>
            <a:off x="13042888" y="817970"/>
            <a:ext cx="4216412" cy="24841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1" indent="0" algn="r">
              <a:lnSpc>
                <a:spcPts val="1960"/>
              </a:lnSpc>
              <a:spcBef>
                <a:spcPct val="0"/>
              </a:spcBef>
            </a:pPr>
            <a:r>
              <a:rPr lang="en-US" sz="1400" u="none" spc="210">
                <a:solidFill>
                  <a:srgbClr val="F5F5EF"/>
                </a:solidFill>
                <a:latin typeface="Josefin Sans Regular"/>
              </a:rPr>
              <a:t>TRƯỜNG ĐÔNG Á</a:t>
            </a:r>
          </a:p>
        </p:txBody>
      </p:sp>
      <p:sp>
        <p:nvSpPr>
          <p:cNvPr id="27" name="TextBox 9">
            <a:extLst>
              <a:ext uri="{FF2B5EF4-FFF2-40B4-BE49-F238E27FC236}">
                <a16:creationId xmlns:a16="http://schemas.microsoft.com/office/drawing/2014/main" id="{6B86CA2E-C411-4EDC-A24E-DE89867C18E1}"/>
              </a:ext>
            </a:extLst>
          </p:cNvPr>
          <p:cNvSpPr txBox="1"/>
          <p:nvPr/>
        </p:nvSpPr>
        <p:spPr>
          <a:xfrm>
            <a:off x="4219575" y="495300"/>
            <a:ext cx="984885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b="1" dirty="0">
                <a:solidFill>
                  <a:srgbClr val="F68B2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LUYỆN TẬP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2D19911C-4F42-41B4-B09F-29CC0CD6B466}"/>
              </a:ext>
            </a:extLst>
          </p:cNvPr>
          <p:cNvSpPr txBox="1"/>
          <p:nvPr/>
        </p:nvSpPr>
        <p:spPr>
          <a:xfrm>
            <a:off x="2362744" y="1183543"/>
            <a:ext cx="13639800" cy="1063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000"/>
              </a:spcAft>
            </a:pPr>
            <a:r>
              <a:rPr lang="nl-NL" sz="4800" b="1" i="1" dirty="0">
                <a:solidFill>
                  <a:srgbClr val="1D715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Bài 1: Thực hiện theo cặp</a:t>
            </a:r>
            <a:endParaRPr lang="vi-VN" sz="4800" b="1" i="1" dirty="0">
              <a:solidFill>
                <a:srgbClr val="1D7151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742CEBF-6464-46C6-99A8-2CC45602A960}"/>
              </a:ext>
            </a:extLst>
          </p:cNvPr>
          <p:cNvSpPr txBox="1"/>
          <p:nvPr/>
        </p:nvSpPr>
        <p:spPr>
          <a:xfrm>
            <a:off x="2774870" y="2246976"/>
            <a:ext cx="12815548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nl-NL" sz="40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Các </a:t>
            </a:r>
            <a:r>
              <a:rPr lang="nl-NL" sz="4000" dirty="0" smtClean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con </a:t>
            </a:r>
            <a:r>
              <a:rPr lang="nl-NL" sz="40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hãy xem tranh và nói cho bạn nghe đồ vật nào có dạng khối trụ, đồ vật nào có dạng khối cầu</a:t>
            </a:r>
            <a:endParaRPr lang="vi-VN" sz="40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30" descr="A picture containing text&#10;&#10;Description automatically generated">
            <a:extLst>
              <a:ext uri="{FF2B5EF4-FFF2-40B4-BE49-F238E27FC236}">
                <a16:creationId xmlns:a16="http://schemas.microsoft.com/office/drawing/2014/main" id="{1B6E1246-24CD-4DAD-8871-0112FF0531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401" y="4197096"/>
            <a:ext cx="13297197" cy="5556267"/>
          </a:xfrm>
          <a:prstGeom prst="rect">
            <a:avLst/>
          </a:prstGeom>
        </p:spPr>
      </p:pic>
      <p:pic>
        <p:nvPicPr>
          <p:cNvPr id="32" name="Picture 7">
            <a:extLst>
              <a:ext uri="{FF2B5EF4-FFF2-40B4-BE49-F238E27FC236}">
                <a16:creationId xmlns:a16="http://schemas.microsoft.com/office/drawing/2014/main" id="{DEA3A236-5571-4015-B50E-0D4B8DC4F3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p:blipFill>
        <p:spPr>
          <a:xfrm>
            <a:off x="15787750" y="7047936"/>
            <a:ext cx="3239064" cy="3239064"/>
          </a:xfrm>
          <a:prstGeom prst="rect">
            <a:avLst/>
          </a:prstGeom>
        </p:spPr>
      </p:pic>
      <p:pic>
        <p:nvPicPr>
          <p:cNvPr id="33" name="Picture 13">
            <a:extLst>
              <a:ext uri="{FF2B5EF4-FFF2-40B4-BE49-F238E27FC236}">
                <a16:creationId xmlns:a16="http://schemas.microsoft.com/office/drawing/2014/main" id="{05960701-8486-429A-B55D-C79C0A80AD6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rot="9230265">
            <a:off x="-2217988" y="8367648"/>
            <a:ext cx="4435977" cy="2217988"/>
          </a:xfrm>
          <a:prstGeom prst="rect">
            <a:avLst/>
          </a:prstGeom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587E248B-1369-4181-A3CB-444C21469FB3}"/>
              </a:ext>
            </a:extLst>
          </p:cNvPr>
          <p:cNvSpPr txBox="1"/>
          <p:nvPr/>
        </p:nvSpPr>
        <p:spPr>
          <a:xfrm>
            <a:off x="5562600" y="9499312"/>
            <a:ext cx="28479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i="1" dirty="0" err="1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3200" b="1" i="1" dirty="0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trụ</a:t>
            </a:r>
            <a:endParaRPr lang="en-US" sz="3200" dirty="0">
              <a:solidFill>
                <a:srgbClr val="1D715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B1D22916-F64E-4BAD-AD93-7C9B747844C7}"/>
              </a:ext>
            </a:extLst>
          </p:cNvPr>
          <p:cNvSpPr txBox="1"/>
          <p:nvPr/>
        </p:nvSpPr>
        <p:spPr>
          <a:xfrm>
            <a:off x="5547360" y="6628513"/>
            <a:ext cx="28479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i="1" dirty="0" err="1">
                <a:solidFill>
                  <a:srgbClr val="DC3C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3200" b="1" i="1" dirty="0">
                <a:solidFill>
                  <a:srgbClr val="DC3C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DC3C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endParaRPr lang="en-US" sz="3200" dirty="0">
              <a:solidFill>
                <a:srgbClr val="DC3C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A9B0C527-9A90-4A21-BA54-E3E29D3254CC}"/>
              </a:ext>
            </a:extLst>
          </p:cNvPr>
          <p:cNvSpPr txBox="1"/>
          <p:nvPr/>
        </p:nvSpPr>
        <p:spPr>
          <a:xfrm>
            <a:off x="7720011" y="5918541"/>
            <a:ext cx="28479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i="1" dirty="0" err="1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3200" b="1" i="1" dirty="0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trụ</a:t>
            </a:r>
            <a:endParaRPr lang="en-US" sz="3200" dirty="0">
              <a:solidFill>
                <a:srgbClr val="1D715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2D5DF4F-3743-44E8-B9B9-A976A073B193}"/>
              </a:ext>
            </a:extLst>
          </p:cNvPr>
          <p:cNvSpPr txBox="1"/>
          <p:nvPr/>
        </p:nvSpPr>
        <p:spPr>
          <a:xfrm>
            <a:off x="15011400" y="6682841"/>
            <a:ext cx="28479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i="1" dirty="0" err="1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3200" b="1" i="1" dirty="0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trụ</a:t>
            </a:r>
            <a:endParaRPr lang="en-US" sz="3200" dirty="0">
              <a:solidFill>
                <a:srgbClr val="1D715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5EFA927-670B-4161-8D58-200409B4BA99}"/>
              </a:ext>
            </a:extLst>
          </p:cNvPr>
          <p:cNvSpPr txBox="1"/>
          <p:nvPr/>
        </p:nvSpPr>
        <p:spPr>
          <a:xfrm>
            <a:off x="9182644" y="9293785"/>
            <a:ext cx="28479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b="1" i="1" dirty="0" err="1">
                <a:solidFill>
                  <a:srgbClr val="DC3C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3200" b="1" i="1" dirty="0">
                <a:solidFill>
                  <a:srgbClr val="DC3C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200" b="1" i="1" dirty="0" err="1">
                <a:solidFill>
                  <a:srgbClr val="DC3C4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endParaRPr lang="en-US" sz="3200" dirty="0">
              <a:solidFill>
                <a:srgbClr val="DC3C4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4" grpId="0"/>
      <p:bldP spid="35" grpId="0"/>
      <p:bldP spid="36" grpId="0"/>
      <p:bldP spid="37" grpId="0"/>
      <p:bldP spid="3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Không có mô tả.">
            <a:extLst>
              <a:ext uri="{FF2B5EF4-FFF2-40B4-BE49-F238E27FC236}">
                <a16:creationId xmlns:a16="http://schemas.microsoft.com/office/drawing/2014/main" id="{C7776BFF-07C0-4B46-907D-9D881596046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226" b="37223"/>
          <a:stretch/>
        </p:blipFill>
        <p:spPr bwMode="auto">
          <a:xfrm>
            <a:off x="1082533" y="540199"/>
            <a:ext cx="3685241" cy="143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A5588218-53B9-423A-BE51-BAF582924992}"/>
              </a:ext>
            </a:extLst>
          </p:cNvPr>
          <p:cNvSpPr/>
          <p:nvPr/>
        </p:nvSpPr>
        <p:spPr>
          <a:xfrm>
            <a:off x="4451905" y="927818"/>
            <a:ext cx="655985" cy="655985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r>
              <a:rPr lang="en-US" sz="4800" b="1" dirty="0"/>
              <a:t>1</a:t>
            </a:r>
            <a:endParaRPr lang="vi-VN" sz="4800" b="1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B983207-6816-44AD-97C4-20879920186F}"/>
              </a:ext>
            </a:extLst>
          </p:cNvPr>
          <p:cNvSpPr txBox="1"/>
          <p:nvPr/>
        </p:nvSpPr>
        <p:spPr>
          <a:xfrm>
            <a:off x="5107889" y="927826"/>
            <a:ext cx="9125569" cy="692495"/>
          </a:xfrm>
          <a:prstGeom prst="rect">
            <a:avLst/>
          </a:prstGeom>
          <a:noFill/>
        </p:spPr>
        <p:txBody>
          <a:bodyPr wrap="none" lIns="137157" tIns="68579" rIns="137157" bIns="68579" rtlCol="0">
            <a:spAutoFit/>
          </a:bodyPr>
          <a:lstStyle/>
          <a:p>
            <a:r>
              <a:rPr lang="vi-VN" sz="3600" dirty="0"/>
              <a:t>Hình nào là khối trụ? Hình nào là khối cầu?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44F2233F-7D28-443D-A41D-CAF975A60AA7}"/>
              </a:ext>
            </a:extLst>
          </p:cNvPr>
          <p:cNvGrpSpPr/>
          <p:nvPr/>
        </p:nvGrpSpPr>
        <p:grpSpPr>
          <a:xfrm>
            <a:off x="2663803" y="1620317"/>
            <a:ext cx="3044006" cy="2363372"/>
            <a:chOff x="3153844" y="1080207"/>
            <a:chExt cx="2029337" cy="1575581"/>
          </a:xfrm>
        </p:grpSpPr>
        <p:pic>
          <p:nvPicPr>
            <p:cNvPr id="2" name="Picture 1">
              <a:extLst>
                <a:ext uri="{FF2B5EF4-FFF2-40B4-BE49-F238E27FC236}">
                  <a16:creationId xmlns:a16="http://schemas.microsoft.com/office/drawing/2014/main" id="{F37907E6-7686-414A-9F22-7C1AC81924F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 r="80814"/>
            <a:stretch/>
          </p:blipFill>
          <p:spPr>
            <a:xfrm>
              <a:off x="3586168" y="1080207"/>
              <a:ext cx="1597013" cy="1575581"/>
            </a:xfrm>
            <a:prstGeom prst="rect">
              <a:avLst/>
            </a:prstGeom>
          </p:spPr>
        </p:pic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BFFEAB6C-2D0F-443D-8D0D-A4BDE18D332A}"/>
                </a:ext>
              </a:extLst>
            </p:cNvPr>
            <p:cNvSpPr txBox="1"/>
            <p:nvPr/>
          </p:nvSpPr>
          <p:spPr>
            <a:xfrm>
              <a:off x="3153844" y="2046671"/>
              <a:ext cx="51103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4800" dirty="0">
                  <a:solidFill>
                    <a:srgbClr val="ED008C"/>
                  </a:solidFill>
                </a:rPr>
                <a:t>A.</a:t>
              </a:r>
            </a:p>
          </p:txBody>
        </p: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8DB5D2A-AC4D-4BC6-BCD0-92CCFA0FB62B}"/>
              </a:ext>
            </a:extLst>
          </p:cNvPr>
          <p:cNvGrpSpPr/>
          <p:nvPr/>
        </p:nvGrpSpPr>
        <p:grpSpPr>
          <a:xfrm>
            <a:off x="6356303" y="1620317"/>
            <a:ext cx="2577209" cy="2363372"/>
            <a:chOff x="5164037" y="1080207"/>
            <a:chExt cx="1718139" cy="1575581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AF9E7ECC-637F-4C89-B5B7-9DCE1ED7ABF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 l="27210" r="53604"/>
            <a:stretch/>
          </p:blipFill>
          <p:spPr>
            <a:xfrm>
              <a:off x="5285163" y="1080207"/>
              <a:ext cx="1597013" cy="1575581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BAD9D6E-17AE-43EE-8F3C-F4128D363106}"/>
                </a:ext>
              </a:extLst>
            </p:cNvPr>
            <p:cNvSpPr txBox="1"/>
            <p:nvPr/>
          </p:nvSpPr>
          <p:spPr>
            <a:xfrm>
              <a:off x="5164037" y="2046671"/>
              <a:ext cx="511038" cy="55399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4800" dirty="0">
                  <a:solidFill>
                    <a:srgbClr val="ED008C"/>
                  </a:solidFill>
                </a:rPr>
                <a:t>B.</a:t>
              </a: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D4F4D92-AABF-4EF6-A118-90F1416B625F}"/>
              </a:ext>
            </a:extLst>
          </p:cNvPr>
          <p:cNvGrpSpPr/>
          <p:nvPr/>
        </p:nvGrpSpPr>
        <p:grpSpPr>
          <a:xfrm>
            <a:off x="9763678" y="1583805"/>
            <a:ext cx="2772641" cy="2363374"/>
            <a:chOff x="6897915" y="1055865"/>
            <a:chExt cx="1848427" cy="1575581"/>
          </a:xfrm>
        </p:grpSpPr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204A5599-74B4-4116-ACCF-3E29A11AEAF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 l="54420" r="26394"/>
            <a:stretch/>
          </p:blipFill>
          <p:spPr>
            <a:xfrm>
              <a:off x="7149329" y="1055865"/>
              <a:ext cx="1597013" cy="1575581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7677470-4E4B-4F78-9E80-9E15C6DD0851}"/>
                </a:ext>
              </a:extLst>
            </p:cNvPr>
            <p:cNvSpPr txBox="1"/>
            <p:nvPr/>
          </p:nvSpPr>
          <p:spPr>
            <a:xfrm>
              <a:off x="6897915" y="2046671"/>
              <a:ext cx="533479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4800" dirty="0">
                  <a:solidFill>
                    <a:srgbClr val="ED008C"/>
                  </a:solidFill>
                </a:rPr>
                <a:t>C.</a:t>
              </a: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76E8B92F-9450-490E-9B2E-9595183FB362}"/>
              </a:ext>
            </a:extLst>
          </p:cNvPr>
          <p:cNvGrpSpPr/>
          <p:nvPr/>
        </p:nvGrpSpPr>
        <p:grpSpPr>
          <a:xfrm>
            <a:off x="13372388" y="1620320"/>
            <a:ext cx="2251821" cy="2363374"/>
            <a:chOff x="8746342" y="1080208"/>
            <a:chExt cx="1501214" cy="1575581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C629B610-1ACE-4EC7-B78C-22575835C39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sharpenSoften amount="25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 l="84789" t="1545" r="385" b="-1545"/>
            <a:stretch/>
          </p:blipFill>
          <p:spPr>
            <a:xfrm>
              <a:off x="9013495" y="1080208"/>
              <a:ext cx="1234061" cy="1575581"/>
            </a:xfrm>
            <a:prstGeom prst="rect">
              <a:avLst/>
            </a:prstGeom>
          </p:spPr>
        </p:pic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E94A74B-EDC9-44E6-935E-8D5E33C1D3F5}"/>
                </a:ext>
              </a:extLst>
            </p:cNvPr>
            <p:cNvSpPr txBox="1"/>
            <p:nvPr/>
          </p:nvSpPr>
          <p:spPr>
            <a:xfrm>
              <a:off x="8746342" y="2046670"/>
              <a:ext cx="533479" cy="553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vi-VN" sz="4800" dirty="0">
                  <a:solidFill>
                    <a:srgbClr val="ED008C"/>
                  </a:solidFill>
                </a:rPr>
                <a:t>D.</a:t>
              </a:r>
            </a:p>
          </p:txBody>
        </p:sp>
      </p:grpSp>
      <p:sp>
        <p:nvSpPr>
          <p:cNvPr id="19" name="Oval 18">
            <a:extLst>
              <a:ext uri="{FF2B5EF4-FFF2-40B4-BE49-F238E27FC236}">
                <a16:creationId xmlns:a16="http://schemas.microsoft.com/office/drawing/2014/main" id="{543C322F-5BDD-450A-B164-F4C3CA7AD1CF}"/>
              </a:ext>
            </a:extLst>
          </p:cNvPr>
          <p:cNvSpPr/>
          <p:nvPr/>
        </p:nvSpPr>
        <p:spPr>
          <a:xfrm>
            <a:off x="6231849" y="3070013"/>
            <a:ext cx="941130" cy="913679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endParaRPr lang="vi-VN" sz="2700"/>
          </a:p>
        </p:txBody>
      </p:sp>
      <p:sp>
        <p:nvSpPr>
          <p:cNvPr id="20" name="Rectangle: Rounded Corners 19">
            <a:extLst>
              <a:ext uri="{FF2B5EF4-FFF2-40B4-BE49-F238E27FC236}">
                <a16:creationId xmlns:a16="http://schemas.microsoft.com/office/drawing/2014/main" id="{1AABE5F3-B7A4-44CE-A4FD-10948A2ECA3F}"/>
              </a:ext>
            </a:extLst>
          </p:cNvPr>
          <p:cNvSpPr/>
          <p:nvPr/>
        </p:nvSpPr>
        <p:spPr>
          <a:xfrm rot="20874249">
            <a:off x="5861152" y="1855187"/>
            <a:ext cx="2337401" cy="9035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r>
              <a:rPr lang="vi-VN" sz="3600" b="1">
                <a:solidFill>
                  <a:srgbClr val="FF0000"/>
                </a:solidFill>
              </a:rPr>
              <a:t>Khối cầu</a:t>
            </a:r>
            <a:endParaRPr lang="vi-VN" sz="3600" b="1" dirty="0">
              <a:solidFill>
                <a:srgbClr val="FF0000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5652D525-5E70-44F6-B13B-5D02D7FDA4E1}"/>
              </a:ext>
            </a:extLst>
          </p:cNvPr>
          <p:cNvSpPr/>
          <p:nvPr/>
        </p:nvSpPr>
        <p:spPr>
          <a:xfrm>
            <a:off x="13250853" y="3033503"/>
            <a:ext cx="941130" cy="913679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endParaRPr lang="vi-VN" sz="2700"/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C6D2FC23-CFB1-4065-B56F-044F6AA1815C}"/>
              </a:ext>
            </a:extLst>
          </p:cNvPr>
          <p:cNvSpPr/>
          <p:nvPr/>
        </p:nvSpPr>
        <p:spPr>
          <a:xfrm rot="20874249">
            <a:off x="12880159" y="1818677"/>
            <a:ext cx="2337401" cy="9035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r>
              <a:rPr lang="vi-VN" sz="3600" b="1">
                <a:solidFill>
                  <a:srgbClr val="0070C0"/>
                </a:solidFill>
              </a:rPr>
              <a:t>Khối trụ</a:t>
            </a:r>
            <a:endParaRPr lang="vi-VN" sz="3600" b="1" dirty="0">
              <a:solidFill>
                <a:srgbClr val="0070C0"/>
              </a:solidFill>
            </a:endParaRP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7968FEBE-6C3D-4C16-83FD-3F7AB6E1C9A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105993" y="5027291"/>
            <a:ext cx="13655022" cy="4593306"/>
          </a:xfrm>
          <a:prstGeom prst="rect">
            <a:avLst/>
          </a:prstGeom>
        </p:spPr>
      </p:pic>
      <p:sp>
        <p:nvSpPr>
          <p:cNvPr id="24" name="Oval 23">
            <a:extLst>
              <a:ext uri="{FF2B5EF4-FFF2-40B4-BE49-F238E27FC236}">
                <a16:creationId xmlns:a16="http://schemas.microsoft.com/office/drawing/2014/main" id="{EEB34E75-4EB8-461B-8F1F-8A76F8A6ACB4}"/>
              </a:ext>
            </a:extLst>
          </p:cNvPr>
          <p:cNvSpPr/>
          <p:nvPr/>
        </p:nvSpPr>
        <p:spPr>
          <a:xfrm>
            <a:off x="1313198" y="4390328"/>
            <a:ext cx="655985" cy="655985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r>
              <a:rPr lang="en-US" sz="4800" b="1" dirty="0"/>
              <a:t>2</a:t>
            </a:r>
            <a:endParaRPr lang="vi-VN" sz="4800" b="1" dirty="0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14E436C-3A9D-41B3-8209-97DDFC60AAC0}"/>
              </a:ext>
            </a:extLst>
          </p:cNvPr>
          <p:cNvSpPr txBox="1"/>
          <p:nvPr/>
        </p:nvSpPr>
        <p:spPr>
          <a:xfrm>
            <a:off x="1969184" y="4390336"/>
            <a:ext cx="6689005" cy="692495"/>
          </a:xfrm>
          <a:prstGeom prst="rect">
            <a:avLst/>
          </a:prstGeom>
          <a:noFill/>
        </p:spPr>
        <p:txBody>
          <a:bodyPr wrap="none" lIns="137157" tIns="68579" rIns="137157" bIns="68579" rtlCol="0">
            <a:spAutoFit/>
          </a:bodyPr>
          <a:lstStyle/>
          <a:p>
            <a:r>
              <a:rPr lang="vi-VN" sz="3600" dirty="0"/>
              <a:t>a) Mỗi vật sau có dạng khối gì?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41A78537-4FC1-4D78-AE04-3E991D506607}"/>
              </a:ext>
            </a:extLst>
          </p:cNvPr>
          <p:cNvCxnSpPr/>
          <p:nvPr/>
        </p:nvCxnSpPr>
        <p:spPr>
          <a:xfrm>
            <a:off x="5792426" y="6098345"/>
            <a:ext cx="1614227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7BF7BDF1-5B57-48F4-A564-49A0AF0A6237}"/>
              </a:ext>
            </a:extLst>
          </p:cNvPr>
          <p:cNvCxnSpPr>
            <a:cxnSpLocks/>
          </p:cNvCxnSpPr>
          <p:nvPr/>
        </p:nvCxnSpPr>
        <p:spPr>
          <a:xfrm flipV="1">
            <a:off x="7869023" y="7765369"/>
            <a:ext cx="794781" cy="43961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4C8B140D-99EA-4877-BC80-5D71200D4C88}"/>
              </a:ext>
            </a:extLst>
          </p:cNvPr>
          <p:cNvCxnSpPr>
            <a:cxnSpLocks/>
          </p:cNvCxnSpPr>
          <p:nvPr/>
        </p:nvCxnSpPr>
        <p:spPr>
          <a:xfrm flipV="1">
            <a:off x="11120516" y="6541481"/>
            <a:ext cx="1415802" cy="78246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44AF5A49-697C-40A9-A34A-2CAD99F651E6}"/>
              </a:ext>
            </a:extLst>
          </p:cNvPr>
          <p:cNvCxnSpPr>
            <a:cxnSpLocks/>
          </p:cNvCxnSpPr>
          <p:nvPr/>
        </p:nvCxnSpPr>
        <p:spPr>
          <a:xfrm>
            <a:off x="10972801" y="6098354"/>
            <a:ext cx="2845856" cy="188683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9EAEE8B9-550E-42BC-AEF4-0546D0339AD8}"/>
              </a:ext>
            </a:extLst>
          </p:cNvPr>
          <p:cNvSpPr txBox="1"/>
          <p:nvPr/>
        </p:nvSpPr>
        <p:spPr>
          <a:xfrm>
            <a:off x="1969183" y="5098139"/>
            <a:ext cx="15127212" cy="692495"/>
          </a:xfrm>
          <a:prstGeom prst="rect">
            <a:avLst/>
          </a:prstGeom>
          <a:noFill/>
        </p:spPr>
        <p:txBody>
          <a:bodyPr wrap="none" lIns="137157" tIns="68579" rIns="137157" bIns="68579" rtlCol="0">
            <a:spAutoFit/>
          </a:bodyPr>
          <a:lstStyle/>
          <a:p>
            <a:r>
              <a:rPr lang="vi-VN" sz="3600" dirty="0"/>
              <a:t>b) Hãy nêu tên một số đồ vật có dạng khối trụ hoặc khối cầu mà </a:t>
            </a:r>
            <a:r>
              <a:rPr lang="en-US" sz="3600" dirty="0" smtClean="0"/>
              <a:t>con</a:t>
            </a:r>
            <a:r>
              <a:rPr lang="vi-VN" sz="3600" dirty="0" smtClean="0"/>
              <a:t> </a:t>
            </a:r>
            <a:r>
              <a:rPr lang="vi-VN" sz="3600" dirty="0"/>
              <a:t>biết.</a:t>
            </a:r>
          </a:p>
        </p:txBody>
      </p:sp>
      <p:pic>
        <p:nvPicPr>
          <p:cNvPr id="1026" name="Picture 2" descr="Nước Ngọt Coca Cola Lon 330ml – Siêu thị Kingfood">
            <a:extLst>
              <a:ext uri="{FF2B5EF4-FFF2-40B4-BE49-F238E27FC236}">
                <a16:creationId xmlns:a16="http://schemas.microsoft.com/office/drawing/2014/main" id="{DBD8A289-8EBE-4547-B8D4-73D48584C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0360" y="6487325"/>
            <a:ext cx="2963061" cy="2963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983B1EEA-8DD0-4417-86EB-3AD08777DC30}"/>
              </a:ext>
            </a:extLst>
          </p:cNvPr>
          <p:cNvSpPr/>
          <p:nvPr/>
        </p:nvSpPr>
        <p:spPr>
          <a:xfrm rot="20874249">
            <a:off x="1486487" y="5975810"/>
            <a:ext cx="2337401" cy="9035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r>
              <a:rPr lang="vi-VN" sz="3600" b="1">
                <a:solidFill>
                  <a:srgbClr val="0070C0"/>
                </a:solidFill>
              </a:rPr>
              <a:t>Khối trụ</a:t>
            </a:r>
            <a:endParaRPr lang="vi-VN" sz="3600" b="1" dirty="0">
              <a:solidFill>
                <a:srgbClr val="0070C0"/>
              </a:solidFill>
            </a:endParaRPr>
          </a:p>
        </p:txBody>
      </p:sp>
      <p:pic>
        <p:nvPicPr>
          <p:cNvPr id="1028" name="Picture 4" descr="Hộp Bút Chì Màu 18 Màu, Giá tháng 5/2021">
            <a:extLst>
              <a:ext uri="{FF2B5EF4-FFF2-40B4-BE49-F238E27FC236}">
                <a16:creationId xmlns:a16="http://schemas.microsoft.com/office/drawing/2014/main" id="{E4D95E40-991E-47E2-BA4D-566A3C5B5C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7F7F5"/>
              </a:clrFrom>
              <a:clrTo>
                <a:srgbClr val="F7F7F5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9628" y="7101935"/>
            <a:ext cx="2361000" cy="236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Nước ép cà rốt cam">
            <a:extLst>
              <a:ext uri="{FF2B5EF4-FFF2-40B4-BE49-F238E27FC236}">
                <a16:creationId xmlns:a16="http://schemas.microsoft.com/office/drawing/2014/main" id="{D4DF645E-EBC4-4E52-8D67-9987A1CAD73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782" y="5695243"/>
            <a:ext cx="2873312" cy="2873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Rectangle: Rounded Corners 38">
            <a:extLst>
              <a:ext uri="{FF2B5EF4-FFF2-40B4-BE49-F238E27FC236}">
                <a16:creationId xmlns:a16="http://schemas.microsoft.com/office/drawing/2014/main" id="{59F8AFD8-0521-41C9-9D1B-971DE9C40B8E}"/>
              </a:ext>
            </a:extLst>
          </p:cNvPr>
          <p:cNvSpPr/>
          <p:nvPr/>
        </p:nvSpPr>
        <p:spPr>
          <a:xfrm rot="20874249">
            <a:off x="8250113" y="5976640"/>
            <a:ext cx="2337401" cy="903575"/>
          </a:xfrm>
          <a:prstGeom prst="roundRect">
            <a:avLst/>
          </a:prstGeom>
          <a:solidFill>
            <a:schemeClr val="bg1"/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r>
              <a:rPr lang="vi-VN" sz="3600" b="1">
                <a:solidFill>
                  <a:srgbClr val="FF0000"/>
                </a:solidFill>
              </a:rPr>
              <a:t>Khối cầu</a:t>
            </a:r>
            <a:endParaRPr lang="vi-VN" sz="3600" b="1" dirty="0">
              <a:solidFill>
                <a:srgbClr val="FF0000"/>
              </a:solidFill>
            </a:endParaRPr>
          </a:p>
        </p:txBody>
      </p:sp>
      <p:pic>
        <p:nvPicPr>
          <p:cNvPr id="1032" name="Picture 8" descr="Trái Đất, Địa Cầu, Hành Tinh Vũ Trụ, Tách Nền PNG 8 - Free.Vector6.com">
            <a:extLst>
              <a:ext uri="{FF2B5EF4-FFF2-40B4-BE49-F238E27FC236}">
                <a16:creationId xmlns:a16="http://schemas.microsoft.com/office/drawing/2014/main" id="{DDF52564-A75C-444D-9CA8-D4D1C5FBC1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48550" y="6167047"/>
            <a:ext cx="4757742" cy="35790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Nhãn Hình ảnh | Định dạng hình ảnh PNG 400759324| vn.lovepik.com">
            <a:extLst>
              <a:ext uri="{FF2B5EF4-FFF2-40B4-BE49-F238E27FC236}">
                <a16:creationId xmlns:a16="http://schemas.microsoft.com/office/drawing/2014/main" id="{1CEA6B93-646D-4A70-8FCF-6FE6D4BBB5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10000" b="90000" l="7907" r="94651">
                        <a14:foregroundMark x1="7907" y1="40814" x2="8140" y2="51744"/>
                        <a14:foregroundMark x1="90349" y1="51047" x2="90930" y2="56977"/>
                        <a14:foregroundMark x1="94651" y1="55349" x2="94651" y2="5534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07294" y="5576814"/>
            <a:ext cx="2896344" cy="28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Mơ thấy chơi bóng bàn đánh con gì? Mơ trái bóng bàn? - KUBET | KU CASINO |  KUBET88 | KUBET77 | Link vào nhà cái KUBET chính thức 2021 tại kutop1.com">
            <a:extLst>
              <a:ext uri="{FF2B5EF4-FFF2-40B4-BE49-F238E27FC236}">
                <a16:creationId xmlns:a16="http://schemas.microsoft.com/office/drawing/2014/main" id="{EB539CD5-C39C-4657-983C-624951616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10000" b="90000" l="10000" r="90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26426" y="6938433"/>
            <a:ext cx="2870370" cy="2870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3258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00"/>
                            </p:stCondLst>
                            <p:childTnLst>
                              <p:par>
                                <p:cTn id="1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1000"/>
                            </p:stCondLst>
                            <p:childTnLst>
                              <p:par>
                                <p:cTn id="15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19" grpId="0" animBg="1"/>
      <p:bldP spid="20" grpId="0" animBg="1"/>
      <p:bldP spid="21" grpId="0" animBg="1"/>
      <p:bldP spid="22" grpId="0" animBg="1"/>
      <p:bldP spid="24" grpId="0" animBg="1"/>
      <p:bldP spid="25" grpId="0"/>
      <p:bldP spid="34" grpId="0"/>
      <p:bldP spid="36" grpId="0" animBg="1"/>
      <p:bldP spid="3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224A0EC-8AD8-4B9E-BA40-A1C84570FB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76305" y="2211067"/>
            <a:ext cx="15735405" cy="7409129"/>
          </a:xfrm>
          <a:prstGeom prst="rect">
            <a:avLst/>
          </a:prstGeom>
        </p:spPr>
      </p:pic>
      <p:sp>
        <p:nvSpPr>
          <p:cNvPr id="3" name="Oval 2">
            <a:extLst>
              <a:ext uri="{FF2B5EF4-FFF2-40B4-BE49-F238E27FC236}">
                <a16:creationId xmlns:a16="http://schemas.microsoft.com/office/drawing/2014/main" id="{18479722-9618-473A-A29C-CCD97CF1D72B}"/>
              </a:ext>
            </a:extLst>
          </p:cNvPr>
          <p:cNvSpPr/>
          <p:nvPr/>
        </p:nvSpPr>
        <p:spPr>
          <a:xfrm>
            <a:off x="4451905" y="927818"/>
            <a:ext cx="655985" cy="655985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r>
              <a:rPr lang="en-US" sz="4800" b="1" dirty="0"/>
              <a:t>3</a:t>
            </a:r>
            <a:endParaRPr lang="vi-VN" sz="4800" b="1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621C9EB-89F8-420B-B765-2A2971FD8597}"/>
              </a:ext>
            </a:extLst>
          </p:cNvPr>
          <p:cNvSpPr txBox="1"/>
          <p:nvPr/>
        </p:nvSpPr>
        <p:spPr>
          <a:xfrm>
            <a:off x="5107898" y="927824"/>
            <a:ext cx="11562329" cy="1246493"/>
          </a:xfrm>
          <a:prstGeom prst="rect">
            <a:avLst/>
          </a:prstGeom>
          <a:noFill/>
        </p:spPr>
        <p:txBody>
          <a:bodyPr wrap="square" lIns="137157" tIns="68579" rIns="137157" bIns="68579" rtlCol="0">
            <a:spAutoFit/>
          </a:bodyPr>
          <a:lstStyle/>
          <a:p>
            <a:r>
              <a:rPr lang="vi-VN" sz="3600" dirty="0"/>
              <a:t>Quan sát tranh rồi chỉ ra hình có dạng khối trụ, hình có dạng khối cầu.</a:t>
            </a:r>
          </a:p>
        </p:txBody>
      </p:sp>
      <p:pic>
        <p:nvPicPr>
          <p:cNvPr id="5" name="Picture 4" descr="Không có mô tả.">
            <a:extLst>
              <a:ext uri="{FF2B5EF4-FFF2-40B4-BE49-F238E27FC236}">
                <a16:creationId xmlns:a16="http://schemas.microsoft.com/office/drawing/2014/main" id="{FE9AE70A-E6CD-43EC-AC5E-24E88CEBAD3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2226" b="37223"/>
          <a:stretch/>
        </p:blipFill>
        <p:spPr bwMode="auto">
          <a:xfrm>
            <a:off x="1082533" y="540199"/>
            <a:ext cx="3685241" cy="14306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Oval 5">
            <a:extLst>
              <a:ext uri="{FF2B5EF4-FFF2-40B4-BE49-F238E27FC236}">
                <a16:creationId xmlns:a16="http://schemas.microsoft.com/office/drawing/2014/main" id="{C60C4553-7257-473C-86C4-41375E4ECED4}"/>
              </a:ext>
            </a:extLst>
          </p:cNvPr>
          <p:cNvSpPr/>
          <p:nvPr/>
        </p:nvSpPr>
        <p:spPr>
          <a:xfrm>
            <a:off x="5107889" y="3618653"/>
            <a:ext cx="1117067" cy="981491"/>
          </a:xfrm>
          <a:prstGeom prst="ellipse">
            <a:avLst/>
          </a:prstGeom>
          <a:noFill/>
          <a:ln w="57150">
            <a:solidFill>
              <a:srgbClr val="FFFF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endParaRPr lang="vi-VN" sz="270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0E069ADD-8583-41FA-9842-86D559CA187B}"/>
              </a:ext>
            </a:extLst>
          </p:cNvPr>
          <p:cNvSpPr/>
          <p:nvPr/>
        </p:nvSpPr>
        <p:spPr>
          <a:xfrm>
            <a:off x="6406289" y="5158385"/>
            <a:ext cx="1117067" cy="981491"/>
          </a:xfrm>
          <a:prstGeom prst="ellipse">
            <a:avLst/>
          </a:prstGeom>
          <a:noFill/>
          <a:ln w="57150">
            <a:solidFill>
              <a:srgbClr val="FFFF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endParaRPr lang="vi-VN" sz="2700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47D8D394-65E5-4BAF-AB94-11B332B3FAEC}"/>
              </a:ext>
            </a:extLst>
          </p:cNvPr>
          <p:cNvSpPr/>
          <p:nvPr/>
        </p:nvSpPr>
        <p:spPr>
          <a:xfrm>
            <a:off x="4549355" y="5227414"/>
            <a:ext cx="1117067" cy="981491"/>
          </a:xfrm>
          <a:prstGeom prst="ellipse">
            <a:avLst/>
          </a:prstGeom>
          <a:noFill/>
          <a:ln w="57150">
            <a:solidFill>
              <a:srgbClr val="FFFF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endParaRPr lang="vi-VN" sz="27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F920DD5-5C46-46B9-A8BD-AC5D7AE20777}"/>
              </a:ext>
            </a:extLst>
          </p:cNvPr>
          <p:cNvSpPr/>
          <p:nvPr/>
        </p:nvSpPr>
        <p:spPr>
          <a:xfrm>
            <a:off x="4549355" y="4840339"/>
            <a:ext cx="3427029" cy="2882828"/>
          </a:xfrm>
          <a:prstGeom prst="ellipse">
            <a:avLst/>
          </a:prstGeom>
          <a:noFill/>
          <a:ln w="57150">
            <a:solidFill>
              <a:srgbClr val="FFFF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endParaRPr lang="vi-VN" sz="27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FA5CD9A9-6A13-40FA-8617-5899376E45DF}"/>
              </a:ext>
            </a:extLst>
          </p:cNvPr>
          <p:cNvSpPr/>
          <p:nvPr/>
        </p:nvSpPr>
        <p:spPr>
          <a:xfrm>
            <a:off x="12063051" y="3319715"/>
            <a:ext cx="2222694" cy="2251103"/>
          </a:xfrm>
          <a:prstGeom prst="ellipse">
            <a:avLst/>
          </a:prstGeom>
          <a:noFill/>
          <a:ln w="57150">
            <a:solidFill>
              <a:srgbClr val="FFFF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endParaRPr lang="vi-VN" sz="270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8116E30-3320-4C75-B0AE-B7FC526D76BA}"/>
              </a:ext>
            </a:extLst>
          </p:cNvPr>
          <p:cNvSpPr/>
          <p:nvPr/>
        </p:nvSpPr>
        <p:spPr>
          <a:xfrm>
            <a:off x="5107898" y="4241548"/>
            <a:ext cx="1856936" cy="1766174"/>
          </a:xfrm>
          <a:prstGeom prst="ellipse">
            <a:avLst/>
          </a:prstGeom>
          <a:noFill/>
          <a:ln w="57150">
            <a:solidFill>
              <a:srgbClr val="FFFF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endParaRPr lang="vi-VN" sz="270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1552C9A6-3A84-46A6-B845-44EB3F8EB173}"/>
              </a:ext>
            </a:extLst>
          </p:cNvPr>
          <p:cNvSpPr/>
          <p:nvPr/>
        </p:nvSpPr>
        <p:spPr>
          <a:xfrm rot="20664734">
            <a:off x="3348938" y="6274112"/>
            <a:ext cx="1856936" cy="981491"/>
          </a:xfrm>
          <a:prstGeom prst="ellipse">
            <a:avLst/>
          </a:prstGeom>
          <a:noFill/>
          <a:ln w="57150">
            <a:solidFill>
              <a:srgbClr val="FFFF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endParaRPr lang="vi-VN" sz="270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E8118A00-37F8-468C-8BEE-E55C25811A05}"/>
              </a:ext>
            </a:extLst>
          </p:cNvPr>
          <p:cNvSpPr/>
          <p:nvPr/>
        </p:nvSpPr>
        <p:spPr>
          <a:xfrm rot="20664734">
            <a:off x="5079568" y="6326716"/>
            <a:ext cx="1856936" cy="981491"/>
          </a:xfrm>
          <a:prstGeom prst="ellipse">
            <a:avLst/>
          </a:prstGeom>
          <a:noFill/>
          <a:ln w="57150">
            <a:solidFill>
              <a:srgbClr val="FFFF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endParaRPr lang="vi-VN" sz="270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4CB1CEF7-AE47-494A-8525-9090370A6A0E}"/>
              </a:ext>
            </a:extLst>
          </p:cNvPr>
          <p:cNvSpPr/>
          <p:nvPr/>
        </p:nvSpPr>
        <p:spPr>
          <a:xfrm rot="1407970">
            <a:off x="6887752" y="7774148"/>
            <a:ext cx="1856936" cy="981491"/>
          </a:xfrm>
          <a:prstGeom prst="ellipse">
            <a:avLst/>
          </a:prstGeom>
          <a:noFill/>
          <a:ln w="57150">
            <a:solidFill>
              <a:srgbClr val="FFFF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endParaRPr lang="vi-VN" sz="270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9EA3527-DFCF-4065-861D-1BBE9E40FFB7}"/>
              </a:ext>
            </a:extLst>
          </p:cNvPr>
          <p:cNvSpPr/>
          <p:nvPr/>
        </p:nvSpPr>
        <p:spPr>
          <a:xfrm rot="1407970">
            <a:off x="7796752" y="7269182"/>
            <a:ext cx="1856936" cy="981491"/>
          </a:xfrm>
          <a:prstGeom prst="ellipse">
            <a:avLst/>
          </a:prstGeom>
          <a:noFill/>
          <a:ln w="57150">
            <a:solidFill>
              <a:srgbClr val="FFFF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endParaRPr lang="vi-VN" sz="270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CD80420E-0029-4374-87FF-F4C585D85142}"/>
              </a:ext>
            </a:extLst>
          </p:cNvPr>
          <p:cNvSpPr/>
          <p:nvPr/>
        </p:nvSpPr>
        <p:spPr>
          <a:xfrm rot="3494565">
            <a:off x="3166442" y="7677063"/>
            <a:ext cx="1856936" cy="1422957"/>
          </a:xfrm>
          <a:prstGeom prst="ellipse">
            <a:avLst/>
          </a:prstGeom>
          <a:noFill/>
          <a:ln w="57150">
            <a:solidFill>
              <a:srgbClr val="FFFF00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157" tIns="68579" rIns="137157" bIns="68579" rtlCol="0" anchor="ctr"/>
          <a:lstStyle/>
          <a:p>
            <a:pPr algn="ctr"/>
            <a:endParaRPr lang="vi-VN" sz="2700"/>
          </a:p>
        </p:txBody>
      </p:sp>
    </p:spTree>
    <p:extLst>
      <p:ext uri="{BB962C8B-B14F-4D97-AF65-F5344CB8AC3E}">
        <p14:creationId xmlns:p14="http://schemas.microsoft.com/office/powerpoint/2010/main" val="57672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3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4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6" grpId="0" animBg="1"/>
      <p:bldP spid="6" grpId="1" animBg="1"/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3">
            <a:extLst>
              <a:ext uri="{FF2B5EF4-FFF2-40B4-BE49-F238E27FC236}">
                <a16:creationId xmlns:a16="http://schemas.microsoft.com/office/drawing/2014/main" id="{BD397622-8ED9-CAB9-22C5-A399F7D8EC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0400" y="0"/>
            <a:ext cx="123444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000" b="1" u="sng"/>
          </a:p>
        </p:txBody>
      </p:sp>
      <p:pic>
        <p:nvPicPr>
          <p:cNvPr id="67591" name="Picture 7">
            <a:extLst>
              <a:ext uri="{FF2B5EF4-FFF2-40B4-BE49-F238E27FC236}">
                <a16:creationId xmlns:a16="http://schemas.microsoft.com/office/drawing/2014/main" id="{FA8D4BA7-1D2A-EDC0-1094-6B997C59F59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6100" y="4457700"/>
            <a:ext cx="1688307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2" name="Picture 8">
            <a:extLst>
              <a:ext uri="{FF2B5EF4-FFF2-40B4-BE49-F238E27FC236}">
                <a16:creationId xmlns:a16="http://schemas.microsoft.com/office/drawing/2014/main" id="{019919B1-E940-9129-55B4-0652373032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0700" y="5372100"/>
            <a:ext cx="1600200" cy="1574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593" name="Picture 9">
            <a:extLst>
              <a:ext uri="{FF2B5EF4-FFF2-40B4-BE49-F238E27FC236}">
                <a16:creationId xmlns:a16="http://schemas.microsoft.com/office/drawing/2014/main" id="{6C6414DE-09F1-E7DF-605F-E7FDB3C346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181600"/>
            <a:ext cx="2857500" cy="166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00" name="Picture 16" descr="Combo 6 Hột Xí Ngầu Nhiều Màu - Màu Ngẫu Nhiên - Quà tặng trang trí khác  Tác giả OEM | ShopSach.com">
            <a:extLst>
              <a:ext uri="{FF2B5EF4-FFF2-40B4-BE49-F238E27FC236}">
                <a16:creationId xmlns:a16="http://schemas.microsoft.com/office/drawing/2014/main" id="{2EE741FB-3C01-6A22-11E4-D09F6D90D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87100" y="4800600"/>
            <a:ext cx="18288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7601" name="Picture 17">
            <a:extLst>
              <a:ext uri="{FF2B5EF4-FFF2-40B4-BE49-F238E27FC236}">
                <a16:creationId xmlns:a16="http://schemas.microsoft.com/office/drawing/2014/main" id="{F9ED76F0-EEEE-CA81-2541-3E4A4AA34B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44500" y="4800601"/>
            <a:ext cx="2628900" cy="1988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79588" name="Text Box 4">
            <a:extLst>
              <a:ext uri="{FF2B5EF4-FFF2-40B4-BE49-F238E27FC236}">
                <a16:creationId xmlns:a16="http://schemas.microsoft.com/office/drawing/2014/main" id="{709F450F-73BD-7A89-C253-CF72F6EE8C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71900" y="2514601"/>
            <a:ext cx="118872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en-US" sz="27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Xem</a:t>
            </a:r>
            <a:r>
              <a:rPr lang="en-US" altLang="en-US" sz="27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altLang="en-US" sz="27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đoán</a:t>
            </a:r>
            <a:r>
              <a:rPr lang="en-US" altLang="en-US" sz="27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altLang="en-US" sz="27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vuông</a:t>
            </a:r>
            <a:r>
              <a:rPr lang="en-US" altLang="en-US" sz="27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hay </a:t>
            </a:r>
            <a:r>
              <a:rPr lang="en-US" altLang="en-US" sz="27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khối</a:t>
            </a:r>
            <a:r>
              <a:rPr lang="en-US" altLang="en-US" sz="27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chữ</a:t>
            </a:r>
            <a:r>
              <a:rPr lang="en-US" altLang="en-US" sz="2700" b="1" dirty="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en-US" sz="2700" b="1" dirty="0" err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nhật</a:t>
            </a:r>
            <a:endParaRPr lang="en-US" altLang="en-US" sz="2700" b="1" dirty="0">
              <a:solidFill>
                <a:schemeClr val="accent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7603" name="Oval 19">
            <a:extLst>
              <a:ext uri="{FF2B5EF4-FFF2-40B4-BE49-F238E27FC236}">
                <a16:creationId xmlns:a16="http://schemas.microsoft.com/office/drawing/2014/main" id="{1F91AC8C-9C0A-6954-E53A-0FB53AB63F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0" y="2286000"/>
            <a:ext cx="914400" cy="9144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 b="1" dirty="0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67604" name="AutoShape 20">
            <a:extLst>
              <a:ext uri="{FF2B5EF4-FFF2-40B4-BE49-F238E27FC236}">
                <a16:creationId xmlns:a16="http://schemas.microsoft.com/office/drawing/2014/main" id="{AB68F8D8-64F4-8397-F27D-1821CC47AE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301" y="8801100"/>
            <a:ext cx="2445545" cy="1097757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7605" name="AutoShape 21">
            <a:extLst>
              <a:ext uri="{FF2B5EF4-FFF2-40B4-BE49-F238E27FC236}">
                <a16:creationId xmlns:a16="http://schemas.microsoft.com/office/drawing/2014/main" id="{56298159-F5E1-014C-8BDC-63A91D9C5F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0" y="8572500"/>
            <a:ext cx="1257300" cy="1250157"/>
          </a:xfrm>
          <a:prstGeom prst="cube">
            <a:avLst>
              <a:gd name="adj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7606" name="Line 22">
            <a:extLst>
              <a:ext uri="{FF2B5EF4-FFF2-40B4-BE49-F238E27FC236}">
                <a16:creationId xmlns:a16="http://schemas.microsoft.com/office/drawing/2014/main" id="{5620AAFA-EF22-E641-BCBE-C0FBA4B0A764}"/>
              </a:ext>
            </a:extLst>
          </p:cNvPr>
          <p:cNvSpPr>
            <a:spLocks noChangeShapeType="1"/>
          </p:cNvSpPr>
          <p:nvPr/>
        </p:nvSpPr>
        <p:spPr bwMode="auto">
          <a:xfrm>
            <a:off x="4457700" y="6972300"/>
            <a:ext cx="2628900" cy="1943100"/>
          </a:xfrm>
          <a:prstGeom prst="line">
            <a:avLst/>
          </a:prstGeom>
          <a:noFill/>
          <a:ln w="2540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 sz="2700"/>
          </a:p>
        </p:txBody>
      </p:sp>
      <p:sp>
        <p:nvSpPr>
          <p:cNvPr id="67607" name="Line 23">
            <a:extLst>
              <a:ext uri="{FF2B5EF4-FFF2-40B4-BE49-F238E27FC236}">
                <a16:creationId xmlns:a16="http://schemas.microsoft.com/office/drawing/2014/main" id="{0994DC60-410B-1EAE-230D-EBE69C1CE9F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200900" y="6972300"/>
            <a:ext cx="2057400" cy="1943100"/>
          </a:xfrm>
          <a:prstGeom prst="line">
            <a:avLst/>
          </a:prstGeom>
          <a:noFill/>
          <a:ln w="2540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 sz="2700"/>
          </a:p>
        </p:txBody>
      </p:sp>
      <p:sp>
        <p:nvSpPr>
          <p:cNvPr id="67608" name="Line 24">
            <a:extLst>
              <a:ext uri="{FF2B5EF4-FFF2-40B4-BE49-F238E27FC236}">
                <a16:creationId xmlns:a16="http://schemas.microsoft.com/office/drawing/2014/main" id="{E679D098-3E36-79B4-FA8F-5FE6862981B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429500" y="6629400"/>
            <a:ext cx="6400800" cy="2286000"/>
          </a:xfrm>
          <a:prstGeom prst="line">
            <a:avLst/>
          </a:prstGeom>
          <a:noFill/>
          <a:ln w="25400">
            <a:solidFill>
              <a:schemeClr val="accent2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 sz="2700"/>
          </a:p>
        </p:txBody>
      </p:sp>
      <p:sp>
        <p:nvSpPr>
          <p:cNvPr id="67609" name="Line 25">
            <a:extLst>
              <a:ext uri="{FF2B5EF4-FFF2-40B4-BE49-F238E27FC236}">
                <a16:creationId xmlns:a16="http://schemas.microsoft.com/office/drawing/2014/main" id="{F34C0FCD-8751-0F5A-37E3-702EC0260926}"/>
              </a:ext>
            </a:extLst>
          </p:cNvPr>
          <p:cNvSpPr>
            <a:spLocks noChangeShapeType="1"/>
          </p:cNvSpPr>
          <p:nvPr/>
        </p:nvSpPr>
        <p:spPr bwMode="auto">
          <a:xfrm>
            <a:off x="7315200" y="6972300"/>
            <a:ext cx="4457700" cy="1600200"/>
          </a:xfrm>
          <a:prstGeom prst="line">
            <a:avLst/>
          </a:prstGeom>
          <a:noFill/>
          <a:ln w="2540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 sz="2700"/>
          </a:p>
        </p:txBody>
      </p:sp>
      <p:sp>
        <p:nvSpPr>
          <p:cNvPr id="67610" name="Line 26">
            <a:extLst>
              <a:ext uri="{FF2B5EF4-FFF2-40B4-BE49-F238E27FC236}">
                <a16:creationId xmlns:a16="http://schemas.microsoft.com/office/drawing/2014/main" id="{4376A44B-55F0-DBE2-9115-417B1E23E67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1887200" y="6515100"/>
            <a:ext cx="228600" cy="2057400"/>
          </a:xfrm>
          <a:prstGeom prst="line">
            <a:avLst/>
          </a:prstGeom>
          <a:noFill/>
          <a:ln w="25400">
            <a:solidFill>
              <a:srgbClr val="FF00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 sz="2700"/>
          </a:p>
        </p:txBody>
      </p:sp>
      <p:sp>
        <p:nvSpPr>
          <p:cNvPr id="67611" name="Text Box 27">
            <a:extLst>
              <a:ext uri="{FF2B5EF4-FFF2-40B4-BE49-F238E27FC236}">
                <a16:creationId xmlns:a16="http://schemas.microsoft.com/office/drawing/2014/main" id="{EC5365EC-00AF-5B5A-DB38-7A4DE8C9C2E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29200" y="7543800"/>
            <a:ext cx="868680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4800">
                <a:solidFill>
                  <a:srgbClr val="FF0000"/>
                </a:solidFill>
              </a:rPr>
              <a:t>Thảo luận nhóm đôi: 1 phút</a:t>
            </a:r>
            <a:endParaRPr lang="vi-VN" altLang="en-US" sz="48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76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95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10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0" dur="10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1000"/>
                                        <p:tgtEl>
                                          <p:spTgt spid="6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1000"/>
                                        <p:tgtEl>
                                          <p:spTgt spid="67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67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67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1000"/>
                                        <p:tgtEl>
                                          <p:spTgt spid="67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4" presetID="4" presetClass="exit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67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1000"/>
                                        <p:tgtEl>
                                          <p:spTgt spid="67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6" dur="1000"/>
                                        <p:tgtEl>
                                          <p:spTgt spid="67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1000"/>
                                        <p:tgtEl>
                                          <p:spTgt spid="67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6" dur="1000"/>
                                        <p:tgtEl>
                                          <p:spTgt spid="67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1000"/>
                                        <p:tgtEl>
                                          <p:spTgt spid="67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9588" grpId="0"/>
      <p:bldP spid="67603" grpId="0" animBg="1"/>
      <p:bldP spid="67611" grpId="0"/>
      <p:bldP spid="67611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yeah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106.57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662401" y="377997"/>
            <a:ext cx="1625600" cy="1219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2462" y="2415490"/>
            <a:ext cx="13681275" cy="440778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98428" y="275010"/>
            <a:ext cx="16291143" cy="769441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4400" dirty="0" err="1"/>
              <a:t>Kể</a:t>
            </a:r>
            <a:r>
              <a:rPr lang="en-US" sz="4400" dirty="0"/>
              <a:t> </a:t>
            </a:r>
            <a:r>
              <a:rPr lang="en-US" sz="4400" dirty="0" err="1"/>
              <a:t>tên</a:t>
            </a:r>
            <a:r>
              <a:rPr lang="en-US" sz="4400" dirty="0"/>
              <a:t> </a:t>
            </a:r>
            <a:r>
              <a:rPr lang="en-US" sz="4400" dirty="0" err="1"/>
              <a:t>một</a:t>
            </a:r>
            <a:r>
              <a:rPr lang="en-US" sz="4400" dirty="0"/>
              <a:t> </a:t>
            </a:r>
            <a:r>
              <a:rPr lang="en-US" sz="4400" dirty="0" err="1"/>
              <a:t>số</a:t>
            </a:r>
            <a:r>
              <a:rPr lang="en-US" sz="4400" dirty="0"/>
              <a:t> </a:t>
            </a:r>
            <a:r>
              <a:rPr lang="en-US" sz="4400" dirty="0" err="1"/>
              <a:t>đồ</a:t>
            </a:r>
            <a:r>
              <a:rPr lang="en-US" sz="4400" dirty="0"/>
              <a:t> </a:t>
            </a:r>
            <a:r>
              <a:rPr lang="en-US" sz="4400" dirty="0" err="1"/>
              <a:t>vật</a:t>
            </a:r>
            <a:r>
              <a:rPr lang="en-US" sz="4400" dirty="0"/>
              <a:t> </a:t>
            </a:r>
            <a:r>
              <a:rPr lang="en-US" sz="4400" dirty="0" err="1"/>
              <a:t>có</a:t>
            </a:r>
            <a:r>
              <a:rPr lang="en-US" sz="4400" dirty="0"/>
              <a:t> </a:t>
            </a:r>
            <a:r>
              <a:rPr lang="en-US" sz="4400" dirty="0" err="1"/>
              <a:t>dạng</a:t>
            </a:r>
            <a:r>
              <a:rPr lang="en-US" sz="4400" dirty="0"/>
              <a:t> </a:t>
            </a:r>
            <a:r>
              <a:rPr lang="en-US" sz="4400" dirty="0" err="1"/>
              <a:t>khối</a:t>
            </a:r>
            <a:r>
              <a:rPr lang="en-US" sz="4400" dirty="0"/>
              <a:t> </a:t>
            </a:r>
            <a:r>
              <a:rPr lang="en-US" sz="4400" dirty="0" err="1"/>
              <a:t>trụ</a:t>
            </a:r>
            <a:r>
              <a:rPr lang="en-US" sz="4400" dirty="0"/>
              <a:t>, </a:t>
            </a:r>
            <a:r>
              <a:rPr lang="en-US" sz="4400" dirty="0" err="1"/>
              <a:t>khối</a:t>
            </a:r>
            <a:r>
              <a:rPr lang="en-US" sz="4400" dirty="0"/>
              <a:t> </a:t>
            </a:r>
            <a:r>
              <a:rPr lang="en-US" sz="4400" dirty="0" err="1"/>
              <a:t>cầu</a:t>
            </a:r>
            <a:r>
              <a:rPr lang="en-US" sz="4400" dirty="0"/>
              <a:t> </a:t>
            </a:r>
            <a:r>
              <a:rPr lang="en-US" sz="4400" dirty="0" err="1"/>
              <a:t>có</a:t>
            </a:r>
            <a:r>
              <a:rPr lang="en-US" sz="4400" dirty="0"/>
              <a:t> </a:t>
            </a:r>
            <a:r>
              <a:rPr lang="en-US" sz="4400" dirty="0" err="1"/>
              <a:t>trong</a:t>
            </a:r>
            <a:r>
              <a:rPr lang="en-US" sz="4400" dirty="0"/>
              <a:t> </a:t>
            </a:r>
            <a:r>
              <a:rPr lang="en-US" sz="4400" dirty="0" err="1"/>
              <a:t>hình</a:t>
            </a:r>
            <a:r>
              <a:rPr lang="en-US" sz="4400" dirty="0"/>
              <a:t> </a:t>
            </a:r>
            <a:r>
              <a:rPr lang="en-US" sz="4400" dirty="0" err="1"/>
              <a:t>sau</a:t>
            </a:r>
            <a:r>
              <a:rPr lang="en-US" sz="4400" dirty="0"/>
              <a:t>: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71258" y="7399118"/>
            <a:ext cx="17103942" cy="175432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5400" dirty="0"/>
              <a:t>- </a:t>
            </a:r>
            <a:r>
              <a:rPr lang="en-US" sz="5400" dirty="0" err="1"/>
              <a:t>Đồ</a:t>
            </a:r>
            <a:r>
              <a:rPr lang="en-US" sz="5400" dirty="0"/>
              <a:t> </a:t>
            </a:r>
            <a:r>
              <a:rPr lang="en-US" sz="5400" dirty="0" err="1"/>
              <a:t>vật</a:t>
            </a:r>
            <a:r>
              <a:rPr lang="en-US" sz="5400" dirty="0"/>
              <a:t> </a:t>
            </a:r>
            <a:r>
              <a:rPr lang="en-US" sz="5400" dirty="0" err="1"/>
              <a:t>có</a:t>
            </a:r>
            <a:r>
              <a:rPr lang="en-US" sz="5400" dirty="0"/>
              <a:t> </a:t>
            </a:r>
            <a:r>
              <a:rPr lang="en-US" sz="5400" dirty="0" err="1"/>
              <a:t>dạng</a:t>
            </a:r>
            <a:r>
              <a:rPr lang="en-US" sz="5400" dirty="0"/>
              <a:t> </a:t>
            </a:r>
            <a:r>
              <a:rPr lang="en-US" sz="5400" dirty="0" err="1"/>
              <a:t>khối</a:t>
            </a:r>
            <a:r>
              <a:rPr lang="en-US" sz="5400" dirty="0"/>
              <a:t> </a:t>
            </a:r>
            <a:r>
              <a:rPr lang="en-US" sz="5400" dirty="0" err="1"/>
              <a:t>trụ</a:t>
            </a:r>
            <a:r>
              <a:rPr lang="en-US" sz="5400" dirty="0"/>
              <a:t>: Lon </a:t>
            </a:r>
            <a:r>
              <a:rPr lang="en-US" sz="5400" dirty="0" err="1"/>
              <a:t>sữa</a:t>
            </a:r>
            <a:r>
              <a:rPr lang="en-US" sz="5400" dirty="0"/>
              <a:t>, </a:t>
            </a:r>
            <a:r>
              <a:rPr lang="en-US" sz="5400" dirty="0" err="1"/>
              <a:t>lon</a:t>
            </a:r>
            <a:r>
              <a:rPr lang="en-US" sz="5400" dirty="0"/>
              <a:t> </a:t>
            </a:r>
            <a:r>
              <a:rPr lang="en-US" sz="5400" dirty="0" err="1"/>
              <a:t>nước</a:t>
            </a:r>
            <a:r>
              <a:rPr lang="en-US" sz="5400" dirty="0"/>
              <a:t>, </a:t>
            </a:r>
            <a:r>
              <a:rPr lang="en-US" sz="5400" dirty="0" err="1"/>
              <a:t>bình</a:t>
            </a:r>
            <a:r>
              <a:rPr lang="en-US" sz="5400" dirty="0"/>
              <a:t> </a:t>
            </a:r>
            <a:r>
              <a:rPr lang="en-US" sz="5400" dirty="0" err="1"/>
              <a:t>cá</a:t>
            </a:r>
            <a:r>
              <a:rPr lang="en-US" sz="5400" dirty="0"/>
              <a:t> </a:t>
            </a:r>
            <a:r>
              <a:rPr lang="en-US" sz="5400" dirty="0" err="1"/>
              <a:t>cảnh</a:t>
            </a:r>
            <a:r>
              <a:rPr lang="en-US" sz="5400" dirty="0"/>
              <a:t>.</a:t>
            </a:r>
          </a:p>
          <a:p>
            <a:r>
              <a:rPr lang="en-US" sz="5400" dirty="0"/>
              <a:t>- </a:t>
            </a:r>
            <a:r>
              <a:rPr lang="en-US" sz="5400" dirty="0" err="1"/>
              <a:t>Đồ</a:t>
            </a:r>
            <a:r>
              <a:rPr lang="en-US" sz="5400" dirty="0"/>
              <a:t> </a:t>
            </a:r>
            <a:r>
              <a:rPr lang="en-US" sz="5400" dirty="0" err="1"/>
              <a:t>vật</a:t>
            </a:r>
            <a:r>
              <a:rPr lang="en-US" sz="5400" dirty="0"/>
              <a:t> </a:t>
            </a:r>
            <a:r>
              <a:rPr lang="en-US" sz="5400" dirty="0" err="1"/>
              <a:t>có</a:t>
            </a:r>
            <a:r>
              <a:rPr lang="en-US" sz="5400" dirty="0"/>
              <a:t> </a:t>
            </a:r>
            <a:r>
              <a:rPr lang="en-US" sz="5400" dirty="0" err="1"/>
              <a:t>dạng</a:t>
            </a:r>
            <a:r>
              <a:rPr lang="en-US" sz="5400" dirty="0"/>
              <a:t> </a:t>
            </a:r>
            <a:r>
              <a:rPr lang="en-US" sz="5400" dirty="0" err="1"/>
              <a:t>khối</a:t>
            </a:r>
            <a:r>
              <a:rPr lang="en-US" sz="5400" dirty="0"/>
              <a:t> </a:t>
            </a:r>
            <a:r>
              <a:rPr lang="en-US" sz="5400" dirty="0" err="1"/>
              <a:t>cầu</a:t>
            </a:r>
            <a:r>
              <a:rPr lang="en-US" sz="5400" dirty="0"/>
              <a:t>: </a:t>
            </a:r>
            <a:r>
              <a:rPr lang="en-US" sz="5400" dirty="0" err="1"/>
              <a:t>Quả</a:t>
            </a:r>
            <a:r>
              <a:rPr lang="en-US" sz="5400" dirty="0"/>
              <a:t> </a:t>
            </a:r>
            <a:r>
              <a:rPr lang="en-US" sz="5400" dirty="0" err="1"/>
              <a:t>bóng</a:t>
            </a:r>
            <a:endParaRPr lang="en-US" sz="5400" dirty="0"/>
          </a:p>
        </p:txBody>
      </p:sp>
      <p:sp>
        <p:nvSpPr>
          <p:cNvPr id="8" name="Oval 19">
            <a:extLst>
              <a:ext uri="{FF2B5EF4-FFF2-40B4-BE49-F238E27FC236}">
                <a16:creationId xmlns:a16="http://schemas.microsoft.com/office/drawing/2014/main" id="{BF52B9E7-D3A9-A74E-3C91-FED6D57F2C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-13857" y="130051"/>
            <a:ext cx="914400" cy="9144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 b="1" dirty="0">
                <a:solidFill>
                  <a:schemeClr val="bg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202608525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88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8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8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88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7" grpId="0" animBg="1"/>
      <p:bldP spid="42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yeah.mp3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end="3106.577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6662401" y="377997"/>
            <a:ext cx="1625600" cy="1219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71258" y="225707"/>
            <a:ext cx="16291143" cy="1754326"/>
          </a:xfrm>
          <a:prstGeom prst="rect">
            <a:avLst/>
          </a:prstGeom>
          <a:solidFill>
            <a:srgbClr val="92D050"/>
          </a:solidFill>
        </p:spPr>
        <p:txBody>
          <a:bodyPr wrap="square" rtlCol="0">
            <a:spAutoFit/>
          </a:bodyPr>
          <a:lstStyle/>
          <a:p>
            <a:r>
              <a:rPr lang="en-US" sz="5400" dirty="0">
                <a:solidFill>
                  <a:prstClr val="black"/>
                </a:solidFill>
              </a:rPr>
              <a:t>2. </a:t>
            </a:r>
            <a:r>
              <a:rPr lang="en-US" sz="5400" dirty="0" err="1">
                <a:solidFill>
                  <a:prstClr val="black"/>
                </a:solidFill>
              </a:rPr>
              <a:t>Mỗi</a:t>
            </a:r>
            <a:r>
              <a:rPr lang="en-US" sz="5400" dirty="0">
                <a:solidFill>
                  <a:prstClr val="black"/>
                </a:solidFill>
              </a:rPr>
              <a:t> </a:t>
            </a:r>
            <a:r>
              <a:rPr lang="en-US" sz="5400" dirty="0" err="1">
                <a:solidFill>
                  <a:prstClr val="black"/>
                </a:solidFill>
              </a:rPr>
              <a:t>hình</a:t>
            </a:r>
            <a:r>
              <a:rPr lang="en-US" sz="5400" dirty="0">
                <a:solidFill>
                  <a:prstClr val="black"/>
                </a:solidFill>
              </a:rPr>
              <a:t> </a:t>
            </a:r>
            <a:r>
              <a:rPr lang="en-US" sz="5400" dirty="0" err="1">
                <a:solidFill>
                  <a:prstClr val="black"/>
                </a:solidFill>
              </a:rPr>
              <a:t>sau</a:t>
            </a:r>
            <a:r>
              <a:rPr lang="en-US" sz="5400" dirty="0">
                <a:solidFill>
                  <a:prstClr val="black"/>
                </a:solidFill>
              </a:rPr>
              <a:t> </a:t>
            </a:r>
            <a:r>
              <a:rPr lang="en-US" sz="5400" dirty="0" err="1">
                <a:solidFill>
                  <a:prstClr val="black"/>
                </a:solidFill>
              </a:rPr>
              <a:t>có</a:t>
            </a:r>
            <a:r>
              <a:rPr lang="en-US" sz="5400" dirty="0">
                <a:solidFill>
                  <a:prstClr val="black"/>
                </a:solidFill>
              </a:rPr>
              <a:t> bao </a:t>
            </a:r>
            <a:r>
              <a:rPr lang="en-US" sz="5400" dirty="0" err="1">
                <a:solidFill>
                  <a:prstClr val="black"/>
                </a:solidFill>
              </a:rPr>
              <a:t>nhiêu</a:t>
            </a:r>
            <a:r>
              <a:rPr lang="en-US" sz="5400" dirty="0">
                <a:solidFill>
                  <a:prstClr val="black"/>
                </a:solidFill>
              </a:rPr>
              <a:t> </a:t>
            </a:r>
            <a:r>
              <a:rPr lang="en-US" sz="5400" dirty="0" err="1">
                <a:solidFill>
                  <a:prstClr val="black"/>
                </a:solidFill>
              </a:rPr>
              <a:t>khối</a:t>
            </a:r>
            <a:r>
              <a:rPr lang="en-US" sz="5400" dirty="0">
                <a:solidFill>
                  <a:prstClr val="black"/>
                </a:solidFill>
              </a:rPr>
              <a:t> </a:t>
            </a:r>
            <a:r>
              <a:rPr lang="en-US" sz="5400" dirty="0" err="1">
                <a:solidFill>
                  <a:prstClr val="black"/>
                </a:solidFill>
              </a:rPr>
              <a:t>trụ</a:t>
            </a:r>
            <a:r>
              <a:rPr lang="en-US" sz="5400" dirty="0">
                <a:solidFill>
                  <a:prstClr val="black"/>
                </a:solidFill>
              </a:rPr>
              <a:t>, </a:t>
            </a:r>
            <a:r>
              <a:rPr lang="en-US" sz="5400" dirty="0" err="1">
                <a:solidFill>
                  <a:prstClr val="black"/>
                </a:solidFill>
              </a:rPr>
              <a:t>khối</a:t>
            </a:r>
            <a:r>
              <a:rPr lang="en-US" sz="5400" dirty="0">
                <a:solidFill>
                  <a:prstClr val="black"/>
                </a:solidFill>
              </a:rPr>
              <a:t> </a:t>
            </a:r>
            <a:r>
              <a:rPr lang="en-US" sz="5400" dirty="0" err="1">
                <a:solidFill>
                  <a:prstClr val="black"/>
                </a:solidFill>
              </a:rPr>
              <a:t>cầu</a:t>
            </a:r>
            <a:r>
              <a:rPr lang="en-US" sz="5400" dirty="0">
                <a:solidFill>
                  <a:prstClr val="black"/>
                </a:solidFill>
              </a:rPr>
              <a:t>, </a:t>
            </a:r>
            <a:r>
              <a:rPr lang="en-US" sz="5400" dirty="0" err="1">
                <a:solidFill>
                  <a:prstClr val="black"/>
                </a:solidFill>
              </a:rPr>
              <a:t>khối</a:t>
            </a:r>
            <a:r>
              <a:rPr lang="en-US" sz="5400" dirty="0">
                <a:solidFill>
                  <a:prstClr val="black"/>
                </a:solidFill>
              </a:rPr>
              <a:t> </a:t>
            </a:r>
            <a:r>
              <a:rPr lang="en-US" sz="5400" dirty="0" err="1">
                <a:solidFill>
                  <a:prstClr val="black"/>
                </a:solidFill>
              </a:rPr>
              <a:t>vuông</a:t>
            </a:r>
            <a:r>
              <a:rPr lang="en-US" sz="5400" dirty="0">
                <a:solidFill>
                  <a:prstClr val="black"/>
                </a:solidFill>
              </a:rPr>
              <a:t>, </a:t>
            </a:r>
            <a:r>
              <a:rPr lang="en-US" sz="5400" dirty="0" err="1">
                <a:solidFill>
                  <a:prstClr val="black"/>
                </a:solidFill>
              </a:rPr>
              <a:t>khối</a:t>
            </a:r>
            <a:r>
              <a:rPr lang="en-US" sz="5400" dirty="0">
                <a:solidFill>
                  <a:prstClr val="black"/>
                </a:solidFill>
              </a:rPr>
              <a:t> </a:t>
            </a:r>
            <a:r>
              <a:rPr lang="en-US" sz="5400" dirty="0" err="1">
                <a:solidFill>
                  <a:prstClr val="black"/>
                </a:solidFill>
              </a:rPr>
              <a:t>hộp</a:t>
            </a:r>
            <a:r>
              <a:rPr lang="en-US" sz="5400" dirty="0">
                <a:solidFill>
                  <a:prstClr val="black"/>
                </a:solidFill>
              </a:rPr>
              <a:t> </a:t>
            </a:r>
            <a:r>
              <a:rPr lang="en-US" sz="5400" dirty="0" err="1">
                <a:solidFill>
                  <a:prstClr val="black"/>
                </a:solidFill>
              </a:rPr>
              <a:t>chữ</a:t>
            </a:r>
            <a:r>
              <a:rPr lang="en-US" sz="5400" dirty="0">
                <a:solidFill>
                  <a:prstClr val="black"/>
                </a:solidFill>
              </a:rPr>
              <a:t> </a:t>
            </a:r>
            <a:r>
              <a:rPr lang="en-US" sz="5400" dirty="0" err="1">
                <a:solidFill>
                  <a:prstClr val="black"/>
                </a:solidFill>
              </a:rPr>
              <a:t>nhật</a:t>
            </a:r>
            <a:r>
              <a:rPr lang="en-US" sz="5400" dirty="0">
                <a:solidFill>
                  <a:prstClr val="black"/>
                </a:solidFill>
              </a:rPr>
              <a:t>?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-121534" y="7187876"/>
            <a:ext cx="18409535" cy="1661993"/>
          </a:xfrm>
          <a:prstGeom prst="rect">
            <a:avLst/>
          </a:prstGeom>
          <a:solidFill>
            <a:srgbClr val="F7941E"/>
          </a:solidFill>
        </p:spPr>
        <p:txBody>
          <a:bodyPr wrap="square" rtlCol="0">
            <a:spAutoFit/>
          </a:bodyPr>
          <a:lstStyle/>
          <a:p>
            <a:r>
              <a:rPr lang="en-US" sz="5100" dirty="0" err="1">
                <a:solidFill>
                  <a:prstClr val="black"/>
                </a:solidFill>
              </a:rPr>
              <a:t>Hình</a:t>
            </a:r>
            <a:r>
              <a:rPr lang="en-US" sz="5100" dirty="0">
                <a:solidFill>
                  <a:prstClr val="black"/>
                </a:solidFill>
              </a:rPr>
              <a:t> 1: 2 </a:t>
            </a:r>
            <a:r>
              <a:rPr lang="en-US" sz="5100" dirty="0" err="1">
                <a:solidFill>
                  <a:prstClr val="black"/>
                </a:solidFill>
              </a:rPr>
              <a:t>khối</a:t>
            </a:r>
            <a:r>
              <a:rPr lang="en-US" sz="5100" dirty="0">
                <a:solidFill>
                  <a:prstClr val="black"/>
                </a:solidFill>
              </a:rPr>
              <a:t> </a:t>
            </a:r>
            <a:r>
              <a:rPr lang="en-US" sz="5100" dirty="0" err="1">
                <a:solidFill>
                  <a:prstClr val="black"/>
                </a:solidFill>
              </a:rPr>
              <a:t>trụ</a:t>
            </a:r>
            <a:r>
              <a:rPr lang="en-US" sz="5100" dirty="0">
                <a:solidFill>
                  <a:prstClr val="black"/>
                </a:solidFill>
              </a:rPr>
              <a:t>, 1 </a:t>
            </a:r>
            <a:r>
              <a:rPr lang="en-US" sz="5100" dirty="0" err="1">
                <a:solidFill>
                  <a:prstClr val="black"/>
                </a:solidFill>
              </a:rPr>
              <a:t>khối</a:t>
            </a:r>
            <a:r>
              <a:rPr lang="en-US" sz="5100" dirty="0">
                <a:solidFill>
                  <a:prstClr val="black"/>
                </a:solidFill>
              </a:rPr>
              <a:t> </a:t>
            </a:r>
            <a:r>
              <a:rPr lang="en-US" sz="5100" dirty="0" err="1">
                <a:solidFill>
                  <a:prstClr val="black"/>
                </a:solidFill>
              </a:rPr>
              <a:t>cầu</a:t>
            </a:r>
            <a:r>
              <a:rPr lang="en-US" sz="5100" dirty="0">
                <a:solidFill>
                  <a:prstClr val="black"/>
                </a:solidFill>
              </a:rPr>
              <a:t>, 1 </a:t>
            </a:r>
            <a:r>
              <a:rPr lang="en-US" sz="5100" dirty="0" err="1">
                <a:solidFill>
                  <a:prstClr val="black"/>
                </a:solidFill>
              </a:rPr>
              <a:t>khối</a:t>
            </a:r>
            <a:r>
              <a:rPr lang="en-US" sz="5100" dirty="0">
                <a:solidFill>
                  <a:prstClr val="black"/>
                </a:solidFill>
              </a:rPr>
              <a:t> </a:t>
            </a:r>
            <a:r>
              <a:rPr lang="en-US" sz="4800" dirty="0" err="1">
                <a:solidFill>
                  <a:prstClr val="black"/>
                </a:solidFill>
              </a:rPr>
              <a:t>vuông</a:t>
            </a:r>
            <a:r>
              <a:rPr lang="en-US" sz="5100" dirty="0">
                <a:solidFill>
                  <a:prstClr val="black"/>
                </a:solidFill>
              </a:rPr>
              <a:t>, 1 </a:t>
            </a:r>
            <a:r>
              <a:rPr lang="en-US" sz="5100" dirty="0" err="1">
                <a:solidFill>
                  <a:prstClr val="black"/>
                </a:solidFill>
              </a:rPr>
              <a:t>khối</a:t>
            </a:r>
            <a:r>
              <a:rPr lang="en-US" sz="5100" dirty="0">
                <a:solidFill>
                  <a:prstClr val="black"/>
                </a:solidFill>
              </a:rPr>
              <a:t> </a:t>
            </a:r>
            <a:r>
              <a:rPr lang="en-US" sz="5100" dirty="0" err="1">
                <a:solidFill>
                  <a:prstClr val="black"/>
                </a:solidFill>
              </a:rPr>
              <a:t>hộp</a:t>
            </a:r>
            <a:r>
              <a:rPr lang="en-US" sz="5100" dirty="0">
                <a:solidFill>
                  <a:prstClr val="black"/>
                </a:solidFill>
              </a:rPr>
              <a:t> </a:t>
            </a:r>
            <a:r>
              <a:rPr lang="en-US" sz="5100" dirty="0" err="1">
                <a:solidFill>
                  <a:prstClr val="black"/>
                </a:solidFill>
              </a:rPr>
              <a:t>chữ</a:t>
            </a:r>
            <a:r>
              <a:rPr lang="en-US" sz="5100" dirty="0">
                <a:solidFill>
                  <a:prstClr val="black"/>
                </a:solidFill>
              </a:rPr>
              <a:t> </a:t>
            </a:r>
            <a:r>
              <a:rPr lang="en-US" sz="5100" dirty="0" err="1">
                <a:solidFill>
                  <a:prstClr val="black"/>
                </a:solidFill>
              </a:rPr>
              <a:t>nhật</a:t>
            </a:r>
            <a:r>
              <a:rPr lang="en-US" sz="5100" dirty="0">
                <a:solidFill>
                  <a:prstClr val="black"/>
                </a:solidFill>
              </a:rPr>
              <a:t>.</a:t>
            </a:r>
          </a:p>
          <a:p>
            <a:r>
              <a:rPr lang="en-US" sz="5100" dirty="0" err="1">
                <a:solidFill>
                  <a:prstClr val="black"/>
                </a:solidFill>
              </a:rPr>
              <a:t>Hình</a:t>
            </a:r>
            <a:r>
              <a:rPr lang="en-US" sz="5100" dirty="0">
                <a:solidFill>
                  <a:prstClr val="black"/>
                </a:solidFill>
              </a:rPr>
              <a:t> 2: 7 </a:t>
            </a:r>
            <a:r>
              <a:rPr lang="en-US" sz="5100" dirty="0" err="1">
                <a:solidFill>
                  <a:prstClr val="black"/>
                </a:solidFill>
              </a:rPr>
              <a:t>khối</a:t>
            </a:r>
            <a:r>
              <a:rPr lang="en-US" sz="5100" dirty="0">
                <a:solidFill>
                  <a:prstClr val="black"/>
                </a:solidFill>
              </a:rPr>
              <a:t> </a:t>
            </a:r>
            <a:r>
              <a:rPr lang="en-US" sz="5100" dirty="0" err="1">
                <a:solidFill>
                  <a:prstClr val="black"/>
                </a:solidFill>
              </a:rPr>
              <a:t>trụ</a:t>
            </a:r>
            <a:r>
              <a:rPr lang="en-US" sz="5100" dirty="0">
                <a:solidFill>
                  <a:prstClr val="black"/>
                </a:solidFill>
              </a:rPr>
              <a:t>, 4 </a:t>
            </a:r>
            <a:r>
              <a:rPr lang="en-US" sz="5100" dirty="0" err="1">
                <a:solidFill>
                  <a:prstClr val="black"/>
                </a:solidFill>
              </a:rPr>
              <a:t>khối</a:t>
            </a:r>
            <a:r>
              <a:rPr lang="en-US" sz="5100" dirty="0">
                <a:solidFill>
                  <a:prstClr val="black"/>
                </a:solidFill>
              </a:rPr>
              <a:t> </a:t>
            </a:r>
            <a:r>
              <a:rPr lang="en-US" sz="5100" dirty="0" err="1">
                <a:solidFill>
                  <a:prstClr val="black"/>
                </a:solidFill>
              </a:rPr>
              <a:t>cầu</a:t>
            </a:r>
            <a:r>
              <a:rPr lang="en-US" sz="5100" dirty="0">
                <a:solidFill>
                  <a:prstClr val="black"/>
                </a:solidFill>
              </a:rPr>
              <a:t>, 1 </a:t>
            </a:r>
            <a:r>
              <a:rPr lang="en-US" sz="5100" dirty="0" err="1">
                <a:solidFill>
                  <a:prstClr val="black"/>
                </a:solidFill>
              </a:rPr>
              <a:t>khối</a:t>
            </a:r>
            <a:r>
              <a:rPr lang="en-US" sz="5100" dirty="0">
                <a:solidFill>
                  <a:prstClr val="black"/>
                </a:solidFill>
              </a:rPr>
              <a:t> </a:t>
            </a:r>
            <a:r>
              <a:rPr lang="en-US" sz="4800" dirty="0" err="1">
                <a:solidFill>
                  <a:prstClr val="black"/>
                </a:solidFill>
              </a:rPr>
              <a:t>vuông</a:t>
            </a:r>
            <a:r>
              <a:rPr lang="en-US" sz="5100" dirty="0">
                <a:solidFill>
                  <a:prstClr val="black"/>
                </a:solidFill>
              </a:rPr>
              <a:t>, 1 </a:t>
            </a:r>
            <a:r>
              <a:rPr lang="en-US" sz="5100" dirty="0" err="1">
                <a:solidFill>
                  <a:prstClr val="black"/>
                </a:solidFill>
              </a:rPr>
              <a:t>khối</a:t>
            </a:r>
            <a:r>
              <a:rPr lang="en-US" sz="5100" dirty="0">
                <a:solidFill>
                  <a:prstClr val="black"/>
                </a:solidFill>
              </a:rPr>
              <a:t> </a:t>
            </a:r>
            <a:r>
              <a:rPr lang="en-US" sz="5100" dirty="0" err="1">
                <a:solidFill>
                  <a:prstClr val="black"/>
                </a:solidFill>
              </a:rPr>
              <a:t>hộp</a:t>
            </a:r>
            <a:r>
              <a:rPr lang="en-US" sz="5100" dirty="0">
                <a:solidFill>
                  <a:prstClr val="black"/>
                </a:solidFill>
              </a:rPr>
              <a:t> </a:t>
            </a:r>
            <a:r>
              <a:rPr lang="en-US" sz="5100" dirty="0" err="1">
                <a:solidFill>
                  <a:prstClr val="black"/>
                </a:solidFill>
              </a:rPr>
              <a:t>chữ</a:t>
            </a:r>
            <a:r>
              <a:rPr lang="en-US" sz="5100" dirty="0">
                <a:solidFill>
                  <a:prstClr val="black"/>
                </a:solidFill>
              </a:rPr>
              <a:t> </a:t>
            </a:r>
            <a:r>
              <a:rPr lang="en-US" sz="5100" dirty="0" err="1">
                <a:solidFill>
                  <a:prstClr val="black"/>
                </a:solidFill>
              </a:rPr>
              <a:t>nhật</a:t>
            </a:r>
            <a:endParaRPr lang="en-US" sz="5100" dirty="0">
              <a:solidFill>
                <a:prstClr val="black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618" y="2291787"/>
            <a:ext cx="15481784" cy="475719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54238" y="5788466"/>
            <a:ext cx="236123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>
                <a:solidFill>
                  <a:srgbClr val="FF0000"/>
                </a:solidFill>
              </a:rPr>
              <a:t>Hình</a:t>
            </a:r>
            <a:r>
              <a:rPr lang="en-US" sz="5400" dirty="0">
                <a:solidFill>
                  <a:srgbClr val="FF0000"/>
                </a:solidFill>
              </a:rPr>
              <a:t> 1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549114" y="5915555"/>
            <a:ext cx="2326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5400" dirty="0" err="1">
                <a:solidFill>
                  <a:srgbClr val="FF0000"/>
                </a:solidFill>
              </a:rPr>
              <a:t>Hình</a:t>
            </a:r>
            <a:r>
              <a:rPr lang="en-US" sz="5400" dirty="0">
                <a:solidFill>
                  <a:srgbClr val="FF0000"/>
                </a:solidFill>
              </a:rPr>
              <a:t> 2</a:t>
            </a:r>
          </a:p>
        </p:txBody>
      </p:sp>
      <p:sp>
        <p:nvSpPr>
          <p:cNvPr id="8" name="Oval 19">
            <a:extLst>
              <a:ext uri="{FF2B5EF4-FFF2-40B4-BE49-F238E27FC236}">
                <a16:creationId xmlns:a16="http://schemas.microsoft.com/office/drawing/2014/main" id="{1A4AB7C7-83EB-C585-ACEE-6348DF2F78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218" y="225707"/>
            <a:ext cx="914400" cy="9144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 b="1" dirty="0">
                <a:solidFill>
                  <a:schemeClr val="bg1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171994080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8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" dur="188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8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88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88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audio>
          </p:childTnLst>
        </p:cTn>
      </p:par>
    </p:tnLst>
    <p:bldLst>
      <p:bldP spid="7" grpId="0" animBg="1"/>
      <p:bldP spid="42" grpId="0" animBg="1"/>
      <p:bldP spid="4" grpId="0"/>
      <p:bldP spid="5" grpId="0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7">
            <a:extLst>
              <a:ext uri="{FF2B5EF4-FFF2-40B4-BE49-F238E27FC236}">
                <a16:creationId xmlns:a16="http://schemas.microsoft.com/office/drawing/2014/main" id="{C8EC1027-52F3-4827-AECA-0DA638D2DCAD}"/>
              </a:ext>
            </a:extLst>
          </p:cNvPr>
          <p:cNvSpPr txBox="1"/>
          <p:nvPr/>
        </p:nvSpPr>
        <p:spPr>
          <a:xfrm>
            <a:off x="1672913" y="1485900"/>
            <a:ext cx="1494217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nl-NL" sz="4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a. Các </a:t>
            </a:r>
            <a:r>
              <a:rPr lang="nl-NL" sz="400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nl-NL" sz="4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hãy </a:t>
            </a:r>
            <a:r>
              <a:rPr lang="vi-VN" sz="4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quan </a:t>
            </a:r>
            <a:r>
              <a:rPr lang="vi-VN" sz="40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sát</a:t>
            </a:r>
            <a:r>
              <a:rPr lang="vi-VN" sz="4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40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mỗi</a:t>
            </a:r>
            <a:r>
              <a:rPr lang="vi-VN" sz="4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40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vi-VN" sz="4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vi-VN" sz="40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vẽ</a:t>
            </a:r>
            <a:r>
              <a:rPr lang="en-US" sz="4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lang="vi-VN" sz="4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đếm số khối trụ, khối cầu, khối </a:t>
            </a:r>
            <a:r>
              <a:rPr lang="en-US" sz="40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vuông</a:t>
            </a:r>
            <a:r>
              <a:rPr lang="vi-VN" sz="4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khối hộp chữ nhật</a:t>
            </a:r>
            <a:endParaRPr lang="vi-VN" sz="40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7FD186C-07A4-487F-9A42-4A5619EC8173}"/>
              </a:ext>
            </a:extLst>
          </p:cNvPr>
          <p:cNvGrpSpPr/>
          <p:nvPr/>
        </p:nvGrpSpPr>
        <p:grpSpPr>
          <a:xfrm>
            <a:off x="2057400" y="2857500"/>
            <a:ext cx="6629400" cy="7008655"/>
            <a:chOff x="2057400" y="2857500"/>
            <a:chExt cx="6629400" cy="7008655"/>
          </a:xfrm>
        </p:grpSpPr>
        <p:pic>
          <p:nvPicPr>
            <p:cNvPr id="5" name="Picture 4" descr="A picture containing stationary&#10;&#10;Description automatically generated">
              <a:extLst>
                <a:ext uri="{FF2B5EF4-FFF2-40B4-BE49-F238E27FC236}">
                  <a16:creationId xmlns:a16="http://schemas.microsoft.com/office/drawing/2014/main" id="{BBC19B31-D10D-4B04-A1CB-4633C4E89D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057400" y="2857500"/>
              <a:ext cx="6629400" cy="7008655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E3659007-7F19-42AE-A4B0-7A0C055DCA46}"/>
                </a:ext>
              </a:extLst>
            </p:cNvPr>
            <p:cNvSpPr txBox="1"/>
            <p:nvPr/>
          </p:nvSpPr>
          <p:spPr>
            <a:xfrm>
              <a:off x="3459480" y="8823960"/>
              <a:ext cx="182880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Hình</a:t>
              </a:r>
              <a:r>
                <a:rPr lang="en-US" sz="4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1</a:t>
              </a:r>
              <a:endParaRPr 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44A03AFA-97AD-4741-B9BF-18C1899E1770}"/>
              </a:ext>
            </a:extLst>
          </p:cNvPr>
          <p:cNvGrpSpPr/>
          <p:nvPr/>
        </p:nvGrpSpPr>
        <p:grpSpPr>
          <a:xfrm>
            <a:off x="8717280" y="3203799"/>
            <a:ext cx="7574633" cy="6624256"/>
            <a:chOff x="8717280" y="3203799"/>
            <a:chExt cx="7574633" cy="6624256"/>
          </a:xfrm>
        </p:grpSpPr>
        <p:pic>
          <p:nvPicPr>
            <p:cNvPr id="3" name="Picture 2" descr="A close-up of a toy&#10;&#10;Description automatically generated with medium confidence">
              <a:extLst>
                <a:ext uri="{FF2B5EF4-FFF2-40B4-BE49-F238E27FC236}">
                  <a16:creationId xmlns:a16="http://schemas.microsoft.com/office/drawing/2014/main" id="{F0EB1315-A313-4881-9591-FF8073E1DD9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17280" y="3203799"/>
              <a:ext cx="7574633" cy="6624256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3915546E-C6EE-4D6B-8BCB-3E9E2E642413}"/>
                </a:ext>
              </a:extLst>
            </p:cNvPr>
            <p:cNvSpPr txBox="1"/>
            <p:nvPr/>
          </p:nvSpPr>
          <p:spPr>
            <a:xfrm>
              <a:off x="9753600" y="8823960"/>
              <a:ext cx="182880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Hình</a:t>
              </a:r>
              <a:r>
                <a:rPr lang="en-US" sz="4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2</a:t>
              </a:r>
              <a:endParaRPr 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10" name="Oval 19">
            <a:extLst>
              <a:ext uri="{FF2B5EF4-FFF2-40B4-BE49-F238E27FC236}">
                <a16:creationId xmlns:a16="http://schemas.microsoft.com/office/drawing/2014/main" id="{2B325A71-5ADD-9F14-E8A7-FC8B2BFFEE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6648" y="1577479"/>
            <a:ext cx="914400" cy="9144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 b="1" dirty="0">
                <a:solidFill>
                  <a:schemeClr val="bg1"/>
                </a:solidFill>
              </a:rPr>
              <a:t>7</a:t>
            </a:r>
          </a:p>
        </p:txBody>
      </p:sp>
    </p:spTree>
    <p:extLst>
      <p:ext uri="{BB962C8B-B14F-4D97-AF65-F5344CB8AC3E}">
        <p14:creationId xmlns:p14="http://schemas.microsoft.com/office/powerpoint/2010/main" val="200969984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B5044254-DE52-4029-B43E-ACD26C567FBA}"/>
              </a:ext>
            </a:extLst>
          </p:cNvPr>
          <p:cNvGrpSpPr/>
          <p:nvPr/>
        </p:nvGrpSpPr>
        <p:grpSpPr>
          <a:xfrm>
            <a:off x="1490876" y="159025"/>
            <a:ext cx="3286125" cy="1470992"/>
            <a:chOff x="1523998" y="0"/>
            <a:chExt cx="2190751" cy="98066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B2407F96-D165-408B-8186-033E4D2C4D5C}"/>
                </a:ext>
              </a:extLst>
            </p:cNvPr>
            <p:cNvGrpSpPr/>
            <p:nvPr/>
          </p:nvGrpSpPr>
          <p:grpSpPr>
            <a:xfrm>
              <a:off x="1523998" y="0"/>
              <a:ext cx="2190751" cy="980661"/>
              <a:chOff x="1523999" y="0"/>
              <a:chExt cx="1285462" cy="1828800"/>
            </a:xfrm>
          </p:grpSpPr>
          <p:sp>
            <p:nvSpPr>
              <p:cNvPr id="2" name="Rectangle: Top Corners Rounded 1">
                <a:extLst>
                  <a:ext uri="{FF2B5EF4-FFF2-40B4-BE49-F238E27FC236}">
                    <a16:creationId xmlns:a16="http://schemas.microsoft.com/office/drawing/2014/main" id="{2974D671-0870-4777-BE31-5FD1BBBF9AD7}"/>
                  </a:ext>
                </a:extLst>
              </p:cNvPr>
              <p:cNvSpPr/>
              <p:nvPr/>
            </p:nvSpPr>
            <p:spPr>
              <a:xfrm rot="10800000">
                <a:off x="1523999" y="0"/>
                <a:ext cx="1285462" cy="1828800"/>
              </a:xfrm>
              <a:prstGeom prst="round2SameRect">
                <a:avLst/>
              </a:prstGeom>
              <a:solidFill>
                <a:schemeClr val="accent6">
                  <a:lumMod val="75000"/>
                </a:schemeClr>
              </a:solidFill>
              <a:ln>
                <a:solidFill>
                  <a:schemeClr val="accent6">
                    <a:lumMod val="75000"/>
                  </a:schemeClr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2700"/>
              </a:p>
            </p:txBody>
          </p:sp>
          <p:sp>
            <p:nvSpPr>
              <p:cNvPr id="3" name="Rectangle: Top Corners Rounded 2">
                <a:extLst>
                  <a:ext uri="{FF2B5EF4-FFF2-40B4-BE49-F238E27FC236}">
                    <a16:creationId xmlns:a16="http://schemas.microsoft.com/office/drawing/2014/main" id="{219332FA-4BE4-4F03-A894-08EEC78551F0}"/>
                  </a:ext>
                </a:extLst>
              </p:cNvPr>
              <p:cNvSpPr/>
              <p:nvPr/>
            </p:nvSpPr>
            <p:spPr>
              <a:xfrm rot="10800000">
                <a:off x="1566862" y="76199"/>
                <a:ext cx="1204497" cy="1709738"/>
              </a:xfrm>
              <a:prstGeom prst="round2SameRect">
                <a:avLst/>
              </a:prstGeom>
              <a:solidFill>
                <a:schemeClr val="bg1"/>
              </a:solidFill>
              <a:ln>
                <a:solidFill>
                  <a:schemeClr val="accent6">
                    <a:lumMod val="75000"/>
                  </a:schemeClr>
                </a:solidFill>
                <a:prstDash val="lg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vi-VN" sz="2700"/>
              </a:p>
            </p:txBody>
          </p:sp>
        </p:grp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46C80A5A-72BA-45B9-A254-2A8D09624ECF}"/>
                </a:ext>
              </a:extLst>
            </p:cNvPr>
            <p:cNvSpPr txBox="1"/>
            <p:nvPr/>
          </p:nvSpPr>
          <p:spPr>
            <a:xfrm>
              <a:off x="1677722" y="206880"/>
              <a:ext cx="1972090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vi-VN" sz="4800" dirty="0">
                <a:solidFill>
                  <a:schemeClr val="accent6">
                    <a:lumMod val="75000"/>
                  </a:schemeClr>
                </a:solidFill>
                <a:latin typeface="+mj-lt"/>
              </a:endParaRPr>
            </a:p>
          </p:txBody>
        </p:sp>
      </p:grpSp>
      <p:sp>
        <p:nvSpPr>
          <p:cNvPr id="8" name="TextBox 7">
            <a:extLst>
              <a:ext uri="{FF2B5EF4-FFF2-40B4-BE49-F238E27FC236}">
                <a16:creationId xmlns:a16="http://schemas.microsoft.com/office/drawing/2014/main" id="{D05E2FA4-701D-4C92-898E-7EE4AF07FEBA}"/>
              </a:ext>
            </a:extLst>
          </p:cNvPr>
          <p:cNvSpPr txBox="1"/>
          <p:nvPr/>
        </p:nvSpPr>
        <p:spPr>
          <a:xfrm>
            <a:off x="675654" y="3287468"/>
            <a:ext cx="16203019" cy="3635417"/>
          </a:xfrm>
          <a:prstGeom prst="rect">
            <a:avLst/>
          </a:prstGeom>
          <a:noFill/>
          <a:ln>
            <a:noFill/>
          </a:ln>
        </p:spPr>
        <p:txBody>
          <a:bodyPr wrap="none" lIns="137157" tIns="68579" rIns="137157" bIns="68579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99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+mj-lt"/>
              </a:rPr>
              <a:t>KHỐI VUÔNG, KHỐI CHỮ NHẬT</a:t>
            </a:r>
          </a:p>
          <a:p>
            <a:pPr algn="ctr">
              <a:lnSpc>
                <a:spcPct val="120000"/>
              </a:lnSpc>
            </a:pPr>
            <a:r>
              <a:rPr lang="vi-VN" sz="9900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chemeClr val="bg1"/>
                </a:solidFill>
                <a:latin typeface="+mj-lt"/>
              </a:rPr>
              <a:t>KHỐI TRỤ, KHỐI CẦU</a:t>
            </a:r>
          </a:p>
        </p:txBody>
      </p:sp>
    </p:spTree>
    <p:extLst>
      <p:ext uri="{BB962C8B-B14F-4D97-AF65-F5344CB8AC3E}">
        <p14:creationId xmlns:p14="http://schemas.microsoft.com/office/powerpoint/2010/main" val="102179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6D2FC6ED-D3EC-48C8-B86F-855409A8BD2E}"/>
              </a:ext>
            </a:extLst>
          </p:cNvPr>
          <p:cNvGrpSpPr/>
          <p:nvPr/>
        </p:nvGrpSpPr>
        <p:grpSpPr>
          <a:xfrm>
            <a:off x="1447800" y="876300"/>
            <a:ext cx="7846857" cy="8763000"/>
            <a:chOff x="1447800" y="876300"/>
            <a:chExt cx="7846857" cy="8763000"/>
          </a:xfrm>
        </p:grpSpPr>
        <p:pic>
          <p:nvPicPr>
            <p:cNvPr id="5" name="Picture 4" descr="A picture containing stationary&#10;&#10;Description automatically generated">
              <a:extLst>
                <a:ext uri="{FF2B5EF4-FFF2-40B4-BE49-F238E27FC236}">
                  <a16:creationId xmlns:a16="http://schemas.microsoft.com/office/drawing/2014/main" id="{BBC19B31-D10D-4B04-A1CB-4633C4E89D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75" t="11503" r="14411" b="6091"/>
            <a:stretch/>
          </p:blipFill>
          <p:spPr>
            <a:xfrm>
              <a:off x="1447800" y="876300"/>
              <a:ext cx="7846857" cy="8763000"/>
            </a:xfrm>
            <a:prstGeom prst="rect">
              <a:avLst/>
            </a:prstGeom>
          </p:spPr>
        </p:pic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333D118C-B02F-4E5B-ADD8-AEEB7983D2F9}"/>
                </a:ext>
              </a:extLst>
            </p:cNvPr>
            <p:cNvSpPr txBox="1"/>
            <p:nvPr/>
          </p:nvSpPr>
          <p:spPr>
            <a:xfrm>
              <a:off x="3459480" y="8823960"/>
              <a:ext cx="182880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Hình</a:t>
              </a:r>
              <a:r>
                <a:rPr lang="en-US" sz="4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1</a:t>
              </a:r>
              <a:endParaRPr 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2" name="TextBox 21">
            <a:extLst>
              <a:ext uri="{FF2B5EF4-FFF2-40B4-BE49-F238E27FC236}">
                <a16:creationId xmlns:a16="http://schemas.microsoft.com/office/drawing/2014/main" id="{B26623E8-202B-4B6B-B117-C459842B60AA}"/>
              </a:ext>
            </a:extLst>
          </p:cNvPr>
          <p:cNvSpPr txBox="1"/>
          <p:nvPr/>
        </p:nvSpPr>
        <p:spPr>
          <a:xfrm>
            <a:off x="1447800" y="1409503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rgbClr val="BB15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6600" dirty="0">
              <a:solidFill>
                <a:srgbClr val="BB15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E05BEC5-2318-44EA-A300-18CE6271DC7C}"/>
              </a:ext>
            </a:extLst>
          </p:cNvPr>
          <p:cNvSpPr txBox="1"/>
          <p:nvPr/>
        </p:nvSpPr>
        <p:spPr>
          <a:xfrm>
            <a:off x="8305800" y="4262203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rgbClr val="BB155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6600" dirty="0">
              <a:solidFill>
                <a:srgbClr val="BB155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384DCE5-BA3C-4EA9-A783-5A3BC4749B9B}"/>
              </a:ext>
            </a:extLst>
          </p:cNvPr>
          <p:cNvSpPr txBox="1"/>
          <p:nvPr/>
        </p:nvSpPr>
        <p:spPr>
          <a:xfrm>
            <a:off x="9525000" y="2893107"/>
            <a:ext cx="64008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 1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EC163C-D278-4D0E-B134-BC0167FBE40F}"/>
              </a:ext>
            </a:extLst>
          </p:cNvPr>
          <p:cNvSpPr txBox="1"/>
          <p:nvPr/>
        </p:nvSpPr>
        <p:spPr>
          <a:xfrm>
            <a:off x="11010900" y="3899918"/>
            <a:ext cx="3429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2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trụ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81CB73-80EC-4C61-A771-BB9DC4606E2B}"/>
              </a:ext>
            </a:extLst>
          </p:cNvPr>
          <p:cNvSpPr txBox="1"/>
          <p:nvPr/>
        </p:nvSpPr>
        <p:spPr>
          <a:xfrm>
            <a:off x="5791200" y="855505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6600" dirty="0">
              <a:solidFill>
                <a:srgbClr val="1D715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BF66A8-F251-4414-BB31-5240EAB37ECA}"/>
              </a:ext>
            </a:extLst>
          </p:cNvPr>
          <p:cNvSpPr txBox="1"/>
          <p:nvPr/>
        </p:nvSpPr>
        <p:spPr>
          <a:xfrm>
            <a:off x="10980420" y="4722078"/>
            <a:ext cx="3429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F449B12-46CA-4F28-8AD0-EBCD181D98BD}"/>
              </a:ext>
            </a:extLst>
          </p:cNvPr>
          <p:cNvSpPr txBox="1"/>
          <p:nvPr/>
        </p:nvSpPr>
        <p:spPr>
          <a:xfrm>
            <a:off x="11010900" y="5630019"/>
            <a:ext cx="52959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vuông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D074631-03E8-42A6-BBCA-7DD1D2CD5983}"/>
              </a:ext>
            </a:extLst>
          </p:cNvPr>
          <p:cNvSpPr txBox="1"/>
          <p:nvPr/>
        </p:nvSpPr>
        <p:spPr>
          <a:xfrm>
            <a:off x="11010900" y="6515100"/>
            <a:ext cx="58293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nhật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C38BBA77-075C-4F3C-B148-A46332DC01EC}"/>
              </a:ext>
            </a:extLst>
          </p:cNvPr>
          <p:cNvSpPr txBox="1"/>
          <p:nvPr/>
        </p:nvSpPr>
        <p:spPr>
          <a:xfrm>
            <a:off x="3907317" y="4314348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6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D66ED4AA-B2B7-4263-8042-9028BEAD9727}"/>
              </a:ext>
            </a:extLst>
          </p:cNvPr>
          <p:cNvSpPr txBox="1"/>
          <p:nvPr/>
        </p:nvSpPr>
        <p:spPr>
          <a:xfrm>
            <a:off x="2824405" y="7705567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66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561113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1" grpId="0"/>
      <p:bldP spid="12" grpId="0"/>
      <p:bldP spid="15" grpId="0"/>
      <p:bldP spid="16" grpId="0"/>
      <p:bldP spid="20" grpId="0"/>
      <p:bldP spid="23" grpId="0"/>
      <p:bldP spid="24" grpId="0"/>
      <p:bldP spid="25" grpId="0"/>
      <p:bldP spid="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7384DCE5-BA3C-4EA9-A783-5A3BC4749B9B}"/>
              </a:ext>
            </a:extLst>
          </p:cNvPr>
          <p:cNvSpPr txBox="1"/>
          <p:nvPr/>
        </p:nvSpPr>
        <p:spPr>
          <a:xfrm>
            <a:off x="11431744" y="2893107"/>
            <a:ext cx="300815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 2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7EC163C-D278-4D0E-B134-BC0167FBE40F}"/>
              </a:ext>
            </a:extLst>
          </p:cNvPr>
          <p:cNvSpPr txBox="1"/>
          <p:nvPr/>
        </p:nvSpPr>
        <p:spPr>
          <a:xfrm>
            <a:off x="11010900" y="3899918"/>
            <a:ext cx="3429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7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trụ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6BF66A8-F251-4414-BB31-5240EAB37ECA}"/>
              </a:ext>
            </a:extLst>
          </p:cNvPr>
          <p:cNvSpPr txBox="1"/>
          <p:nvPr/>
        </p:nvSpPr>
        <p:spPr>
          <a:xfrm>
            <a:off x="10980420" y="4722078"/>
            <a:ext cx="3429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4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F449B12-46CA-4F28-8AD0-EBCD181D98BD}"/>
              </a:ext>
            </a:extLst>
          </p:cNvPr>
          <p:cNvSpPr txBox="1"/>
          <p:nvPr/>
        </p:nvSpPr>
        <p:spPr>
          <a:xfrm>
            <a:off x="11010900" y="5630019"/>
            <a:ext cx="52959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vuông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3D074631-03E8-42A6-BBCA-7DD1D2CD5983}"/>
              </a:ext>
            </a:extLst>
          </p:cNvPr>
          <p:cNvSpPr txBox="1"/>
          <p:nvPr/>
        </p:nvSpPr>
        <p:spPr>
          <a:xfrm>
            <a:off x="11010900" y="6515100"/>
            <a:ext cx="58293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1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hộp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chữ</a:t>
            </a:r>
            <a:r>
              <a:rPr lang="en-US" sz="40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nhật</a:t>
            </a:r>
            <a:endParaRPr lang="en-US" sz="4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4339FA90-5CBA-48A0-B0F7-6F0420939D50}"/>
              </a:ext>
            </a:extLst>
          </p:cNvPr>
          <p:cNvGrpSpPr/>
          <p:nvPr/>
        </p:nvGrpSpPr>
        <p:grpSpPr>
          <a:xfrm>
            <a:off x="533400" y="746672"/>
            <a:ext cx="9563101" cy="8793655"/>
            <a:chOff x="7833712" y="3436835"/>
            <a:chExt cx="9563101" cy="8793655"/>
          </a:xfrm>
        </p:grpSpPr>
        <p:pic>
          <p:nvPicPr>
            <p:cNvPr id="18" name="Picture 17" descr="A close-up of a toy&#10;&#10;Description automatically generated with medium confidence">
              <a:extLst>
                <a:ext uri="{FF2B5EF4-FFF2-40B4-BE49-F238E27FC236}">
                  <a16:creationId xmlns:a16="http://schemas.microsoft.com/office/drawing/2014/main" id="{FFC5D4C6-A028-40A9-8035-3F5077FDF52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25" t="6902" r="9054" b="1073"/>
            <a:stretch/>
          </p:blipFill>
          <p:spPr>
            <a:xfrm>
              <a:off x="7833712" y="3436835"/>
              <a:ext cx="9563101" cy="8793655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F72CB629-780E-4353-9C00-9C80B75DF327}"/>
                </a:ext>
              </a:extLst>
            </p:cNvPr>
            <p:cNvSpPr txBox="1"/>
            <p:nvPr/>
          </p:nvSpPr>
          <p:spPr>
            <a:xfrm>
              <a:off x="9814912" y="9909399"/>
              <a:ext cx="1828800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Hình</a:t>
              </a:r>
              <a:r>
                <a:rPr lang="en-US" sz="4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2</a:t>
              </a:r>
              <a:endParaRPr 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5291CA5D-4904-426C-94EC-40ACA9A238C5}"/>
              </a:ext>
            </a:extLst>
          </p:cNvPr>
          <p:cNvSpPr txBox="1"/>
          <p:nvPr/>
        </p:nvSpPr>
        <p:spPr>
          <a:xfrm>
            <a:off x="6781800" y="1943100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6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D228429-D655-452D-A9F0-7A15F5167BC5}"/>
              </a:ext>
            </a:extLst>
          </p:cNvPr>
          <p:cNvSpPr txBox="1"/>
          <p:nvPr/>
        </p:nvSpPr>
        <p:spPr>
          <a:xfrm>
            <a:off x="5110405" y="2035470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6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236368A-040E-44CB-AAE7-511F4C2764E7}"/>
              </a:ext>
            </a:extLst>
          </p:cNvPr>
          <p:cNvSpPr txBox="1"/>
          <p:nvPr/>
        </p:nvSpPr>
        <p:spPr>
          <a:xfrm>
            <a:off x="9009455" y="4035503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6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053DF9E-E33E-4FD0-A1ED-94024CEC063F}"/>
              </a:ext>
            </a:extLst>
          </p:cNvPr>
          <p:cNvSpPr txBox="1"/>
          <p:nvPr/>
        </p:nvSpPr>
        <p:spPr>
          <a:xfrm>
            <a:off x="9564843" y="6132010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6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76EE468A-B860-4307-809B-446438B190E3}"/>
              </a:ext>
            </a:extLst>
          </p:cNvPr>
          <p:cNvSpPr txBox="1"/>
          <p:nvPr/>
        </p:nvSpPr>
        <p:spPr>
          <a:xfrm>
            <a:off x="8763000" y="7129140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</a:t>
            </a:r>
            <a:endParaRPr lang="en-US" sz="6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0CFAE67-EADE-4812-A4D5-454B1F6CD96D}"/>
              </a:ext>
            </a:extLst>
          </p:cNvPr>
          <p:cNvSpPr txBox="1"/>
          <p:nvPr/>
        </p:nvSpPr>
        <p:spPr>
          <a:xfrm>
            <a:off x="5314950" y="8039100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6</a:t>
            </a:r>
            <a:endParaRPr lang="en-US" sz="6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0D566F1-41EE-4835-931E-3C76F6AEEFAB}"/>
              </a:ext>
            </a:extLst>
          </p:cNvPr>
          <p:cNvSpPr txBox="1"/>
          <p:nvPr/>
        </p:nvSpPr>
        <p:spPr>
          <a:xfrm>
            <a:off x="838200" y="5945862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7</a:t>
            </a:r>
            <a:endParaRPr lang="en-US" sz="6600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342D7A8-E8BA-4E80-BA11-1F6B1C3B2A6D}"/>
              </a:ext>
            </a:extLst>
          </p:cNvPr>
          <p:cNvSpPr txBox="1"/>
          <p:nvPr/>
        </p:nvSpPr>
        <p:spPr>
          <a:xfrm>
            <a:off x="4534772" y="3247050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66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FBA4F3B1-AF6A-48D2-B067-A609FE4A7756}"/>
              </a:ext>
            </a:extLst>
          </p:cNvPr>
          <p:cNvSpPr txBox="1"/>
          <p:nvPr/>
        </p:nvSpPr>
        <p:spPr>
          <a:xfrm>
            <a:off x="3668596" y="4253861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US" sz="66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7F01AED4-BE00-474E-93FA-CBCF8049644E}"/>
              </a:ext>
            </a:extLst>
          </p:cNvPr>
          <p:cNvSpPr txBox="1"/>
          <p:nvPr/>
        </p:nvSpPr>
        <p:spPr>
          <a:xfrm>
            <a:off x="3354543" y="2790400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endParaRPr lang="en-US" sz="66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AA5F5B5-FDA0-420B-815E-19C6BC46C9C7}"/>
              </a:ext>
            </a:extLst>
          </p:cNvPr>
          <p:cNvSpPr txBox="1"/>
          <p:nvPr/>
        </p:nvSpPr>
        <p:spPr>
          <a:xfrm>
            <a:off x="2440143" y="3767471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rgbClr val="FFFF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endParaRPr lang="en-US" sz="6600" dirty="0">
              <a:solidFill>
                <a:srgbClr val="FFFF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C798EE8-4ABF-4934-8986-8097AEE12708}"/>
              </a:ext>
            </a:extLst>
          </p:cNvPr>
          <p:cNvSpPr txBox="1"/>
          <p:nvPr/>
        </p:nvSpPr>
        <p:spPr>
          <a:xfrm>
            <a:off x="6339025" y="4483287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6600" dirty="0">
              <a:solidFill>
                <a:schemeClr val="tx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74393A77-249C-4551-A16A-38AFB16A8C24}"/>
              </a:ext>
            </a:extLst>
          </p:cNvPr>
          <p:cNvSpPr txBox="1"/>
          <p:nvPr/>
        </p:nvSpPr>
        <p:spPr>
          <a:xfrm>
            <a:off x="4163024" y="5983962"/>
            <a:ext cx="988857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6600" b="1" i="1" dirty="0"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endParaRPr lang="en-US" sz="6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81877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5" grpId="0"/>
      <p:bldP spid="20" grpId="0"/>
      <p:bldP spid="23" grpId="0"/>
      <p:bldP spid="24" grpId="0"/>
      <p:bldP spid="21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extBox 34">
            <a:extLst>
              <a:ext uri="{FF2B5EF4-FFF2-40B4-BE49-F238E27FC236}">
                <a16:creationId xmlns:a16="http://schemas.microsoft.com/office/drawing/2014/main" id="{1342156C-6068-43AA-A442-51CF061ECA03}"/>
              </a:ext>
            </a:extLst>
          </p:cNvPr>
          <p:cNvSpPr txBox="1"/>
          <p:nvPr/>
        </p:nvSpPr>
        <p:spPr>
          <a:xfrm>
            <a:off x="1475939" y="800100"/>
            <a:ext cx="15336122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Aft>
                <a:spcPts val="1000"/>
              </a:spcAft>
            </a:pPr>
            <a:r>
              <a:rPr lang="nl-NL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b. Các </a:t>
            </a:r>
            <a:r>
              <a:rPr lang="nl-NL" sz="360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nl-NL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hãy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sử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dụng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học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để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thành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tương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tự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trên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hoặc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sáng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tạo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hình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ý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thích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 Sau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khi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xong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smtClean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con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hãy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giới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thiệu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với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bạn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ý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tưởng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ghép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3600" dirty="0" err="1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mình</a:t>
            </a:r>
            <a:r>
              <a:rPr lang="en-US" sz="36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vi-VN" sz="36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6" name="Picture 8">
            <a:extLst>
              <a:ext uri="{FF2B5EF4-FFF2-40B4-BE49-F238E27FC236}">
                <a16:creationId xmlns:a16="http://schemas.microsoft.com/office/drawing/2014/main" id="{E8C9E93A-D18B-467F-9764-762AECB086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676400" y="3924300"/>
            <a:ext cx="6762559" cy="5257889"/>
          </a:xfrm>
          <a:prstGeom prst="rect">
            <a:avLst/>
          </a:prstGeom>
        </p:spPr>
      </p:pic>
      <p:pic>
        <p:nvPicPr>
          <p:cNvPr id="37" name="Picture 15">
            <a:extLst>
              <a:ext uri="{FF2B5EF4-FFF2-40B4-BE49-F238E27FC236}">
                <a16:creationId xmlns:a16="http://schemas.microsoft.com/office/drawing/2014/main" id="{359B7BEA-9334-4653-AA7D-D709200AC8F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9108194" y="3924300"/>
            <a:ext cx="7703867" cy="5257889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>
            <a:extLst>
              <a:ext uri="{FF2B5EF4-FFF2-40B4-BE49-F238E27FC236}">
                <a16:creationId xmlns:a16="http://schemas.microsoft.com/office/drawing/2014/main" id="{10EFAF8C-AA1D-4479-B1C8-65B285983A9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14278" b="1052"/>
          <a:stretch>
            <a:fillRect/>
          </a:stretch>
        </p:blipFill>
        <p:spPr>
          <a:xfrm rot="16200000">
            <a:off x="-1551466" y="4729412"/>
            <a:ext cx="6047473" cy="6980537"/>
          </a:xfrm>
          <a:prstGeom prst="rect">
            <a:avLst/>
          </a:prstGeom>
        </p:spPr>
      </p:pic>
      <p:pic>
        <p:nvPicPr>
          <p:cNvPr id="8" name="Picture 4">
            <a:extLst>
              <a:ext uri="{FF2B5EF4-FFF2-40B4-BE49-F238E27FC236}">
                <a16:creationId xmlns:a16="http://schemas.microsoft.com/office/drawing/2014/main" id="{AE5A162F-AEA1-44C9-BF52-611AAE93BD7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t="1296" r="25658"/>
          <a:stretch>
            <a:fillRect/>
          </a:stretch>
        </p:blipFill>
        <p:spPr>
          <a:xfrm rot="16200000">
            <a:off x="-1067207" y="-878372"/>
            <a:ext cx="5244653" cy="6963296"/>
          </a:xfrm>
          <a:prstGeom prst="rect">
            <a:avLst/>
          </a:prstGeom>
        </p:spPr>
      </p:pic>
      <p:pic>
        <p:nvPicPr>
          <p:cNvPr id="9" name="Picture 5">
            <a:extLst>
              <a:ext uri="{FF2B5EF4-FFF2-40B4-BE49-F238E27FC236}">
                <a16:creationId xmlns:a16="http://schemas.microsoft.com/office/drawing/2014/main" id="{47571271-5DD0-4F58-915A-E386353E9D42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14278" b="1052"/>
          <a:stretch>
            <a:fillRect/>
          </a:stretch>
        </p:blipFill>
        <p:spPr>
          <a:xfrm rot="16200000">
            <a:off x="5424341" y="4729412"/>
            <a:ext cx="6047473" cy="6980537"/>
          </a:xfrm>
          <a:prstGeom prst="rect">
            <a:avLst/>
          </a:prstGeom>
        </p:spPr>
      </p:pic>
      <p:pic>
        <p:nvPicPr>
          <p:cNvPr id="10" name="Picture 6">
            <a:extLst>
              <a:ext uri="{FF2B5EF4-FFF2-40B4-BE49-F238E27FC236}">
                <a16:creationId xmlns:a16="http://schemas.microsoft.com/office/drawing/2014/main" id="{D8863561-748A-42D9-874E-B5CCA8129E88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t="1296" r="25658"/>
          <a:stretch>
            <a:fillRect/>
          </a:stretch>
        </p:blipFill>
        <p:spPr>
          <a:xfrm rot="16200000">
            <a:off x="5908599" y="-878372"/>
            <a:ext cx="5244653" cy="6963296"/>
          </a:xfrm>
          <a:prstGeom prst="rect">
            <a:avLst/>
          </a:prstGeom>
        </p:spPr>
      </p:pic>
      <p:pic>
        <p:nvPicPr>
          <p:cNvPr id="11" name="Picture 7">
            <a:extLst>
              <a:ext uri="{FF2B5EF4-FFF2-40B4-BE49-F238E27FC236}">
                <a16:creationId xmlns:a16="http://schemas.microsoft.com/office/drawing/2014/main" id="{16E35381-2D60-4063-AAF8-08138F5361D1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l="14278" b="1052"/>
          <a:stretch>
            <a:fillRect/>
          </a:stretch>
        </p:blipFill>
        <p:spPr>
          <a:xfrm rot="16200000">
            <a:off x="12382023" y="4729412"/>
            <a:ext cx="6047473" cy="6980537"/>
          </a:xfrm>
          <a:prstGeom prst="rect">
            <a:avLst/>
          </a:prstGeom>
        </p:spPr>
      </p:pic>
      <p:pic>
        <p:nvPicPr>
          <p:cNvPr id="12" name="Picture 8">
            <a:extLst>
              <a:ext uri="{FF2B5EF4-FFF2-40B4-BE49-F238E27FC236}">
                <a16:creationId xmlns:a16="http://schemas.microsoft.com/office/drawing/2014/main" id="{B9EE968F-8E74-41AC-8091-88A6336CFA6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40000"/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 t="1296" r="25658"/>
          <a:stretch>
            <a:fillRect/>
          </a:stretch>
        </p:blipFill>
        <p:spPr>
          <a:xfrm rot="16200000">
            <a:off x="12866282" y="-878372"/>
            <a:ext cx="5244653" cy="6963296"/>
          </a:xfrm>
          <a:prstGeom prst="rect">
            <a:avLst/>
          </a:prstGeom>
        </p:spPr>
      </p:pic>
      <p:sp>
        <p:nvSpPr>
          <p:cNvPr id="13" name="TextBox 9">
            <a:extLst>
              <a:ext uri="{FF2B5EF4-FFF2-40B4-BE49-F238E27FC236}">
                <a16:creationId xmlns:a16="http://schemas.microsoft.com/office/drawing/2014/main" id="{317DE096-49ED-4F2F-BBB9-1B0812EE9EF8}"/>
              </a:ext>
            </a:extLst>
          </p:cNvPr>
          <p:cNvSpPr txBox="1"/>
          <p:nvPr/>
        </p:nvSpPr>
        <p:spPr>
          <a:xfrm>
            <a:off x="4219575" y="495300"/>
            <a:ext cx="9848850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VẬN DỤNG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69A60C2-A2DE-4ED1-B142-294FC3711487}"/>
              </a:ext>
            </a:extLst>
          </p:cNvPr>
          <p:cNvSpPr txBox="1"/>
          <p:nvPr/>
        </p:nvSpPr>
        <p:spPr>
          <a:xfrm>
            <a:off x="2362744" y="1183543"/>
            <a:ext cx="13639800" cy="1063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nl-NL" sz="4800" b="1" i="1" dirty="0">
                <a:solidFill>
                  <a:srgbClr val="1D7151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Hoạt động theo nhóm</a:t>
            </a:r>
            <a:endParaRPr lang="vi-VN" sz="4800" b="1" i="1" dirty="0">
              <a:solidFill>
                <a:srgbClr val="1D7151"/>
              </a:solidFill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EA4568D-5E9D-4FA9-8439-85BEB8088BF0}"/>
              </a:ext>
            </a:extLst>
          </p:cNvPr>
          <p:cNvSpPr txBox="1"/>
          <p:nvPr/>
        </p:nvSpPr>
        <p:spPr>
          <a:xfrm>
            <a:off x="1955203" y="2265309"/>
            <a:ext cx="1437759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nl-NL" sz="40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Các </a:t>
            </a:r>
            <a:r>
              <a:rPr lang="nl-NL" sz="4000" dirty="0" smtClean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con </a:t>
            </a:r>
            <a:r>
              <a:rPr lang="nl-NL" sz="40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hãy kể tên các đồ vật có dạng khối cầu hoặc khối trụ trong thực tế và chia sẻ trước lớp. (kể ít nhất 5 đồ vật)</a:t>
            </a:r>
            <a:endParaRPr lang="vi-VN" sz="40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EB362F5-5268-474B-AD62-ABEE508BFD52}"/>
              </a:ext>
            </a:extLst>
          </p:cNvPr>
          <p:cNvSpPr txBox="1"/>
          <p:nvPr/>
        </p:nvSpPr>
        <p:spPr>
          <a:xfrm>
            <a:off x="4714161" y="4283214"/>
            <a:ext cx="90820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a. 5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trụ</a:t>
            </a:r>
            <a:endParaRPr lang="en-US" sz="4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98EFD169-CD3D-4AFA-93BF-CFEB3EB5596A}"/>
              </a:ext>
            </a:extLst>
          </p:cNvPr>
          <p:cNvGrpSpPr/>
          <p:nvPr/>
        </p:nvGrpSpPr>
        <p:grpSpPr>
          <a:xfrm>
            <a:off x="130256" y="5450030"/>
            <a:ext cx="4762378" cy="4281733"/>
            <a:chOff x="381000" y="4355794"/>
            <a:chExt cx="4762378" cy="4281733"/>
          </a:xfrm>
        </p:grpSpPr>
        <p:pic>
          <p:nvPicPr>
            <p:cNvPr id="18" name="Picture 17" descr="A can of food&#10;&#10;Description automatically generated with medium confidence">
              <a:extLst>
                <a:ext uri="{FF2B5EF4-FFF2-40B4-BE49-F238E27FC236}">
                  <a16:creationId xmlns:a16="http://schemas.microsoft.com/office/drawing/2014/main" id="{AC2055CA-B2C9-4F04-A3F2-8967534BAE5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1000" y="4355794"/>
              <a:ext cx="4762378" cy="3573847"/>
            </a:xfrm>
            <a:prstGeom prst="rect">
              <a:avLst/>
            </a:prstGeom>
          </p:spPr>
        </p:pic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890D8E6E-FDEC-4225-A105-8056DEB56E38}"/>
                </a:ext>
              </a:extLst>
            </p:cNvPr>
            <p:cNvSpPr txBox="1"/>
            <p:nvPr/>
          </p:nvSpPr>
          <p:spPr>
            <a:xfrm>
              <a:off x="1318138" y="7929641"/>
              <a:ext cx="255081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Hộp</a:t>
              </a:r>
              <a:r>
                <a:rPr lang="en-US" sz="4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sữa</a:t>
              </a:r>
              <a:endParaRPr 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34FBFD1C-AC65-4448-8039-D6A7384DCDF1}"/>
              </a:ext>
            </a:extLst>
          </p:cNvPr>
          <p:cNvGrpSpPr/>
          <p:nvPr/>
        </p:nvGrpSpPr>
        <p:grpSpPr>
          <a:xfrm>
            <a:off x="4469309" y="5335077"/>
            <a:ext cx="2550813" cy="4469323"/>
            <a:chOff x="4720053" y="4240841"/>
            <a:chExt cx="2550813" cy="4469323"/>
          </a:xfrm>
        </p:grpSpPr>
        <p:pic>
          <p:nvPicPr>
            <p:cNvPr id="21" name="Picture 8">
              <a:extLst>
                <a:ext uri="{FF2B5EF4-FFF2-40B4-BE49-F238E27FC236}">
                  <a16:creationId xmlns:a16="http://schemas.microsoft.com/office/drawing/2014/main" id="{92022755-DD2E-4679-AFCA-C10ADDD1FF6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7"/>
                </a:ext>
              </a:extLst>
            </a:blip>
            <a:srcRect/>
            <a:stretch>
              <a:fillRect/>
            </a:stretch>
          </p:blipFill>
          <p:spPr>
            <a:xfrm>
              <a:off x="5183437" y="4240841"/>
              <a:ext cx="1862189" cy="3651351"/>
            </a:xfrm>
            <a:prstGeom prst="rect">
              <a:avLst/>
            </a:prstGeom>
          </p:spPr>
        </p:pic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AD0D6D8-E0F2-467F-BAA8-13C916D2836B}"/>
                </a:ext>
              </a:extLst>
            </p:cNvPr>
            <p:cNvSpPr txBox="1"/>
            <p:nvPr/>
          </p:nvSpPr>
          <p:spPr>
            <a:xfrm>
              <a:off x="4720053" y="8002278"/>
              <a:ext cx="255081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Lon </a:t>
              </a:r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nước</a:t>
              </a:r>
              <a:endParaRPr 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3" name="Group 22">
            <a:extLst>
              <a:ext uri="{FF2B5EF4-FFF2-40B4-BE49-F238E27FC236}">
                <a16:creationId xmlns:a16="http://schemas.microsoft.com/office/drawing/2014/main" id="{19DC0AEA-B674-473C-B514-C85F644C897E}"/>
              </a:ext>
            </a:extLst>
          </p:cNvPr>
          <p:cNvGrpSpPr/>
          <p:nvPr/>
        </p:nvGrpSpPr>
        <p:grpSpPr>
          <a:xfrm>
            <a:off x="6813932" y="4731248"/>
            <a:ext cx="4762500" cy="5000515"/>
            <a:chOff x="7064676" y="3637012"/>
            <a:chExt cx="4762500" cy="5000515"/>
          </a:xfrm>
        </p:grpSpPr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F23BCAAD-4559-4681-988C-3BB0FF03159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64676" y="3637012"/>
              <a:ext cx="4762500" cy="4762500"/>
            </a:xfrm>
            <a:prstGeom prst="rect">
              <a:avLst/>
            </a:prstGeom>
          </p:spPr>
        </p:pic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9E5FDFA9-61E2-49C2-9D31-C8E55C3B1E46}"/>
                </a:ext>
              </a:extLst>
            </p:cNvPr>
            <p:cNvSpPr txBox="1"/>
            <p:nvPr/>
          </p:nvSpPr>
          <p:spPr>
            <a:xfrm>
              <a:off x="8015818" y="7929641"/>
              <a:ext cx="2760356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Cốc</a:t>
              </a:r>
              <a:r>
                <a:rPr lang="en-US" sz="4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nước</a:t>
              </a:r>
              <a:endParaRPr 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2D444C19-5B40-47C7-AF84-34628AE68297}"/>
              </a:ext>
            </a:extLst>
          </p:cNvPr>
          <p:cNvGrpSpPr/>
          <p:nvPr/>
        </p:nvGrpSpPr>
        <p:grpSpPr>
          <a:xfrm>
            <a:off x="10422039" y="4683721"/>
            <a:ext cx="4810027" cy="5048793"/>
            <a:chOff x="10672783" y="3589485"/>
            <a:chExt cx="4810027" cy="5048793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CD3BBC7-1C5D-48F3-8ECC-41940F982C2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672783" y="3589485"/>
              <a:ext cx="4810027" cy="4810027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33E1B66-ADA1-4A80-BEBB-F82650A6C9DE}"/>
                </a:ext>
              </a:extLst>
            </p:cNvPr>
            <p:cNvSpPr txBox="1"/>
            <p:nvPr/>
          </p:nvSpPr>
          <p:spPr>
            <a:xfrm>
              <a:off x="11759350" y="7930392"/>
              <a:ext cx="255081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Hộp</a:t>
              </a:r>
              <a:r>
                <a:rPr lang="en-US" sz="4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chè</a:t>
              </a:r>
              <a:endParaRPr 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grpSp>
        <p:nvGrpSpPr>
          <p:cNvPr id="29" name="Group 28">
            <a:extLst>
              <a:ext uri="{FF2B5EF4-FFF2-40B4-BE49-F238E27FC236}">
                <a16:creationId xmlns:a16="http://schemas.microsoft.com/office/drawing/2014/main" id="{1329160D-D283-48E0-B291-716135502969}"/>
              </a:ext>
            </a:extLst>
          </p:cNvPr>
          <p:cNvGrpSpPr/>
          <p:nvPr/>
        </p:nvGrpSpPr>
        <p:grpSpPr>
          <a:xfrm>
            <a:off x="14601650" y="5623358"/>
            <a:ext cx="2550813" cy="4102141"/>
            <a:chOff x="14852394" y="4529122"/>
            <a:chExt cx="2550813" cy="4102141"/>
          </a:xfrm>
        </p:grpSpPr>
        <p:pic>
          <p:nvPicPr>
            <p:cNvPr id="30" name="Picture 6">
              <a:extLst>
                <a:ext uri="{FF2B5EF4-FFF2-40B4-BE49-F238E27FC236}">
                  <a16:creationId xmlns:a16="http://schemas.microsoft.com/office/drawing/2014/main" id="{783CFB4C-F286-48CA-AA75-639D3EDFBCEB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="" xmlns:asvg="http://schemas.microsoft.com/office/drawing/2016/SVG/main" r:embed="rId11"/>
                </a:ext>
              </a:extLst>
            </a:blip>
            <a:srcRect/>
            <a:stretch>
              <a:fillRect/>
            </a:stretch>
          </p:blipFill>
          <p:spPr>
            <a:xfrm>
              <a:off x="15022901" y="4529122"/>
              <a:ext cx="2209800" cy="3162504"/>
            </a:xfrm>
            <a:prstGeom prst="rect">
              <a:avLst/>
            </a:prstGeom>
          </p:spPr>
        </p:pic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08990EE9-6272-4EB5-8A4E-6D4D1E8A571B}"/>
                </a:ext>
              </a:extLst>
            </p:cNvPr>
            <p:cNvSpPr txBox="1"/>
            <p:nvPr/>
          </p:nvSpPr>
          <p:spPr>
            <a:xfrm>
              <a:off x="14852394" y="7923377"/>
              <a:ext cx="255081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Ống</a:t>
              </a:r>
              <a:r>
                <a:rPr lang="en-US" sz="4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bơ</a:t>
              </a:r>
              <a:endParaRPr 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32" name="Picture 4">
            <a:extLst>
              <a:ext uri="{FF2B5EF4-FFF2-40B4-BE49-F238E27FC236}">
                <a16:creationId xmlns:a16="http://schemas.microsoft.com/office/drawing/2014/main" id="{DE4C6648-7C45-46B4-A746-B6F8C791EA4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708890" cy="2265309"/>
          </a:xfrm>
          <a:prstGeom prst="rect">
            <a:avLst/>
          </a:prstGeom>
        </p:spPr>
      </p:pic>
      <p:sp>
        <p:nvSpPr>
          <p:cNvPr id="33" name="Oval 19">
            <a:extLst>
              <a:ext uri="{FF2B5EF4-FFF2-40B4-BE49-F238E27FC236}">
                <a16:creationId xmlns:a16="http://schemas.microsoft.com/office/drawing/2014/main" id="{731689EA-7F07-505D-7AB9-184AA5DCF8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42460" y="1429067"/>
            <a:ext cx="914400" cy="9144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 b="1" dirty="0">
                <a:solidFill>
                  <a:schemeClr val="bg1"/>
                </a:solidFill>
              </a:rPr>
              <a:t>8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3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EDC37800-0D95-4EE2-BF0D-D4F5A3CE2B70}"/>
              </a:ext>
            </a:extLst>
          </p:cNvPr>
          <p:cNvSpPr txBox="1"/>
          <p:nvPr/>
        </p:nvSpPr>
        <p:spPr>
          <a:xfrm>
            <a:off x="4602955" y="1114908"/>
            <a:ext cx="90820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i="1" dirty="0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b. 5 </a:t>
            </a:r>
            <a:r>
              <a:rPr lang="en-US" sz="4000" b="1" i="1" dirty="0" err="1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4000" b="1" i="1" dirty="0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4000" b="1" i="1" dirty="0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4000" b="1" i="1" dirty="0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4000" b="1" i="1" dirty="0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4000" b="1" i="1" dirty="0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rgbClr val="1D715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endParaRPr lang="en-US" sz="4000" dirty="0">
              <a:solidFill>
                <a:srgbClr val="1D715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E826F7E-89C6-4F2E-BDF4-2D44432E9F6D}"/>
              </a:ext>
            </a:extLst>
          </p:cNvPr>
          <p:cNvGrpSpPr/>
          <p:nvPr/>
        </p:nvGrpSpPr>
        <p:grpSpPr>
          <a:xfrm>
            <a:off x="2427643" y="2634744"/>
            <a:ext cx="3387045" cy="4274978"/>
            <a:chOff x="971058" y="4306073"/>
            <a:chExt cx="3387045" cy="4274978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ED607831-F9E5-4D99-A879-11F597248CAA}"/>
                </a:ext>
              </a:extLst>
            </p:cNvPr>
            <p:cNvSpPr txBox="1"/>
            <p:nvPr/>
          </p:nvSpPr>
          <p:spPr>
            <a:xfrm>
              <a:off x="971058" y="7873165"/>
              <a:ext cx="306754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Quả</a:t>
              </a:r>
              <a:r>
                <a:rPr lang="en-US" sz="4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địa</a:t>
              </a:r>
              <a:r>
                <a:rPr lang="en-US" sz="4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cầu</a:t>
              </a:r>
              <a:endParaRPr 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" name="Picture 2" descr="A view of the earth from space&#10;&#10;Description automatically generated with medium confidence">
              <a:extLst>
                <a:ext uri="{FF2B5EF4-FFF2-40B4-BE49-F238E27FC236}">
                  <a16:creationId xmlns:a16="http://schemas.microsoft.com/office/drawing/2014/main" id="{79F23007-F237-4534-A774-26043E9C28D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534" y="4306073"/>
              <a:ext cx="3354569" cy="3354569"/>
            </a:xfrm>
            <a:prstGeom prst="rect">
              <a:avLst/>
            </a:prstGeom>
          </p:spPr>
        </p:pic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C84FC9B7-0EF8-4C5C-80E0-C032F504F36F}"/>
              </a:ext>
            </a:extLst>
          </p:cNvPr>
          <p:cNvGrpSpPr/>
          <p:nvPr/>
        </p:nvGrpSpPr>
        <p:grpSpPr>
          <a:xfrm>
            <a:off x="1794022" y="7050583"/>
            <a:ext cx="4334784" cy="2683696"/>
            <a:chOff x="4123416" y="4999326"/>
            <a:chExt cx="4334784" cy="2683696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F25C71A3-2CD1-47FA-9AC0-8221DF0BF3CC}"/>
                </a:ext>
              </a:extLst>
            </p:cNvPr>
            <p:cNvSpPr txBox="1"/>
            <p:nvPr/>
          </p:nvSpPr>
          <p:spPr>
            <a:xfrm>
              <a:off x="5015401" y="6975136"/>
              <a:ext cx="2550813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Viên</a:t>
              </a:r>
              <a:r>
                <a:rPr lang="en-US" sz="4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bi</a:t>
              </a:r>
              <a:endParaRPr 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5" name="Picture 4" descr="A picture containing indoor&#10;&#10;Description automatically generated">
              <a:extLst>
                <a:ext uri="{FF2B5EF4-FFF2-40B4-BE49-F238E27FC236}">
                  <a16:creationId xmlns:a16="http://schemas.microsoft.com/office/drawing/2014/main" id="{A8FB39CA-E783-4557-B8BB-0D754ADFE36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23416" y="4999326"/>
              <a:ext cx="4334784" cy="2417847"/>
            </a:xfrm>
            <a:prstGeom prst="rect">
              <a:avLst/>
            </a:prstGeom>
          </p:spPr>
        </p:pic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002066A4-0C0D-48AB-9F9C-CA76E33EDFD5}"/>
              </a:ext>
            </a:extLst>
          </p:cNvPr>
          <p:cNvGrpSpPr/>
          <p:nvPr/>
        </p:nvGrpSpPr>
        <p:grpSpPr>
          <a:xfrm>
            <a:off x="7419421" y="3636890"/>
            <a:ext cx="3437326" cy="4348096"/>
            <a:chOff x="8113623" y="4287041"/>
            <a:chExt cx="3437326" cy="4348096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381188C-A60A-434E-9ED9-D838A758F781}"/>
                </a:ext>
              </a:extLst>
            </p:cNvPr>
            <p:cNvSpPr txBox="1"/>
            <p:nvPr/>
          </p:nvSpPr>
          <p:spPr>
            <a:xfrm>
              <a:off x="8113623" y="7927251"/>
              <a:ext cx="3437325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Bóng</a:t>
              </a:r>
              <a:r>
                <a:rPr lang="en-US" sz="4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đá</a:t>
              </a:r>
              <a:endParaRPr 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6" name="Picture 12">
              <a:extLst>
                <a:ext uri="{FF2B5EF4-FFF2-40B4-BE49-F238E27FC236}">
                  <a16:creationId xmlns:a16="http://schemas.microsoft.com/office/drawing/2014/main" id="{ED246426-40F5-425A-B700-E950069BEB4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>
            <a:xfrm>
              <a:off x="8113624" y="4287041"/>
              <a:ext cx="3437325" cy="3413693"/>
            </a:xfrm>
            <a:prstGeom prst="rect">
              <a:avLst/>
            </a:prstGeom>
          </p:spPr>
        </p:pic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2E22CAB9-2644-4857-B364-C8FF319CFED6}"/>
              </a:ext>
            </a:extLst>
          </p:cNvPr>
          <p:cNvGrpSpPr/>
          <p:nvPr/>
        </p:nvGrpSpPr>
        <p:grpSpPr>
          <a:xfrm>
            <a:off x="12725400" y="1859929"/>
            <a:ext cx="4276692" cy="3350639"/>
            <a:chOff x="10829892" y="4670524"/>
            <a:chExt cx="4276692" cy="3350639"/>
          </a:xfrm>
        </p:grpSpPr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077ACE4D-EAC4-4914-8162-83A99FC91858}"/>
                </a:ext>
              </a:extLst>
            </p:cNvPr>
            <p:cNvSpPr txBox="1"/>
            <p:nvPr/>
          </p:nvSpPr>
          <p:spPr>
            <a:xfrm>
              <a:off x="10829892" y="7313277"/>
              <a:ext cx="4276692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Bóng</a:t>
              </a:r>
              <a:r>
                <a:rPr lang="en-US" sz="4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tennis</a:t>
              </a:r>
              <a:endParaRPr 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27" name="Picture 13">
              <a:extLst>
                <a:ext uri="{FF2B5EF4-FFF2-40B4-BE49-F238E27FC236}">
                  <a16:creationId xmlns:a16="http://schemas.microsoft.com/office/drawing/2014/main" id="{4E7E7FA4-48B2-4EAD-91A2-DF1BF5F9AB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>
            <a:xfrm>
              <a:off x="11592810" y="4670524"/>
              <a:ext cx="2750857" cy="2930341"/>
            </a:xfrm>
            <a:prstGeom prst="rect">
              <a:avLst/>
            </a:prstGeom>
          </p:spPr>
        </p:pic>
      </p:grpSp>
      <p:grpSp>
        <p:nvGrpSpPr>
          <p:cNvPr id="10" name="Group 9">
            <a:extLst>
              <a:ext uri="{FF2B5EF4-FFF2-40B4-BE49-F238E27FC236}">
                <a16:creationId xmlns:a16="http://schemas.microsoft.com/office/drawing/2014/main" id="{4100C6C6-C99E-429D-B37E-7BF809D94177}"/>
              </a:ext>
            </a:extLst>
          </p:cNvPr>
          <p:cNvGrpSpPr/>
          <p:nvPr/>
        </p:nvGrpSpPr>
        <p:grpSpPr>
          <a:xfrm>
            <a:off x="13258800" y="5893020"/>
            <a:ext cx="3446461" cy="3575410"/>
            <a:chOff x="14490444" y="4531081"/>
            <a:chExt cx="3446461" cy="3575410"/>
          </a:xfrm>
        </p:grpSpPr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445DCC1C-BB30-465B-A572-505B009B61A0}"/>
                </a:ext>
              </a:extLst>
            </p:cNvPr>
            <p:cNvSpPr txBox="1"/>
            <p:nvPr/>
          </p:nvSpPr>
          <p:spPr>
            <a:xfrm>
              <a:off x="14490444" y="7398605"/>
              <a:ext cx="3446461" cy="7078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Bóng</a:t>
              </a:r>
              <a:r>
                <a:rPr lang="en-US" sz="4000" b="1" i="1" dirty="0">
                  <a:latin typeface="Arial" panose="020B0604020202020204" pitchFamily="34" charset="0"/>
                  <a:cs typeface="Arial" panose="020B0604020202020204" pitchFamily="34" charset="0"/>
                </a:rPr>
                <a:t> </a:t>
              </a:r>
              <a:r>
                <a:rPr lang="en-US" sz="4000" b="1" i="1" dirty="0" err="1">
                  <a:latin typeface="Arial" panose="020B0604020202020204" pitchFamily="34" charset="0"/>
                  <a:cs typeface="Arial" panose="020B0604020202020204" pitchFamily="34" charset="0"/>
                </a:rPr>
                <a:t>chuyền</a:t>
              </a:r>
              <a:endParaRPr lang="en-US" sz="40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pic>
          <p:nvPicPr>
            <p:cNvPr id="30" name="Picture 14">
              <a:extLst>
                <a:ext uri="{FF2B5EF4-FFF2-40B4-BE49-F238E27FC236}">
                  <a16:creationId xmlns:a16="http://schemas.microsoft.com/office/drawing/2014/main" id="{0EA682CF-1C50-4377-9AC3-4402FCA0FA6F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>
            <a:xfrm>
              <a:off x="14790426" y="4531081"/>
              <a:ext cx="3146479" cy="3069784"/>
            </a:xfrm>
            <a:prstGeom prst="rect">
              <a:avLst/>
            </a:prstGeom>
          </p:spPr>
        </p:pic>
      </p:grpSp>
      <p:pic>
        <p:nvPicPr>
          <p:cNvPr id="32" name="Picture 4">
            <a:extLst>
              <a:ext uri="{FF2B5EF4-FFF2-40B4-BE49-F238E27FC236}">
                <a16:creationId xmlns:a16="http://schemas.microsoft.com/office/drawing/2014/main" id="{8070AA69-B82C-4B5F-82BB-0A0FCDDD225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>
            <a:off x="0" y="0"/>
            <a:ext cx="2708890" cy="2265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1109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9">
            <a:extLst>
              <a:ext uri="{FF2B5EF4-FFF2-40B4-BE49-F238E27FC236}">
                <a16:creationId xmlns:a16="http://schemas.microsoft.com/office/drawing/2014/main" id="{4000123B-EC9D-4E93-8B76-9C568B0423D5}"/>
              </a:ext>
            </a:extLst>
          </p:cNvPr>
          <p:cNvSpPr txBox="1"/>
          <p:nvPr/>
        </p:nvSpPr>
        <p:spPr>
          <a:xfrm>
            <a:off x="3671886" y="1104900"/>
            <a:ext cx="10944225" cy="830997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sz="5400" b="1" dirty="0">
                <a:latin typeface="Arial" panose="020B0604020202020204" pitchFamily="34" charset="0"/>
                <a:cs typeface="Arial" panose="020B0604020202020204" pitchFamily="34" charset="0"/>
              </a:rPr>
              <a:t>TRÒ CHƠI “AI NHANH AI ĐÚNG”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2568862-CEC6-4FB4-8B2D-10FD315F43F1}"/>
              </a:ext>
            </a:extLst>
          </p:cNvPr>
          <p:cNvSpPr txBox="1"/>
          <p:nvPr/>
        </p:nvSpPr>
        <p:spPr>
          <a:xfrm>
            <a:off x="1955203" y="2265309"/>
            <a:ext cx="14377593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1000"/>
              </a:spcAft>
            </a:pPr>
            <a:r>
              <a:rPr lang="nl-NL" sz="4000" b="1" i="1" dirty="0">
                <a:solidFill>
                  <a:srgbClr val="FF0000"/>
                </a:solidFill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Luật chơi: </a:t>
            </a:r>
            <a:r>
              <a:rPr lang="nl-NL" sz="40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Các </a:t>
            </a:r>
            <a:r>
              <a:rPr lang="nl-NL" sz="4000" dirty="0" smtClean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con hãy </a:t>
            </a:r>
            <a:r>
              <a:rPr lang="nl-NL" sz="4000" dirty="0">
                <a:latin typeface="Arial" panose="020B0604020202020204" pitchFamily="34" charset="0"/>
                <a:ea typeface="Arial" panose="020B0604020202020204" pitchFamily="34" charset="0"/>
                <a:cs typeface="Times New Roman" panose="02020603050405020304" pitchFamily="18" charset="0"/>
              </a:rPr>
              <a:t>phân loại các đồ vật dưới đây xem hình nào có dạng khối trụ và hình nào có dạng khối cầu.</a:t>
            </a:r>
            <a:endParaRPr lang="vi-VN" sz="40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3" name="Picture 2">
            <a:extLst>
              <a:ext uri="{FF2B5EF4-FFF2-40B4-BE49-F238E27FC236}">
                <a16:creationId xmlns:a16="http://schemas.microsoft.com/office/drawing/2014/main" id="{FA1ABFC2-696F-4AE9-8F85-20DD9AB3F0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931273" y="4419644"/>
            <a:ext cx="1644566" cy="2005569"/>
          </a:xfrm>
          <a:prstGeom prst="rect">
            <a:avLst/>
          </a:prstGeom>
        </p:spPr>
      </p:pic>
      <p:pic>
        <p:nvPicPr>
          <p:cNvPr id="34" name="Picture 3">
            <a:extLst>
              <a:ext uri="{FF2B5EF4-FFF2-40B4-BE49-F238E27FC236}">
                <a16:creationId xmlns:a16="http://schemas.microsoft.com/office/drawing/2014/main" id="{C726B91E-A3D0-4CB2-9AFA-014DB213C9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2814911" y="4419644"/>
            <a:ext cx="2419992" cy="2005569"/>
          </a:xfrm>
          <a:prstGeom prst="rect">
            <a:avLst/>
          </a:prstGeom>
        </p:spPr>
      </p:pic>
      <p:pic>
        <p:nvPicPr>
          <p:cNvPr id="36" name="Picture 15">
            <a:extLst>
              <a:ext uri="{FF2B5EF4-FFF2-40B4-BE49-F238E27FC236}">
                <a16:creationId xmlns:a16="http://schemas.microsoft.com/office/drawing/2014/main" id="{EBFDF9D0-50DB-40A2-8D26-11644351A15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5692294" y="4564334"/>
            <a:ext cx="2107060" cy="2117737"/>
          </a:xfrm>
          <a:prstGeom prst="rect">
            <a:avLst/>
          </a:prstGeom>
        </p:spPr>
      </p:pic>
      <p:pic>
        <p:nvPicPr>
          <p:cNvPr id="38" name="Picture 7">
            <a:extLst>
              <a:ext uri="{FF2B5EF4-FFF2-40B4-BE49-F238E27FC236}">
                <a16:creationId xmlns:a16="http://schemas.microsoft.com/office/drawing/2014/main" id="{DD076AC6-9D17-407A-9BB3-17E0E7C1DF8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0942673" y="4512201"/>
            <a:ext cx="1133506" cy="1948214"/>
          </a:xfrm>
          <a:prstGeom prst="rect">
            <a:avLst/>
          </a:prstGeom>
        </p:spPr>
      </p:pic>
      <p:pic>
        <p:nvPicPr>
          <p:cNvPr id="39" name="Picture 13">
            <a:extLst>
              <a:ext uri="{FF2B5EF4-FFF2-40B4-BE49-F238E27FC236}">
                <a16:creationId xmlns:a16="http://schemas.microsoft.com/office/drawing/2014/main" id="{8D7B9FEA-6800-46E5-89E5-8A7F700C806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>
            <a:off x="12653914" y="4157315"/>
            <a:ext cx="2073248" cy="2393360"/>
          </a:xfrm>
          <a:prstGeom prst="rect">
            <a:avLst/>
          </a:prstGeom>
        </p:spPr>
      </p:pic>
      <p:pic>
        <p:nvPicPr>
          <p:cNvPr id="40" name="Picture 16">
            <a:extLst>
              <a:ext uri="{FF2B5EF4-FFF2-40B4-BE49-F238E27FC236}">
                <a16:creationId xmlns:a16="http://schemas.microsoft.com/office/drawing/2014/main" id="{9DF35DA5-DB4C-4AA8-8231-4A72A5B37E71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3076600" y="7077116"/>
            <a:ext cx="2338698" cy="2312388"/>
          </a:xfrm>
          <a:prstGeom prst="rect">
            <a:avLst/>
          </a:prstGeom>
        </p:spPr>
      </p:pic>
      <p:pic>
        <p:nvPicPr>
          <p:cNvPr id="41" name="Picture 23">
            <a:extLst>
              <a:ext uri="{FF2B5EF4-FFF2-40B4-BE49-F238E27FC236}">
                <a16:creationId xmlns:a16="http://schemas.microsoft.com/office/drawing/2014/main" id="{CEFEBDE9-8160-4BCD-8F82-5950FAD665F3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5218365" y="4090232"/>
            <a:ext cx="2792603" cy="2558723"/>
          </a:xfrm>
          <a:prstGeom prst="rect">
            <a:avLst/>
          </a:prstGeom>
        </p:spPr>
      </p:pic>
      <p:pic>
        <p:nvPicPr>
          <p:cNvPr id="42" name="Picture 14">
            <a:extLst>
              <a:ext uri="{FF2B5EF4-FFF2-40B4-BE49-F238E27FC236}">
                <a16:creationId xmlns:a16="http://schemas.microsoft.com/office/drawing/2014/main" id="{B999C929-86E2-4AC1-ABBA-E60EA59AF8E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8303372" y="4313135"/>
            <a:ext cx="1931366" cy="2255310"/>
          </a:xfrm>
          <a:prstGeom prst="rect">
            <a:avLst/>
          </a:prstGeom>
        </p:spPr>
      </p:pic>
      <p:pic>
        <p:nvPicPr>
          <p:cNvPr id="45" name="Picture 8">
            <a:extLst>
              <a:ext uri="{FF2B5EF4-FFF2-40B4-BE49-F238E27FC236}">
                <a16:creationId xmlns:a16="http://schemas.microsoft.com/office/drawing/2014/main" id="{91B603E4-CA5B-46DF-9082-B964B14EBB8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10916145" y="7372521"/>
            <a:ext cx="1587644" cy="1571767"/>
          </a:xfrm>
          <a:prstGeom prst="rect">
            <a:avLst/>
          </a:prstGeom>
        </p:spPr>
      </p:pic>
      <p:pic>
        <p:nvPicPr>
          <p:cNvPr id="46" name="Picture 9">
            <a:extLst>
              <a:ext uri="{FF2B5EF4-FFF2-40B4-BE49-F238E27FC236}">
                <a16:creationId xmlns:a16="http://schemas.microsoft.com/office/drawing/2014/main" id="{B9763B38-7520-4AD4-AD61-5E91E204DAB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766594" y="7211846"/>
            <a:ext cx="1893115" cy="1893115"/>
          </a:xfrm>
          <a:prstGeom prst="rect">
            <a:avLst/>
          </a:prstGeom>
        </p:spPr>
      </p:pic>
      <p:pic>
        <p:nvPicPr>
          <p:cNvPr id="47" name="Picture 10">
            <a:extLst>
              <a:ext uri="{FF2B5EF4-FFF2-40B4-BE49-F238E27FC236}">
                <a16:creationId xmlns:a16="http://schemas.microsoft.com/office/drawing/2014/main" id="{087BE6CE-E1D6-44A9-8A4D-CA5FDF07D798}"/>
              </a:ext>
            </a:extLst>
          </p:cNvPr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3"/>
              </a:ext>
            </a:extLst>
          </a:blip>
          <a:srcRect/>
          <a:stretch>
            <a:fillRect/>
          </a:stretch>
        </p:blipFill>
        <p:spPr>
          <a:xfrm>
            <a:off x="5837707" y="7276285"/>
            <a:ext cx="1893115" cy="1893115"/>
          </a:xfrm>
          <a:prstGeom prst="rect">
            <a:avLst/>
          </a:prstGeom>
        </p:spPr>
      </p:pic>
      <p:pic>
        <p:nvPicPr>
          <p:cNvPr id="49" name="Picture 10">
            <a:extLst>
              <a:ext uri="{FF2B5EF4-FFF2-40B4-BE49-F238E27FC236}">
                <a16:creationId xmlns:a16="http://schemas.microsoft.com/office/drawing/2014/main" id="{C381701A-FEF2-48F1-9F0C-A001A5207801}"/>
              </a:ext>
            </a:extLst>
          </p:cNvPr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5"/>
              </a:ext>
            </a:extLst>
          </a:blip>
          <a:srcRect/>
          <a:stretch>
            <a:fillRect/>
          </a:stretch>
        </p:blipFill>
        <p:spPr>
          <a:xfrm>
            <a:off x="12966082" y="6950201"/>
            <a:ext cx="1817663" cy="2724018"/>
          </a:xfrm>
          <a:prstGeom prst="rect">
            <a:avLst/>
          </a:prstGeom>
        </p:spPr>
      </p:pic>
      <p:pic>
        <p:nvPicPr>
          <p:cNvPr id="50" name="Picture 8">
            <a:extLst>
              <a:ext uri="{FF2B5EF4-FFF2-40B4-BE49-F238E27FC236}">
                <a16:creationId xmlns:a16="http://schemas.microsoft.com/office/drawing/2014/main" id="{CC9DEF52-B7E4-41EA-ACF5-FA1BBC0D83E8}"/>
              </a:ext>
            </a:extLst>
          </p:cNvPr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7"/>
              </a:ext>
            </a:extLst>
          </a:blip>
          <a:srcRect/>
          <a:stretch>
            <a:fillRect/>
          </a:stretch>
        </p:blipFill>
        <p:spPr>
          <a:xfrm>
            <a:off x="15674976" y="7372521"/>
            <a:ext cx="1879379" cy="1879379"/>
          </a:xfrm>
          <a:prstGeom prst="rect">
            <a:avLst/>
          </a:prstGeom>
        </p:spPr>
      </p:pic>
      <p:pic>
        <p:nvPicPr>
          <p:cNvPr id="51" name="Picture 6">
            <a:extLst>
              <a:ext uri="{FF2B5EF4-FFF2-40B4-BE49-F238E27FC236}">
                <a16:creationId xmlns:a16="http://schemas.microsoft.com/office/drawing/2014/main" id="{9AC66B5D-E68B-4665-B583-B2AD952573AF}"/>
              </a:ext>
            </a:extLst>
          </p:cNvPr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9"/>
              </a:ext>
            </a:extLst>
          </a:blip>
          <a:srcRect/>
          <a:stretch>
            <a:fillRect/>
          </a:stretch>
        </p:blipFill>
        <p:spPr>
          <a:xfrm rot="5400000">
            <a:off x="7790583" y="7787468"/>
            <a:ext cx="2956943" cy="964703"/>
          </a:xfrm>
          <a:prstGeom prst="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Picture 2">
            <a:extLst>
              <a:ext uri="{FF2B5EF4-FFF2-40B4-BE49-F238E27FC236}">
                <a16:creationId xmlns:a16="http://schemas.microsoft.com/office/drawing/2014/main" id="{FA1ABFC2-696F-4AE9-8F85-20DD9AB3F0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447800" y="1943100"/>
            <a:ext cx="2796857" cy="3410802"/>
          </a:xfrm>
          <a:prstGeom prst="rect">
            <a:avLst/>
          </a:prstGeom>
        </p:spPr>
      </p:pic>
      <p:pic>
        <p:nvPicPr>
          <p:cNvPr id="34" name="Picture 3">
            <a:extLst>
              <a:ext uri="{FF2B5EF4-FFF2-40B4-BE49-F238E27FC236}">
                <a16:creationId xmlns:a16="http://schemas.microsoft.com/office/drawing/2014/main" id="{C726B91E-A3D0-4CB2-9AFA-014DB213C94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4876800" y="2151725"/>
            <a:ext cx="3410592" cy="2826529"/>
          </a:xfrm>
          <a:prstGeom prst="rect">
            <a:avLst/>
          </a:prstGeom>
        </p:spPr>
      </p:pic>
      <p:pic>
        <p:nvPicPr>
          <p:cNvPr id="38" name="Picture 7">
            <a:extLst>
              <a:ext uri="{FF2B5EF4-FFF2-40B4-BE49-F238E27FC236}">
                <a16:creationId xmlns:a16="http://schemas.microsoft.com/office/drawing/2014/main" id="{DD076AC6-9D17-407A-9BB3-17E0E7C1DF8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9448800" y="2079681"/>
            <a:ext cx="1905001" cy="3274221"/>
          </a:xfrm>
          <a:prstGeom prst="rect">
            <a:avLst/>
          </a:prstGeom>
        </p:spPr>
      </p:pic>
      <p:pic>
        <p:nvPicPr>
          <p:cNvPr id="49" name="Picture 10">
            <a:extLst>
              <a:ext uri="{FF2B5EF4-FFF2-40B4-BE49-F238E27FC236}">
                <a16:creationId xmlns:a16="http://schemas.microsoft.com/office/drawing/2014/main" id="{C381701A-FEF2-48F1-9F0C-A001A520780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rcRect/>
          <a:stretch>
            <a:fillRect/>
          </a:stretch>
        </p:blipFill>
        <p:spPr>
          <a:xfrm>
            <a:off x="12192000" y="2042213"/>
            <a:ext cx="2209800" cy="331168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0176D983-1AE6-474D-B688-6E9F1B7F2F0D}"/>
              </a:ext>
            </a:extLst>
          </p:cNvPr>
          <p:cNvSpPr txBox="1"/>
          <p:nvPr/>
        </p:nvSpPr>
        <p:spPr>
          <a:xfrm>
            <a:off x="4602955" y="634826"/>
            <a:ext cx="90820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trụ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endParaRPr lang="en-US" sz="4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9" name="Picture 6">
            <a:extLst>
              <a:ext uri="{FF2B5EF4-FFF2-40B4-BE49-F238E27FC236}">
                <a16:creationId xmlns:a16="http://schemas.microsoft.com/office/drawing/2014/main" id="{47A2E1CF-7579-4A2F-8C77-75350D6011C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rcRect/>
          <a:stretch>
            <a:fillRect/>
          </a:stretch>
        </p:blipFill>
        <p:spPr>
          <a:xfrm rot="5400000">
            <a:off x="14447328" y="3012256"/>
            <a:ext cx="2956943" cy="1371601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5DC75BAB-3AE2-4EFD-9D60-C6A513F35DB9}"/>
              </a:ext>
            </a:extLst>
          </p:cNvPr>
          <p:cNvSpPr txBox="1"/>
          <p:nvPr/>
        </p:nvSpPr>
        <p:spPr>
          <a:xfrm>
            <a:off x="4602955" y="5699460"/>
            <a:ext cx="9082089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Các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đồ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vật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có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dạng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r>
              <a:rPr lang="en-US" sz="40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000" b="1" i="1" dirty="0" err="1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là</a:t>
            </a:r>
            <a:endParaRPr lang="en-US" sz="4000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15">
            <a:extLst>
              <a:ext uri="{FF2B5EF4-FFF2-40B4-BE49-F238E27FC236}">
                <a16:creationId xmlns:a16="http://schemas.microsoft.com/office/drawing/2014/main" id="{4AE63BB1-B50E-4EC1-BADA-F0AA3B445B78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rcRect/>
          <a:stretch>
            <a:fillRect/>
          </a:stretch>
        </p:blipFill>
        <p:spPr>
          <a:xfrm>
            <a:off x="7813949" y="7148450"/>
            <a:ext cx="2107060" cy="2117737"/>
          </a:xfrm>
          <a:prstGeom prst="rect">
            <a:avLst/>
          </a:prstGeom>
        </p:spPr>
      </p:pic>
      <p:pic>
        <p:nvPicPr>
          <p:cNvPr id="22" name="Picture 8">
            <a:extLst>
              <a:ext uri="{FF2B5EF4-FFF2-40B4-BE49-F238E27FC236}">
                <a16:creationId xmlns:a16="http://schemas.microsoft.com/office/drawing/2014/main" id="{51A7882E-7302-4D97-8440-A1563A50D01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5"/>
              </a:ext>
            </a:extLst>
          </a:blip>
          <a:srcRect/>
          <a:stretch>
            <a:fillRect/>
          </a:stretch>
        </p:blipFill>
        <p:spPr>
          <a:xfrm>
            <a:off x="11561170" y="7280008"/>
            <a:ext cx="1587644" cy="1571767"/>
          </a:xfrm>
          <a:prstGeom prst="rect">
            <a:avLst/>
          </a:prstGeom>
        </p:spPr>
      </p:pic>
      <p:pic>
        <p:nvPicPr>
          <p:cNvPr id="23" name="Picture 9">
            <a:extLst>
              <a:ext uri="{FF2B5EF4-FFF2-40B4-BE49-F238E27FC236}">
                <a16:creationId xmlns:a16="http://schemas.microsoft.com/office/drawing/2014/main" id="{6AB50032-C4AA-4DB5-A570-4D78049BC46B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7"/>
              </a:ext>
            </a:extLst>
          </a:blip>
          <a:srcRect/>
          <a:stretch>
            <a:fillRect/>
          </a:stretch>
        </p:blipFill>
        <p:spPr>
          <a:xfrm>
            <a:off x="1452394" y="7219949"/>
            <a:ext cx="1893115" cy="1893115"/>
          </a:xfrm>
          <a:prstGeom prst="rect">
            <a:avLst/>
          </a:prstGeom>
        </p:spPr>
      </p:pic>
      <p:pic>
        <p:nvPicPr>
          <p:cNvPr id="24" name="Picture 10">
            <a:extLst>
              <a:ext uri="{FF2B5EF4-FFF2-40B4-BE49-F238E27FC236}">
                <a16:creationId xmlns:a16="http://schemas.microsoft.com/office/drawing/2014/main" id="{664911D1-E296-419F-9765-EDC105F85E4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9"/>
              </a:ext>
            </a:extLst>
          </a:blip>
          <a:srcRect/>
          <a:stretch>
            <a:fillRect/>
          </a:stretch>
        </p:blipFill>
        <p:spPr>
          <a:xfrm>
            <a:off x="4602955" y="7128552"/>
            <a:ext cx="1893115" cy="1893115"/>
          </a:xfrm>
          <a:prstGeom prst="rect">
            <a:avLst/>
          </a:prstGeom>
        </p:spPr>
      </p:pic>
      <p:pic>
        <p:nvPicPr>
          <p:cNvPr id="25" name="Picture 8">
            <a:extLst>
              <a:ext uri="{FF2B5EF4-FFF2-40B4-BE49-F238E27FC236}">
                <a16:creationId xmlns:a16="http://schemas.microsoft.com/office/drawing/2014/main" id="{83DCA900-7296-4596-AD5D-7BCC536E71D7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1"/>
              </a:ext>
            </a:extLst>
          </a:blip>
          <a:srcRect/>
          <a:stretch>
            <a:fillRect/>
          </a:stretch>
        </p:blipFill>
        <p:spPr>
          <a:xfrm>
            <a:off x="14986109" y="7142288"/>
            <a:ext cx="1879379" cy="1879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55175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0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574" name="Group 14">
            <a:extLst>
              <a:ext uri="{FF2B5EF4-FFF2-40B4-BE49-F238E27FC236}">
                <a16:creationId xmlns:a16="http://schemas.microsoft.com/office/drawing/2014/main" id="{F568B2F2-76AA-527C-182D-741E14927F3A}"/>
              </a:ext>
            </a:extLst>
          </p:cNvPr>
          <p:cNvGrpSpPr>
            <a:grpSpLocks/>
          </p:cNvGrpSpPr>
          <p:nvPr/>
        </p:nvGrpSpPr>
        <p:grpSpPr bwMode="auto">
          <a:xfrm>
            <a:off x="3657600" y="2971800"/>
            <a:ext cx="3886200" cy="2743200"/>
            <a:chOff x="1632" y="1584"/>
            <a:chExt cx="2112" cy="1536"/>
          </a:xfrm>
        </p:grpSpPr>
        <p:sp>
          <p:nvSpPr>
            <p:cNvPr id="7206" name="AutoShape 4">
              <a:extLst>
                <a:ext uri="{FF2B5EF4-FFF2-40B4-BE49-F238E27FC236}">
                  <a16:creationId xmlns:a16="http://schemas.microsoft.com/office/drawing/2014/main" id="{B9A0138B-A388-F798-6A05-9110E95986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1584"/>
              <a:ext cx="432" cy="1200"/>
            </a:xfrm>
            <a:prstGeom prst="cube">
              <a:avLst>
                <a:gd name="adj" fmla="val 25000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207" name="AutoShape 5">
              <a:extLst>
                <a:ext uri="{FF2B5EF4-FFF2-40B4-BE49-F238E27FC236}">
                  <a16:creationId xmlns:a16="http://schemas.microsoft.com/office/drawing/2014/main" id="{EDEE462C-C632-A403-405C-7A48367178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1584"/>
              <a:ext cx="432" cy="1200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208" name="AutoShape 6">
              <a:extLst>
                <a:ext uri="{FF2B5EF4-FFF2-40B4-BE49-F238E27FC236}">
                  <a16:creationId xmlns:a16="http://schemas.microsoft.com/office/drawing/2014/main" id="{C82A1A90-EDB4-5911-7FFD-A4F3882719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1872"/>
              <a:ext cx="432" cy="1200"/>
            </a:xfrm>
            <a:prstGeom prst="cube">
              <a:avLst>
                <a:gd name="adj" fmla="val 25000"/>
              </a:avLst>
            </a:prstGeom>
            <a:solidFill>
              <a:srgbClr val="660033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209" name="AutoShape 7">
              <a:hlinkClick r:id="rId3" action="ppaction://hlinkpres?slideindex=5&amp;slidetitle=Slide 5"/>
              <a:extLst>
                <a:ext uri="{FF2B5EF4-FFF2-40B4-BE49-F238E27FC236}">
                  <a16:creationId xmlns:a16="http://schemas.microsoft.com/office/drawing/2014/main" id="{1C09C24C-6725-CA0B-218E-3ACEE6C308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920"/>
              <a:ext cx="432" cy="1200"/>
            </a:xfrm>
            <a:prstGeom prst="cube">
              <a:avLst>
                <a:gd name="adj" fmla="val 25000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210" name="AutoShape 8">
              <a:extLst>
                <a:ext uri="{FF2B5EF4-FFF2-40B4-BE49-F238E27FC236}">
                  <a16:creationId xmlns:a16="http://schemas.microsoft.com/office/drawing/2014/main" id="{7DCB2C5E-7C74-8C1F-8A48-056E04A2B80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V="1">
              <a:off x="2424" y="792"/>
              <a:ext cx="528" cy="2112"/>
            </a:xfrm>
            <a:prstGeom prst="cube">
              <a:avLst>
                <a:gd name="adj" fmla="val 48653"/>
              </a:avLst>
            </a:prstGeom>
            <a:solidFill>
              <a:srgbClr val="EEB0D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</p:grpSp>
      <p:grpSp>
        <p:nvGrpSpPr>
          <p:cNvPr id="66589" name="Group 29">
            <a:extLst>
              <a:ext uri="{FF2B5EF4-FFF2-40B4-BE49-F238E27FC236}">
                <a16:creationId xmlns:a16="http://schemas.microsoft.com/office/drawing/2014/main" id="{C478F61C-C843-6895-22E8-D34C402A0BA2}"/>
              </a:ext>
            </a:extLst>
          </p:cNvPr>
          <p:cNvGrpSpPr>
            <a:grpSpLocks/>
          </p:cNvGrpSpPr>
          <p:nvPr/>
        </p:nvGrpSpPr>
        <p:grpSpPr bwMode="auto">
          <a:xfrm>
            <a:off x="9944100" y="1714500"/>
            <a:ext cx="4343400" cy="4229100"/>
            <a:chOff x="1584" y="528"/>
            <a:chExt cx="2592" cy="2496"/>
          </a:xfrm>
        </p:grpSpPr>
        <p:sp>
          <p:nvSpPr>
            <p:cNvPr id="7199" name="AutoShape 15">
              <a:hlinkClick r:id="rId4" action="ppaction://hlinkpres?slideindex=6&amp;slidetitle=Slide 6"/>
              <a:extLst>
                <a:ext uri="{FF2B5EF4-FFF2-40B4-BE49-F238E27FC236}">
                  <a16:creationId xmlns:a16="http://schemas.microsoft.com/office/drawing/2014/main" id="{093103EC-AF80-B110-D9CE-9A723A0A7CC3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V="1">
              <a:off x="2328" y="1176"/>
              <a:ext cx="1104" cy="2592"/>
            </a:xfrm>
            <a:prstGeom prst="cube">
              <a:avLst>
                <a:gd name="adj" fmla="val 47921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200" name="AutoShape 16">
              <a:extLst>
                <a:ext uri="{FF2B5EF4-FFF2-40B4-BE49-F238E27FC236}">
                  <a16:creationId xmlns:a16="http://schemas.microsoft.com/office/drawing/2014/main" id="{EC0DA574-464B-56AE-91FA-EA22AFF917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1392"/>
              <a:ext cx="864" cy="864"/>
            </a:xfrm>
            <a:prstGeom prst="cube">
              <a:avLst>
                <a:gd name="adj" fmla="val 25000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201" name="AutoShape 17">
              <a:extLst>
                <a:ext uri="{FF2B5EF4-FFF2-40B4-BE49-F238E27FC236}">
                  <a16:creationId xmlns:a16="http://schemas.microsoft.com/office/drawing/2014/main" id="{5F8FD12C-70EC-4A45-A766-F4CFF09D87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008"/>
              <a:ext cx="528" cy="528"/>
            </a:xfrm>
            <a:prstGeom prst="cube">
              <a:avLst>
                <a:gd name="adj" fmla="val 25000"/>
              </a:avLst>
            </a:prstGeom>
            <a:solidFill>
              <a:srgbClr val="0261CA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202" name="AutoShape 18">
              <a:hlinkClick r:id="rId5" action="ppaction://hlinkpres?slideindex=4&amp;slidetitle=Slide 4"/>
              <a:extLst>
                <a:ext uri="{FF2B5EF4-FFF2-40B4-BE49-F238E27FC236}">
                  <a16:creationId xmlns:a16="http://schemas.microsoft.com/office/drawing/2014/main" id="{E5422DC1-E033-FF3E-8F8F-BEF7CE9BFD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720"/>
              <a:ext cx="384" cy="384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203" name="AutoShape 19">
              <a:extLst>
                <a:ext uri="{FF2B5EF4-FFF2-40B4-BE49-F238E27FC236}">
                  <a16:creationId xmlns:a16="http://schemas.microsoft.com/office/drawing/2014/main" id="{D49AB84D-AF59-1E1F-020F-B5B2183D33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528"/>
              <a:ext cx="240" cy="240"/>
            </a:xfrm>
            <a:prstGeom prst="cube">
              <a:avLst>
                <a:gd name="adj" fmla="val 25000"/>
              </a:avLst>
            </a:prstGeom>
            <a:solidFill>
              <a:srgbClr val="99FF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204" name="AutoShape 20">
              <a:extLst>
                <a:ext uri="{FF2B5EF4-FFF2-40B4-BE49-F238E27FC236}">
                  <a16:creationId xmlns:a16="http://schemas.microsoft.com/office/drawing/2014/main" id="{D5FDE450-E24C-F830-4102-2B4092DB547E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V="1">
              <a:off x="3096" y="1560"/>
              <a:ext cx="720" cy="1056"/>
            </a:xfrm>
            <a:prstGeom prst="cube">
              <a:avLst>
                <a:gd name="adj" fmla="val 48653"/>
              </a:avLst>
            </a:prstGeom>
            <a:solidFill>
              <a:srgbClr val="EEB0D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205" name="AutoShape 21">
              <a:extLst>
                <a:ext uri="{FF2B5EF4-FFF2-40B4-BE49-F238E27FC236}">
                  <a16:creationId xmlns:a16="http://schemas.microsoft.com/office/drawing/2014/main" id="{D08C9ADA-F69A-91DC-54A2-B8CA16227E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4" y="1584"/>
              <a:ext cx="384" cy="384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</p:grpSp>
      <p:grpSp>
        <p:nvGrpSpPr>
          <p:cNvPr id="66617" name="Group 57">
            <a:extLst>
              <a:ext uri="{FF2B5EF4-FFF2-40B4-BE49-F238E27FC236}">
                <a16:creationId xmlns:a16="http://schemas.microsoft.com/office/drawing/2014/main" id="{E2EA8582-50AB-E633-94F2-D9DDFC3F5B25}"/>
              </a:ext>
            </a:extLst>
          </p:cNvPr>
          <p:cNvGrpSpPr>
            <a:grpSpLocks/>
          </p:cNvGrpSpPr>
          <p:nvPr/>
        </p:nvGrpSpPr>
        <p:grpSpPr bwMode="auto">
          <a:xfrm>
            <a:off x="3771900" y="6286500"/>
            <a:ext cx="4457700" cy="3429000"/>
            <a:chOff x="1728" y="2160"/>
            <a:chExt cx="2736" cy="1968"/>
          </a:xfrm>
        </p:grpSpPr>
        <p:sp>
          <p:nvSpPr>
            <p:cNvPr id="7185" name="AutoShape 30">
              <a:extLst>
                <a:ext uri="{FF2B5EF4-FFF2-40B4-BE49-F238E27FC236}">
                  <a16:creationId xmlns:a16="http://schemas.microsoft.com/office/drawing/2014/main" id="{6FA9F79F-73A7-EB8E-14A4-EB59C720EF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3408"/>
              <a:ext cx="528" cy="525"/>
            </a:xfrm>
            <a:prstGeom prst="cube">
              <a:avLst>
                <a:gd name="adj" fmla="val 25000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86" name="AutoShape 31">
              <a:extLst>
                <a:ext uri="{FF2B5EF4-FFF2-40B4-BE49-F238E27FC236}">
                  <a16:creationId xmlns:a16="http://schemas.microsoft.com/office/drawing/2014/main" id="{7BD3EDB0-6883-1D95-7768-C4DB61EE1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6" y="3024"/>
              <a:ext cx="528" cy="525"/>
            </a:xfrm>
            <a:prstGeom prst="cube">
              <a:avLst>
                <a:gd name="adj" fmla="val 25000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87" name="AutoShape 32">
              <a:extLst>
                <a:ext uri="{FF2B5EF4-FFF2-40B4-BE49-F238E27FC236}">
                  <a16:creationId xmlns:a16="http://schemas.microsoft.com/office/drawing/2014/main" id="{679DB0D5-0BFA-5D4A-A612-DCE47A75041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3408"/>
              <a:ext cx="528" cy="525"/>
            </a:xfrm>
            <a:prstGeom prst="cube">
              <a:avLst>
                <a:gd name="adj" fmla="val 25000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88" name="AutoShape 33">
              <a:extLst>
                <a:ext uri="{FF2B5EF4-FFF2-40B4-BE49-F238E27FC236}">
                  <a16:creationId xmlns:a16="http://schemas.microsoft.com/office/drawing/2014/main" id="{3C74A392-49E2-1EC0-4539-95E8D1BF85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48" y="3024"/>
              <a:ext cx="528" cy="525"/>
            </a:xfrm>
            <a:prstGeom prst="cube">
              <a:avLst>
                <a:gd name="adj" fmla="val 25000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89" name="AutoShape 34">
              <a:extLst>
                <a:ext uri="{FF2B5EF4-FFF2-40B4-BE49-F238E27FC236}">
                  <a16:creationId xmlns:a16="http://schemas.microsoft.com/office/drawing/2014/main" id="{C9681A45-E071-64E7-DE88-3518CC08DE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3603"/>
              <a:ext cx="528" cy="525"/>
            </a:xfrm>
            <a:prstGeom prst="cube">
              <a:avLst>
                <a:gd name="adj" fmla="val 25000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90" name="AutoShape 35">
              <a:extLst>
                <a:ext uri="{FF2B5EF4-FFF2-40B4-BE49-F238E27FC236}">
                  <a16:creationId xmlns:a16="http://schemas.microsoft.com/office/drawing/2014/main" id="{78B996F9-1444-FDDD-03EF-AB2B1109BE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8" y="3216"/>
              <a:ext cx="528" cy="525"/>
            </a:xfrm>
            <a:prstGeom prst="cube">
              <a:avLst>
                <a:gd name="adj" fmla="val 25000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91" name="AutoShape 36">
              <a:extLst>
                <a:ext uri="{FF2B5EF4-FFF2-40B4-BE49-F238E27FC236}">
                  <a16:creationId xmlns:a16="http://schemas.microsoft.com/office/drawing/2014/main" id="{1A996E95-D46A-5E90-9995-87FE003457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3603"/>
              <a:ext cx="528" cy="525"/>
            </a:xfrm>
            <a:prstGeom prst="cube">
              <a:avLst>
                <a:gd name="adj" fmla="val 25000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92" name="AutoShape 37">
              <a:extLst>
                <a:ext uri="{FF2B5EF4-FFF2-40B4-BE49-F238E27FC236}">
                  <a16:creationId xmlns:a16="http://schemas.microsoft.com/office/drawing/2014/main" id="{2C7F32EF-A4B9-C2CF-FC00-8BE04D8004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0" y="3216"/>
              <a:ext cx="528" cy="525"/>
            </a:xfrm>
            <a:prstGeom prst="cube">
              <a:avLst>
                <a:gd name="adj" fmla="val 25000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93" name="AutoShape 38">
              <a:extLst>
                <a:ext uri="{FF2B5EF4-FFF2-40B4-BE49-F238E27FC236}">
                  <a16:creationId xmlns:a16="http://schemas.microsoft.com/office/drawing/2014/main" id="{AF1FA9C2-224E-97B4-6782-4BDA8CF4B848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V="1">
              <a:off x="2616" y="1944"/>
              <a:ext cx="672" cy="2064"/>
            </a:xfrm>
            <a:prstGeom prst="cube">
              <a:avLst>
                <a:gd name="adj" fmla="val 47921"/>
              </a:avLst>
            </a:prstGeom>
            <a:solidFill>
              <a:srgbClr val="00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94" name="AutoShape 39">
              <a:hlinkClick r:id="rId6" action="ppaction://hlinkpres?slideindex=7&amp;slidetitle=Slide 7"/>
              <a:extLst>
                <a:ext uri="{FF2B5EF4-FFF2-40B4-BE49-F238E27FC236}">
                  <a16:creationId xmlns:a16="http://schemas.microsoft.com/office/drawing/2014/main" id="{30F09CBF-AD5E-6228-1AFB-9E021E30F670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V="1">
              <a:off x="3288" y="2424"/>
              <a:ext cx="672" cy="432"/>
            </a:xfrm>
            <a:prstGeom prst="cube">
              <a:avLst>
                <a:gd name="adj" fmla="val 47921"/>
              </a:avLst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95" name="AutoShape 40">
              <a:hlinkClick r:id="rId3" action="ppaction://hlinkpres?slideindex=5&amp;slidetitle=Slide 5"/>
              <a:extLst>
                <a:ext uri="{FF2B5EF4-FFF2-40B4-BE49-F238E27FC236}">
                  <a16:creationId xmlns:a16="http://schemas.microsoft.com/office/drawing/2014/main" id="{3363A9D5-97E4-EC25-1A2F-B7515456614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V="1">
              <a:off x="3792" y="1872"/>
              <a:ext cx="288" cy="1056"/>
            </a:xfrm>
            <a:prstGeom prst="cube">
              <a:avLst>
                <a:gd name="adj" fmla="val 47921"/>
              </a:avLst>
            </a:prstGeom>
            <a:solidFill>
              <a:srgbClr val="6600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96" name="AutoShape 41">
              <a:extLst>
                <a:ext uri="{FF2B5EF4-FFF2-40B4-BE49-F238E27FC236}">
                  <a16:creationId xmlns:a16="http://schemas.microsoft.com/office/drawing/2014/main" id="{2A26FDD3-3AD6-B988-E1BF-5C3EBFF4E476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6200000" flipV="1">
              <a:off x="2040" y="2424"/>
              <a:ext cx="192" cy="720"/>
            </a:xfrm>
            <a:prstGeom prst="cube">
              <a:avLst>
                <a:gd name="adj" fmla="val 47921"/>
              </a:avLst>
            </a:prstGeom>
            <a:solidFill>
              <a:srgbClr val="FF00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97" name="AutoShape 42">
              <a:extLst>
                <a:ext uri="{FF2B5EF4-FFF2-40B4-BE49-F238E27FC236}">
                  <a16:creationId xmlns:a16="http://schemas.microsoft.com/office/drawing/2014/main" id="{C4BB9B88-2CF9-185D-2655-8407DA2C32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504" y="2160"/>
              <a:ext cx="144" cy="144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98" name="AutoShape 43">
              <a:extLst>
                <a:ext uri="{FF2B5EF4-FFF2-40B4-BE49-F238E27FC236}">
                  <a16:creationId xmlns:a16="http://schemas.microsoft.com/office/drawing/2014/main" id="{AC0B2D76-0A54-8748-655F-0AC9209808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08" y="2256"/>
              <a:ext cx="144" cy="144"/>
            </a:xfrm>
            <a:prstGeom prst="cube">
              <a:avLst>
                <a:gd name="adj" fmla="val 2500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</p:grpSp>
      <p:grpSp>
        <p:nvGrpSpPr>
          <p:cNvPr id="66632" name="Group 72">
            <a:extLst>
              <a:ext uri="{FF2B5EF4-FFF2-40B4-BE49-F238E27FC236}">
                <a16:creationId xmlns:a16="http://schemas.microsoft.com/office/drawing/2014/main" id="{2DC97517-E50F-0B20-7B62-99D39BCCD49F}"/>
              </a:ext>
            </a:extLst>
          </p:cNvPr>
          <p:cNvGrpSpPr>
            <a:grpSpLocks/>
          </p:cNvGrpSpPr>
          <p:nvPr/>
        </p:nvGrpSpPr>
        <p:grpSpPr bwMode="auto">
          <a:xfrm>
            <a:off x="10287000" y="6972300"/>
            <a:ext cx="3771900" cy="2743200"/>
            <a:chOff x="2832" y="2300"/>
            <a:chExt cx="2304" cy="1636"/>
          </a:xfrm>
        </p:grpSpPr>
        <p:sp>
          <p:nvSpPr>
            <p:cNvPr id="7178" name="AutoShape 58">
              <a:extLst>
                <a:ext uri="{FF2B5EF4-FFF2-40B4-BE49-F238E27FC236}">
                  <a16:creationId xmlns:a16="http://schemas.microsoft.com/office/drawing/2014/main" id="{CF0E0ED0-D5A7-84E8-DF9A-B030FC7D0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3356"/>
              <a:ext cx="576" cy="580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79" name="AutoShape 59">
              <a:extLst>
                <a:ext uri="{FF2B5EF4-FFF2-40B4-BE49-F238E27FC236}">
                  <a16:creationId xmlns:a16="http://schemas.microsoft.com/office/drawing/2014/main" id="{E20C04A9-77B5-2997-EA22-D5658073C1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16" y="3356"/>
              <a:ext cx="576" cy="580"/>
            </a:xfrm>
            <a:prstGeom prst="cube">
              <a:avLst>
                <a:gd name="adj" fmla="val 25000"/>
              </a:avLst>
            </a:pr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80" name="AutoShape 60">
              <a:extLst>
                <a:ext uri="{FF2B5EF4-FFF2-40B4-BE49-F238E27FC236}">
                  <a16:creationId xmlns:a16="http://schemas.microsoft.com/office/drawing/2014/main" id="{C2FBCEF0-AB02-C96F-A2B0-1B8593A559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9" y="2931"/>
              <a:ext cx="321" cy="521"/>
            </a:xfrm>
            <a:prstGeom prst="cube">
              <a:avLst>
                <a:gd name="adj" fmla="val 25000"/>
              </a:avLst>
            </a:prstGeom>
            <a:solidFill>
              <a:srgbClr val="00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81" name="AutoShape 61">
              <a:extLst>
                <a:ext uri="{FF2B5EF4-FFF2-40B4-BE49-F238E27FC236}">
                  <a16:creationId xmlns:a16="http://schemas.microsoft.com/office/drawing/2014/main" id="{3F6D2041-FF96-7078-C346-96DD799491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2924"/>
              <a:ext cx="321" cy="521"/>
            </a:xfrm>
            <a:prstGeom prst="cube">
              <a:avLst>
                <a:gd name="adj" fmla="val 25000"/>
              </a:avLst>
            </a:prstGeom>
            <a:solidFill>
              <a:srgbClr val="00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82" name="AutoShape 62">
              <a:hlinkClick r:id="rId7" action="ppaction://hlinkpres?slideindex=8&amp;slidetitle=Slide 8"/>
              <a:extLst>
                <a:ext uri="{FF2B5EF4-FFF2-40B4-BE49-F238E27FC236}">
                  <a16:creationId xmlns:a16="http://schemas.microsoft.com/office/drawing/2014/main" id="{D2B038DB-F7DB-6C64-53DC-23315EE8DA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39" y="2506"/>
              <a:ext cx="321" cy="521"/>
            </a:xfrm>
            <a:prstGeom prst="cube">
              <a:avLst>
                <a:gd name="adj" fmla="val 25000"/>
              </a:avLst>
            </a:prstGeom>
            <a:solidFill>
              <a:srgbClr val="00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83" name="AutoShape 63">
              <a:hlinkClick r:id="rId4" action="ppaction://hlinkpres?slideindex=6&amp;slidetitle=Slide 6"/>
              <a:extLst>
                <a:ext uri="{FF2B5EF4-FFF2-40B4-BE49-F238E27FC236}">
                  <a16:creationId xmlns:a16="http://schemas.microsoft.com/office/drawing/2014/main" id="{07203C4A-E579-1A80-1F2F-F67169E11C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60" y="2499"/>
              <a:ext cx="321" cy="521"/>
            </a:xfrm>
            <a:prstGeom prst="cube">
              <a:avLst>
                <a:gd name="adj" fmla="val 25000"/>
              </a:avLst>
            </a:prstGeom>
            <a:solidFill>
              <a:srgbClr val="0066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  <p:sp>
          <p:nvSpPr>
            <p:cNvPr id="7184" name="AutoShape 64">
              <a:extLst>
                <a:ext uri="{FF2B5EF4-FFF2-40B4-BE49-F238E27FC236}">
                  <a16:creationId xmlns:a16="http://schemas.microsoft.com/office/drawing/2014/main" id="{6964CF4C-304C-E013-92D4-F022F6F36F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2300"/>
              <a:ext cx="2304" cy="288"/>
            </a:xfrm>
            <a:prstGeom prst="cube">
              <a:avLst>
                <a:gd name="adj" fmla="val 25000"/>
              </a:avLst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endParaRPr lang="en-US" altLang="en-US" sz="3600"/>
            </a:p>
          </p:txBody>
        </p:sp>
      </p:grpSp>
      <p:sp>
        <p:nvSpPr>
          <p:cNvPr id="579588" name="Text Box 4">
            <a:extLst>
              <a:ext uri="{FF2B5EF4-FFF2-40B4-BE49-F238E27FC236}">
                <a16:creationId xmlns:a16="http://schemas.microsoft.com/office/drawing/2014/main" id="{05DB156C-710F-C60A-C613-78975D17FB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571501"/>
            <a:ext cx="118872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 marL="3429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8001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2573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7145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171700" indent="-3429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6289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30861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5433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4000500" indent="-3429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AutoNum type="alphaLcParenR"/>
              <a:defRPr/>
            </a:pPr>
            <a:r>
              <a:rPr lang="en-US" altLang="en-US" sz="27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altLang="en-US" sz="27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Có</a:t>
            </a:r>
            <a:r>
              <a:rPr lang="en-US" altLang="en-US" sz="27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altLang="en-US" sz="27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bao</a:t>
            </a:r>
            <a:r>
              <a:rPr lang="en-US" altLang="en-US" sz="27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altLang="en-US" sz="27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nhiêu</a:t>
            </a:r>
            <a:r>
              <a:rPr lang="en-US" altLang="en-US" sz="27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altLang="en-US" sz="27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khối</a:t>
            </a:r>
            <a:r>
              <a:rPr lang="en-US" altLang="en-US" sz="27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altLang="en-US" sz="27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vuông</a:t>
            </a:r>
            <a:r>
              <a:rPr lang="en-US" altLang="en-US" sz="27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, </a:t>
            </a:r>
            <a:r>
              <a:rPr lang="en-US" altLang="en-US" sz="27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khối</a:t>
            </a:r>
            <a:r>
              <a:rPr lang="en-US" altLang="en-US" sz="27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altLang="en-US" sz="27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chữ</a:t>
            </a:r>
            <a:r>
              <a:rPr lang="en-US" altLang="en-US" sz="2700" b="1" dirty="0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altLang="en-US" sz="27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nhật</a:t>
            </a:r>
            <a:endParaRPr lang="en-US" altLang="en-US" sz="2700" b="1" dirty="0"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66634" name="Oval 74">
            <a:extLst>
              <a:ext uri="{FF2B5EF4-FFF2-40B4-BE49-F238E27FC236}">
                <a16:creationId xmlns:a16="http://schemas.microsoft.com/office/drawing/2014/main" id="{C9E32F94-2339-599C-90AB-FE36271288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504825"/>
            <a:ext cx="914400" cy="9144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 dirty="0">
                <a:solidFill>
                  <a:schemeClr val="bg1"/>
                </a:solidFill>
              </a:rPr>
              <a:t>9</a:t>
            </a:r>
          </a:p>
        </p:txBody>
      </p:sp>
      <p:pic>
        <p:nvPicPr>
          <p:cNvPr id="7176" name="Picture 12" descr="hoahong">
            <a:extLst>
              <a:ext uri="{FF2B5EF4-FFF2-40B4-BE49-F238E27FC236}">
                <a16:creationId xmlns:a16="http://schemas.microsoft.com/office/drawing/2014/main" id="{4603A488-D82C-9096-3B93-3B3D25D71EC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30463" y="8458200"/>
            <a:ext cx="871538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12" descr="hoahong">
            <a:extLst>
              <a:ext uri="{FF2B5EF4-FFF2-40B4-BE49-F238E27FC236}">
                <a16:creationId xmlns:a16="http://schemas.microsoft.com/office/drawing/2014/main" id="{5B36E123-8A81-7687-1F4F-765AF51954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1" y="8458200"/>
            <a:ext cx="871538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66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795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1000"/>
                                        <p:tgtEl>
                                          <p:spTgt spid="66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1000"/>
                                        <p:tgtEl>
                                          <p:spTgt spid="66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1000"/>
                                        <p:tgtEl>
                                          <p:spTgt spid="66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1000"/>
                                        <p:tgtEl>
                                          <p:spTgt spid="66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9588" grpId="0"/>
      <p:bldP spid="6663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3">
            <a:extLst>
              <a:ext uri="{FF2B5EF4-FFF2-40B4-BE49-F238E27FC236}">
                <a16:creationId xmlns:a16="http://schemas.microsoft.com/office/drawing/2014/main" id="{DA800BBD-C14B-704F-FA21-732DCF23D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0400" y="0"/>
            <a:ext cx="123444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000" b="1" u="sng"/>
          </a:p>
        </p:txBody>
      </p:sp>
      <p:sp>
        <p:nvSpPr>
          <p:cNvPr id="5139" name="AutoShape 19">
            <a:extLst>
              <a:ext uri="{FF2B5EF4-FFF2-40B4-BE49-F238E27FC236}">
                <a16:creationId xmlns:a16="http://schemas.microsoft.com/office/drawing/2014/main" id="{A438BF1F-3B15-93A2-30FB-9F7BD294EC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8100" y="3314700"/>
            <a:ext cx="1028700" cy="2857500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5140" name="AutoShape 20">
            <a:extLst>
              <a:ext uri="{FF2B5EF4-FFF2-40B4-BE49-F238E27FC236}">
                <a16:creationId xmlns:a16="http://schemas.microsoft.com/office/drawing/2014/main" id="{B1B8E08A-B2A5-EAA1-99F8-E6DA64DC2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7000" y="3314700"/>
            <a:ext cx="1028700" cy="2857500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5141" name="AutoShape 21">
            <a:extLst>
              <a:ext uri="{FF2B5EF4-FFF2-40B4-BE49-F238E27FC236}">
                <a16:creationId xmlns:a16="http://schemas.microsoft.com/office/drawing/2014/main" id="{0EF71619-185E-E130-54B1-363C256277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4000500"/>
            <a:ext cx="1028700" cy="2857500"/>
          </a:xfrm>
          <a:prstGeom prst="cube">
            <a:avLst>
              <a:gd name="adj" fmla="val 25000"/>
            </a:avLst>
          </a:prstGeom>
          <a:solidFill>
            <a:srgbClr val="660033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5142" name="AutoShape 22">
            <a:extLst>
              <a:ext uri="{FF2B5EF4-FFF2-40B4-BE49-F238E27FC236}">
                <a16:creationId xmlns:a16="http://schemas.microsoft.com/office/drawing/2014/main" id="{94C3CF14-9969-A98F-A0BF-8430EFD644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01200" y="4114800"/>
            <a:ext cx="1028700" cy="2857500"/>
          </a:xfrm>
          <a:prstGeom prst="cube">
            <a:avLst>
              <a:gd name="adj" fmla="val 25000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5143" name="AutoShape 23">
            <a:extLst>
              <a:ext uri="{FF2B5EF4-FFF2-40B4-BE49-F238E27FC236}">
                <a16:creationId xmlns:a16="http://schemas.microsoft.com/office/drawing/2014/main" id="{83F8A406-C9F6-6183-1D69-24C170288C3F}"/>
              </a:ext>
            </a:extLst>
          </p:cNvPr>
          <p:cNvSpPr>
            <a:spLocks noChangeArrowheads="1"/>
          </p:cNvSpPr>
          <p:nvPr/>
        </p:nvSpPr>
        <p:spPr bwMode="auto">
          <a:xfrm rot="16200000" flipV="1">
            <a:off x="8286750" y="1428750"/>
            <a:ext cx="1257300" cy="5029200"/>
          </a:xfrm>
          <a:prstGeom prst="cube">
            <a:avLst>
              <a:gd name="adj" fmla="val 48653"/>
            </a:avLst>
          </a:prstGeom>
          <a:solidFill>
            <a:srgbClr val="EEB0D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5144" name="Oval 24">
            <a:extLst>
              <a:ext uri="{FF2B5EF4-FFF2-40B4-BE49-F238E27FC236}">
                <a16:creationId xmlns:a16="http://schemas.microsoft.com/office/drawing/2014/main" id="{CC6D86DA-E603-0227-F6B2-88471E603A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43900" y="3314700"/>
            <a:ext cx="685800" cy="685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/>
              <a:t>1</a:t>
            </a:r>
          </a:p>
        </p:txBody>
      </p:sp>
      <p:sp>
        <p:nvSpPr>
          <p:cNvPr id="5145" name="Oval 25">
            <a:extLst>
              <a:ext uri="{FF2B5EF4-FFF2-40B4-BE49-F238E27FC236}">
                <a16:creationId xmlns:a16="http://schemas.microsoft.com/office/drawing/2014/main" id="{E7EBC293-A6C8-3F43-7387-41335FBEB2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72400" y="4914900"/>
            <a:ext cx="685800" cy="685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/>
              <a:t>2</a:t>
            </a:r>
          </a:p>
        </p:txBody>
      </p:sp>
      <p:sp>
        <p:nvSpPr>
          <p:cNvPr id="5146" name="Oval 26">
            <a:extLst>
              <a:ext uri="{FF2B5EF4-FFF2-40B4-BE49-F238E27FC236}">
                <a16:creationId xmlns:a16="http://schemas.microsoft.com/office/drawing/2014/main" id="{DF50A1D3-4591-6F5D-E97F-E7C14ECE3B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44200" y="4800600"/>
            <a:ext cx="685800" cy="685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/>
              <a:t>3</a:t>
            </a:r>
          </a:p>
        </p:txBody>
      </p:sp>
      <p:sp>
        <p:nvSpPr>
          <p:cNvPr id="5147" name="Oval 27">
            <a:extLst>
              <a:ext uri="{FF2B5EF4-FFF2-40B4-BE49-F238E27FC236}">
                <a16:creationId xmlns:a16="http://schemas.microsoft.com/office/drawing/2014/main" id="{2BF09704-4BBD-707E-ECB3-6D455C3A61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9400" y="5486400"/>
            <a:ext cx="685800" cy="685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/>
              <a:t>4</a:t>
            </a:r>
          </a:p>
        </p:txBody>
      </p:sp>
      <p:sp>
        <p:nvSpPr>
          <p:cNvPr id="5148" name="Oval 28">
            <a:extLst>
              <a:ext uri="{FF2B5EF4-FFF2-40B4-BE49-F238E27FC236}">
                <a16:creationId xmlns:a16="http://schemas.microsoft.com/office/drawing/2014/main" id="{22772377-F591-EA1A-3ED3-37C60CB621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15500" y="5486400"/>
            <a:ext cx="685800" cy="6858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/>
              <a:t>5</a:t>
            </a:r>
          </a:p>
        </p:txBody>
      </p:sp>
      <p:sp>
        <p:nvSpPr>
          <p:cNvPr id="579588" name="Text Box 4">
            <a:extLst>
              <a:ext uri="{FF2B5EF4-FFF2-40B4-BE49-F238E27FC236}">
                <a16:creationId xmlns:a16="http://schemas.microsoft.com/office/drawing/2014/main" id="{DFED90B8-CA8E-0CC7-B7F7-B1B682DDE7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3500" y="8001000"/>
            <a:ext cx="9144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5400" b="1" dirty="0" err="1" smtClean="0">
                <a:effectLst>
                  <a:outerShdw blurRad="38100" dist="38100" dir="2700000" algn="tl">
                    <a:srgbClr val="C0C0C0"/>
                  </a:outerShdw>
                </a:effectLst>
                <a:latin typeface="VNI-Avo" pitchFamily="2" charset="0"/>
                <a:cs typeface="Arial" panose="020B0604020202020204" pitchFamily="34" charset="0"/>
              </a:rPr>
              <a:t>C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ó</a:t>
            </a:r>
            <a:r>
              <a:rPr lang="en-US" altLang="en-US" sz="5400" b="1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VNI-Avo" pitchFamily="2" charset="0"/>
                <a:cs typeface="Arial" panose="020B0604020202020204" pitchFamily="34" charset="0"/>
              </a:rPr>
              <a:t>…... 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VNI-Avo" pitchFamily="2" charset="0"/>
                <a:cs typeface="Arial" panose="020B0604020202020204" pitchFamily="34" charset="0"/>
              </a:rPr>
              <a:t>khối</a:t>
            </a:r>
            <a:r>
              <a:rPr lang="en-US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VNI-Avo" pitchFamily="2" charset="0"/>
                <a:cs typeface="Arial" panose="020B0604020202020204" pitchFamily="34" charset="0"/>
              </a:rPr>
              <a:t> 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VNI-Avo" pitchFamily="2" charset="0"/>
                <a:cs typeface="Arial" panose="020B0604020202020204" pitchFamily="34" charset="0"/>
              </a:rPr>
              <a:t>hộp</a:t>
            </a:r>
            <a:r>
              <a:rPr lang="en-US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VNI-Avo" pitchFamily="2" charset="0"/>
                <a:cs typeface="Arial" panose="020B0604020202020204" pitchFamily="34" charset="0"/>
              </a:rPr>
              <a:t> 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VNI-Avo" pitchFamily="2" charset="0"/>
                <a:cs typeface="Arial" panose="020B0604020202020204" pitchFamily="34" charset="0"/>
              </a:rPr>
              <a:t>chữ</a:t>
            </a:r>
            <a:r>
              <a:rPr lang="en-US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VNI-Avo" pitchFamily="2" charset="0"/>
                <a:cs typeface="Arial" panose="020B0604020202020204" pitchFamily="34" charset="0"/>
              </a:rPr>
              <a:t> 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latin typeface="VNI-Avo" pitchFamily="2" charset="0"/>
                <a:cs typeface="Arial" panose="020B0604020202020204" pitchFamily="34" charset="0"/>
              </a:rPr>
              <a:t>nhật</a:t>
            </a:r>
            <a:endParaRPr lang="en-US" altLang="en-US" sz="5400" b="1" dirty="0">
              <a:effectLst>
                <a:outerShdw blurRad="38100" dist="38100" dir="2700000" algn="tl">
                  <a:srgbClr val="C0C0C0"/>
                </a:outerShdw>
              </a:effectLst>
              <a:latin typeface="VNI-Avo" pitchFamily="2" charset="0"/>
              <a:cs typeface="Arial" panose="020B0604020202020204" pitchFamily="34" charset="0"/>
            </a:endParaRPr>
          </a:p>
        </p:txBody>
      </p:sp>
      <p:sp>
        <p:nvSpPr>
          <p:cNvPr id="2" name="Text Box 4">
            <a:extLst>
              <a:ext uri="{FF2B5EF4-FFF2-40B4-BE49-F238E27FC236}">
                <a16:creationId xmlns:a16="http://schemas.microsoft.com/office/drawing/2014/main" id="{F5128890-B031-D198-B39B-3500BB2EFE4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3700" y="7953375"/>
            <a:ext cx="10287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5</a:t>
            </a:r>
            <a:endParaRPr lang="en-US" altLang="en-US" sz="54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</p:txBody>
      </p:sp>
      <p:pic>
        <p:nvPicPr>
          <p:cNvPr id="8207" name="Picture 17" descr="cay-9">
            <a:hlinkClick r:id="rId3" action="ppaction://hlinkpres?slideindex=4&amp;slidetitle=Slide 4"/>
            <a:extLst>
              <a:ext uri="{FF2B5EF4-FFF2-40B4-BE49-F238E27FC236}">
                <a16:creationId xmlns:a16="http://schemas.microsoft.com/office/drawing/2014/main" id="{ACB3032F-449E-10E0-F7AC-45EA16193FB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0450" y="9505950"/>
            <a:ext cx="9715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795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5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4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1000"/>
                                        <p:tgtEl>
                                          <p:spTgt spid="5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1000"/>
                                        <p:tgtEl>
                                          <p:spTgt spid="5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1000"/>
                                        <p:tgtEl>
                                          <p:spTgt spid="5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1000"/>
                                        <p:tgtEl>
                                          <p:spTgt spid="5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4" grpId="0" animBg="1"/>
      <p:bldP spid="5145" grpId="0" animBg="1"/>
      <p:bldP spid="5146" grpId="0" animBg="1"/>
      <p:bldP spid="5147" grpId="0" animBg="1"/>
      <p:bldP spid="5148" grpId="0" animBg="1"/>
      <p:bldP spid="579588" grpId="0"/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7" name="AutoShape 5">
            <a:extLst>
              <a:ext uri="{FF2B5EF4-FFF2-40B4-BE49-F238E27FC236}">
                <a16:creationId xmlns:a16="http://schemas.microsoft.com/office/drawing/2014/main" id="{98CB5674-67B7-3687-CA73-6AFA309525F8}"/>
              </a:ext>
            </a:extLst>
          </p:cNvPr>
          <p:cNvSpPr>
            <a:spLocks noChangeArrowheads="1"/>
          </p:cNvSpPr>
          <p:nvPr/>
        </p:nvSpPr>
        <p:spPr bwMode="auto">
          <a:xfrm rot="16200000" flipV="1">
            <a:off x="7715250" y="3257550"/>
            <a:ext cx="2286000" cy="5600700"/>
          </a:xfrm>
          <a:prstGeom prst="cube">
            <a:avLst>
              <a:gd name="adj" fmla="val 47921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59398" name="AutoShape 6">
            <a:extLst>
              <a:ext uri="{FF2B5EF4-FFF2-40B4-BE49-F238E27FC236}">
                <a16:creationId xmlns:a16="http://schemas.microsoft.com/office/drawing/2014/main" id="{3553A811-CDB2-123C-E16F-3CFBBF87FD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58000" y="3583782"/>
            <a:ext cx="1866900" cy="1788318"/>
          </a:xfrm>
          <a:prstGeom prst="cube">
            <a:avLst>
              <a:gd name="adj" fmla="val 250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59399" name="AutoShape 7">
            <a:extLst>
              <a:ext uri="{FF2B5EF4-FFF2-40B4-BE49-F238E27FC236}">
                <a16:creationId xmlns:a16="http://schemas.microsoft.com/office/drawing/2014/main" id="{7D701B2F-AB5E-7678-81A2-60A4E8427D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901" y="2793207"/>
            <a:ext cx="1140620" cy="1092993"/>
          </a:xfrm>
          <a:prstGeom prst="cube">
            <a:avLst>
              <a:gd name="adj" fmla="val 25000"/>
            </a:avLst>
          </a:prstGeom>
          <a:solidFill>
            <a:srgbClr val="0261CA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59400" name="AutoShape 8">
            <a:extLst>
              <a:ext uri="{FF2B5EF4-FFF2-40B4-BE49-F238E27FC236}">
                <a16:creationId xmlns:a16="http://schemas.microsoft.com/office/drawing/2014/main" id="{E71F4F76-8994-2568-8CD0-A779C2E212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9500" y="2176463"/>
            <a:ext cx="828675" cy="795338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59401" name="AutoShape 9">
            <a:extLst>
              <a:ext uri="{FF2B5EF4-FFF2-40B4-BE49-F238E27FC236}">
                <a16:creationId xmlns:a16="http://schemas.microsoft.com/office/drawing/2014/main" id="{7A2E756C-1820-8A67-500A-0CBCFDBB3D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8101" y="1828800"/>
            <a:ext cx="519113" cy="497682"/>
          </a:xfrm>
          <a:prstGeom prst="cube">
            <a:avLst>
              <a:gd name="adj" fmla="val 25000"/>
            </a:avLst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59402" name="AutoShape 10">
            <a:extLst>
              <a:ext uri="{FF2B5EF4-FFF2-40B4-BE49-F238E27FC236}">
                <a16:creationId xmlns:a16="http://schemas.microsoft.com/office/drawing/2014/main" id="{BBF3A065-0BEB-3761-71B7-3D7ABC69E6B8}"/>
              </a:ext>
            </a:extLst>
          </p:cNvPr>
          <p:cNvSpPr>
            <a:spLocks noChangeArrowheads="1"/>
          </p:cNvSpPr>
          <p:nvPr/>
        </p:nvSpPr>
        <p:spPr bwMode="auto">
          <a:xfrm rot="16200000" flipV="1">
            <a:off x="9653588" y="3948113"/>
            <a:ext cx="1490663" cy="2281238"/>
          </a:xfrm>
          <a:prstGeom prst="cube">
            <a:avLst>
              <a:gd name="adj" fmla="val 48653"/>
            </a:avLst>
          </a:prstGeom>
          <a:solidFill>
            <a:srgbClr val="EEB0D9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59403" name="AutoShape 11">
            <a:extLst>
              <a:ext uri="{FF2B5EF4-FFF2-40B4-BE49-F238E27FC236}">
                <a16:creationId xmlns:a16="http://schemas.microsoft.com/office/drawing/2014/main" id="{F65E8A39-598E-C5FA-AEAC-797CA9B5E7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58400" y="3890963"/>
            <a:ext cx="828675" cy="795338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579588" name="Text Box 4">
            <a:extLst>
              <a:ext uri="{FF2B5EF4-FFF2-40B4-BE49-F238E27FC236}">
                <a16:creationId xmlns:a16="http://schemas.microsoft.com/office/drawing/2014/main" id="{BC4B3CE7-A862-40BD-8EA4-585209952A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9300" y="7543801"/>
            <a:ext cx="9144000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50000"/>
              </a:spcBef>
              <a:defRPr/>
            </a:pP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Có</a:t>
            </a:r>
            <a:r>
              <a:rPr lang="en-US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…. 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khối</a:t>
            </a:r>
            <a:r>
              <a:rPr lang="en-US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hộp</a:t>
            </a:r>
            <a:r>
              <a:rPr lang="en-US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chữ</a:t>
            </a:r>
            <a:r>
              <a:rPr lang="en-US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nhật</a:t>
            </a:r>
            <a:endParaRPr lang="en-US" altLang="en-US" sz="5400" b="1" dirty="0"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  <a:p>
            <a:pPr algn="just">
              <a:spcBef>
                <a:spcPct val="50000"/>
              </a:spcBef>
              <a:defRPr/>
            </a:pP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Có</a:t>
            </a:r>
            <a:r>
              <a:rPr lang="en-US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…. 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khối</a:t>
            </a:r>
            <a:r>
              <a:rPr lang="en-US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vuông</a:t>
            </a:r>
            <a:endParaRPr lang="en-US" altLang="en-US" sz="5400" b="1" dirty="0"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ext Box 4">
            <a:extLst>
              <a:ext uri="{FF2B5EF4-FFF2-40B4-BE49-F238E27FC236}">
                <a16:creationId xmlns:a16="http://schemas.microsoft.com/office/drawing/2014/main" id="{7B07B357-3048-D601-56BC-080274E11FB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2300" y="7429500"/>
            <a:ext cx="10287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2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95D267B0-D401-C235-9A60-7B598CFDDB2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2300" y="8686800"/>
            <a:ext cx="10287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5</a:t>
            </a:r>
            <a:endParaRPr lang="en-US" altLang="en-US" sz="5400" b="1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59407" name="Oval 15">
            <a:extLst>
              <a:ext uri="{FF2B5EF4-FFF2-40B4-BE49-F238E27FC236}">
                <a16:creationId xmlns:a16="http://schemas.microsoft.com/office/drawing/2014/main" id="{3B05B925-314F-8E5B-804E-E748C33C0C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9501" y="4402932"/>
            <a:ext cx="414338" cy="39766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/>
              <a:t>1</a:t>
            </a:r>
          </a:p>
        </p:txBody>
      </p:sp>
      <p:sp>
        <p:nvSpPr>
          <p:cNvPr id="59408" name="Oval 16">
            <a:extLst>
              <a:ext uri="{FF2B5EF4-FFF2-40B4-BE49-F238E27FC236}">
                <a16:creationId xmlns:a16="http://schemas.microsoft.com/office/drawing/2014/main" id="{644ADF2A-E5BB-816E-ACA6-EA30C02DBF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9501" y="3259932"/>
            <a:ext cx="414338" cy="39766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/>
              <a:t>2</a:t>
            </a:r>
          </a:p>
        </p:txBody>
      </p:sp>
      <p:sp>
        <p:nvSpPr>
          <p:cNvPr id="59409" name="Oval 17">
            <a:extLst>
              <a:ext uri="{FF2B5EF4-FFF2-40B4-BE49-F238E27FC236}">
                <a16:creationId xmlns:a16="http://schemas.microsoft.com/office/drawing/2014/main" id="{52C4E037-52A7-CF42-56A7-FD1DD7EB28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3801" y="2464595"/>
            <a:ext cx="414338" cy="39766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/>
              <a:t>3</a:t>
            </a:r>
          </a:p>
        </p:txBody>
      </p:sp>
      <p:sp>
        <p:nvSpPr>
          <p:cNvPr id="59410" name="Oval 18">
            <a:extLst>
              <a:ext uri="{FF2B5EF4-FFF2-40B4-BE49-F238E27FC236}">
                <a16:creationId xmlns:a16="http://schemas.microsoft.com/office/drawing/2014/main" id="{7C681BCC-A2B2-D350-406E-AFE1A6F59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58101" y="1943101"/>
            <a:ext cx="414338" cy="39767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/>
              <a:t>4</a:t>
            </a:r>
          </a:p>
        </p:txBody>
      </p:sp>
      <p:sp>
        <p:nvSpPr>
          <p:cNvPr id="59411" name="Oval 19">
            <a:extLst>
              <a:ext uri="{FF2B5EF4-FFF2-40B4-BE49-F238E27FC236}">
                <a16:creationId xmlns:a16="http://schemas.microsoft.com/office/drawing/2014/main" id="{ADCBD371-59E9-9123-CE82-3FA5F90507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172701" y="4174332"/>
            <a:ext cx="414338" cy="397668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/>
              <a:t>5</a:t>
            </a:r>
          </a:p>
        </p:txBody>
      </p:sp>
      <p:sp>
        <p:nvSpPr>
          <p:cNvPr id="59412" name="Oval 20">
            <a:extLst>
              <a:ext uri="{FF2B5EF4-FFF2-40B4-BE49-F238E27FC236}">
                <a16:creationId xmlns:a16="http://schemas.microsoft.com/office/drawing/2014/main" id="{CF6421E7-CA28-5753-95B3-252B3DE35D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15301" y="6346032"/>
            <a:ext cx="414338" cy="39766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/>
              <a:t>1</a:t>
            </a:r>
          </a:p>
        </p:txBody>
      </p:sp>
      <p:sp>
        <p:nvSpPr>
          <p:cNvPr id="59413" name="Oval 21">
            <a:extLst>
              <a:ext uri="{FF2B5EF4-FFF2-40B4-BE49-F238E27FC236}">
                <a16:creationId xmlns:a16="http://schemas.microsoft.com/office/drawing/2014/main" id="{43C9C45D-12F0-D77F-2BE3-9774E823D6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44101" y="5203032"/>
            <a:ext cx="414338" cy="397668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/>
              <a:t>2</a:t>
            </a:r>
          </a:p>
        </p:txBody>
      </p:sp>
      <p:sp>
        <p:nvSpPr>
          <p:cNvPr id="9235" name="Rectangle 3">
            <a:extLst>
              <a:ext uri="{FF2B5EF4-FFF2-40B4-BE49-F238E27FC236}">
                <a16:creationId xmlns:a16="http://schemas.microsoft.com/office/drawing/2014/main" id="{394D0B84-B762-E74F-047E-12E514895D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200400" y="0"/>
            <a:ext cx="123444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000" b="1" u="sng"/>
          </a:p>
        </p:txBody>
      </p:sp>
      <p:pic>
        <p:nvPicPr>
          <p:cNvPr id="9236" name="Picture 17" descr="cay-9">
            <a:hlinkClick r:id="rId3"/>
            <a:extLst>
              <a:ext uri="{FF2B5EF4-FFF2-40B4-BE49-F238E27FC236}">
                <a16:creationId xmlns:a16="http://schemas.microsoft.com/office/drawing/2014/main" id="{A4FE9BDD-32E7-6C67-9130-3BA60BF4B9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0450" y="9505950"/>
            <a:ext cx="9715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5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5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1000"/>
                                        <p:tgtEl>
                                          <p:spTgt spid="594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795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1000"/>
                                        <p:tgtEl>
                                          <p:spTgt spid="59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1000"/>
                                        <p:tgtEl>
                                          <p:spTgt spid="59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1000"/>
                                        <p:tgtEl>
                                          <p:spTgt spid="59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6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1000"/>
                                        <p:tgtEl>
                                          <p:spTgt spid="59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3" dur="10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7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1000"/>
                                        <p:tgtEl>
                                          <p:spTgt spid="59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7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1000"/>
                                        <p:tgtEl>
                                          <p:spTgt spid="59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9588" grpId="0"/>
      <p:bldP spid="2" grpId="0"/>
      <p:bldP spid="3" grpId="0"/>
      <p:bldP spid="59407" grpId="0" animBg="1"/>
      <p:bldP spid="59408" grpId="0" animBg="1"/>
      <p:bldP spid="59409" grpId="0" animBg="1"/>
      <p:bldP spid="59410" grpId="0" animBg="1"/>
      <p:bldP spid="59411" grpId="0" animBg="1"/>
      <p:bldP spid="59412" grpId="0" animBg="1"/>
      <p:bldP spid="594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8774" y="7"/>
            <a:ext cx="18756774" cy="1057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1578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20" name="AutoShape 4">
            <a:extLst>
              <a:ext uri="{FF2B5EF4-FFF2-40B4-BE49-F238E27FC236}">
                <a16:creationId xmlns:a16="http://schemas.microsoft.com/office/drawing/2014/main" id="{30D32474-1456-58F6-6E9A-DB089774A2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6600" y="5029200"/>
            <a:ext cx="1257300" cy="1250157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0422" name="AutoShape 6">
            <a:extLst>
              <a:ext uri="{FF2B5EF4-FFF2-40B4-BE49-F238E27FC236}">
                <a16:creationId xmlns:a16="http://schemas.microsoft.com/office/drawing/2014/main" id="{3999C47B-30BC-FB30-CC7E-F936FDF8BB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6600" y="4114800"/>
            <a:ext cx="1257300" cy="1250157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0423" name="AutoShape 7">
            <a:extLst>
              <a:ext uri="{FF2B5EF4-FFF2-40B4-BE49-F238E27FC236}">
                <a16:creationId xmlns:a16="http://schemas.microsoft.com/office/drawing/2014/main" id="{0B9DA8B2-1702-4C57-5832-9EFA6F6D2C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72800" y="5029200"/>
            <a:ext cx="1257300" cy="1250157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0424" name="AutoShape 8">
            <a:extLst>
              <a:ext uri="{FF2B5EF4-FFF2-40B4-BE49-F238E27FC236}">
                <a16:creationId xmlns:a16="http://schemas.microsoft.com/office/drawing/2014/main" id="{7D22C6DC-0D3B-AE7F-58C0-A2BB94D34E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72800" y="4114800"/>
            <a:ext cx="1257300" cy="1250157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0425" name="AutoShape 9">
            <a:extLst>
              <a:ext uri="{FF2B5EF4-FFF2-40B4-BE49-F238E27FC236}">
                <a16:creationId xmlns:a16="http://schemas.microsoft.com/office/drawing/2014/main" id="{6721FBD8-6B8C-4238-E944-7852476F11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5493545"/>
            <a:ext cx="1257300" cy="1250156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0426" name="AutoShape 10">
            <a:extLst>
              <a:ext uri="{FF2B5EF4-FFF2-40B4-BE49-F238E27FC236}">
                <a16:creationId xmlns:a16="http://schemas.microsoft.com/office/drawing/2014/main" id="{4517FA61-6072-BE56-C08B-457F7717B6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4572000"/>
            <a:ext cx="1257300" cy="1250157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0427" name="AutoShape 11">
            <a:extLst>
              <a:ext uri="{FF2B5EF4-FFF2-40B4-BE49-F238E27FC236}">
                <a16:creationId xmlns:a16="http://schemas.microsoft.com/office/drawing/2014/main" id="{A73420FE-3FAD-4127-7FEE-3D7245BA14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7000" y="5493545"/>
            <a:ext cx="1257300" cy="1250156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0428" name="AutoShape 12">
            <a:extLst>
              <a:ext uri="{FF2B5EF4-FFF2-40B4-BE49-F238E27FC236}">
                <a16:creationId xmlns:a16="http://schemas.microsoft.com/office/drawing/2014/main" id="{2E80B6D3-7D9A-8459-4023-9F7BB648A0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87000" y="4572000"/>
            <a:ext cx="1257300" cy="1250157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0429" name="AutoShape 13">
            <a:extLst>
              <a:ext uri="{FF2B5EF4-FFF2-40B4-BE49-F238E27FC236}">
                <a16:creationId xmlns:a16="http://schemas.microsoft.com/office/drawing/2014/main" id="{30439C54-572B-168A-EBF6-7A47F6513040}"/>
              </a:ext>
            </a:extLst>
          </p:cNvPr>
          <p:cNvSpPr>
            <a:spLocks noChangeArrowheads="1"/>
          </p:cNvSpPr>
          <p:nvPr/>
        </p:nvSpPr>
        <p:spPr bwMode="auto">
          <a:xfrm rot="16200000" flipV="1">
            <a:off x="8515350" y="1543050"/>
            <a:ext cx="1600200" cy="4914900"/>
          </a:xfrm>
          <a:prstGeom prst="cube">
            <a:avLst>
              <a:gd name="adj" fmla="val 47921"/>
            </a:avLst>
          </a:prstGeom>
          <a:solidFill>
            <a:srgbClr val="00C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0430" name="AutoShape 14">
            <a:extLst>
              <a:ext uri="{FF2B5EF4-FFF2-40B4-BE49-F238E27FC236}">
                <a16:creationId xmlns:a16="http://schemas.microsoft.com/office/drawing/2014/main" id="{F4B2520C-6491-AEFE-939E-D6A67B9E2207}"/>
              </a:ext>
            </a:extLst>
          </p:cNvPr>
          <p:cNvSpPr>
            <a:spLocks noChangeArrowheads="1"/>
          </p:cNvSpPr>
          <p:nvPr/>
        </p:nvSpPr>
        <p:spPr bwMode="auto">
          <a:xfrm rot="16200000" flipV="1">
            <a:off x="10115550" y="2686050"/>
            <a:ext cx="1600200" cy="1028700"/>
          </a:xfrm>
          <a:prstGeom prst="cube">
            <a:avLst>
              <a:gd name="adj" fmla="val 47921"/>
            </a:avLst>
          </a:prstGeom>
          <a:solidFill>
            <a:srgbClr val="0000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0431" name="AutoShape 15">
            <a:extLst>
              <a:ext uri="{FF2B5EF4-FFF2-40B4-BE49-F238E27FC236}">
                <a16:creationId xmlns:a16="http://schemas.microsoft.com/office/drawing/2014/main" id="{45E31BC8-861B-F2D6-1DCA-5F5A90FF8132}"/>
              </a:ext>
            </a:extLst>
          </p:cNvPr>
          <p:cNvSpPr>
            <a:spLocks noChangeArrowheads="1"/>
          </p:cNvSpPr>
          <p:nvPr/>
        </p:nvSpPr>
        <p:spPr bwMode="auto">
          <a:xfrm rot="16200000" flipV="1">
            <a:off x="11315700" y="1371600"/>
            <a:ext cx="685800" cy="2514600"/>
          </a:xfrm>
          <a:prstGeom prst="cube">
            <a:avLst>
              <a:gd name="adj" fmla="val 47921"/>
            </a:avLst>
          </a:prstGeom>
          <a:solidFill>
            <a:srgbClr val="6600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0432" name="AutoShape 16">
            <a:extLst>
              <a:ext uri="{FF2B5EF4-FFF2-40B4-BE49-F238E27FC236}">
                <a16:creationId xmlns:a16="http://schemas.microsoft.com/office/drawing/2014/main" id="{522A690E-699C-DB79-3875-0F9F76D777B4}"/>
              </a:ext>
            </a:extLst>
          </p:cNvPr>
          <p:cNvSpPr>
            <a:spLocks noChangeArrowheads="1"/>
          </p:cNvSpPr>
          <p:nvPr/>
        </p:nvSpPr>
        <p:spPr bwMode="auto">
          <a:xfrm rot="16200000" flipV="1">
            <a:off x="7143750" y="2686050"/>
            <a:ext cx="457200" cy="1714500"/>
          </a:xfrm>
          <a:prstGeom prst="cube">
            <a:avLst>
              <a:gd name="adj" fmla="val 47921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0433" name="AutoShape 17">
            <a:extLst>
              <a:ext uri="{FF2B5EF4-FFF2-40B4-BE49-F238E27FC236}">
                <a16:creationId xmlns:a16="http://schemas.microsoft.com/office/drawing/2014/main" id="{0C9D2A02-7B00-913F-3508-C1071A386B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629900" y="2057400"/>
            <a:ext cx="342900" cy="3429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0434" name="AutoShape 18">
            <a:extLst>
              <a:ext uri="{FF2B5EF4-FFF2-40B4-BE49-F238E27FC236}">
                <a16:creationId xmlns:a16="http://schemas.microsoft.com/office/drawing/2014/main" id="{2FB4D962-DA17-B3E3-F0AD-200C14185B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401300" y="2286000"/>
            <a:ext cx="342900" cy="342900"/>
          </a:xfrm>
          <a:prstGeom prst="cube">
            <a:avLst>
              <a:gd name="adj" fmla="val 25000"/>
            </a:avLst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579588" name="Text Box 4">
            <a:extLst>
              <a:ext uri="{FF2B5EF4-FFF2-40B4-BE49-F238E27FC236}">
                <a16:creationId xmlns:a16="http://schemas.microsoft.com/office/drawing/2014/main" id="{C902DF13-EBAE-02BA-93B6-372CBD2244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9300" y="7543800"/>
            <a:ext cx="9144000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50000"/>
              </a:spcBef>
              <a:defRPr/>
            </a:pPr>
            <a:r>
              <a:rPr lang="en-US" altLang="en-US" sz="5400" b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Có …. khối hộp chữ nhật</a:t>
            </a:r>
          </a:p>
          <a:p>
            <a:pPr algn="just">
              <a:spcBef>
                <a:spcPct val="50000"/>
              </a:spcBef>
              <a:defRPr/>
            </a:pPr>
            <a:r>
              <a:rPr lang="en-US" altLang="en-US" sz="5400" b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Có …. khối lập phương</a:t>
            </a:r>
          </a:p>
        </p:txBody>
      </p:sp>
      <p:sp>
        <p:nvSpPr>
          <p:cNvPr id="60439" name="Oval 23">
            <a:extLst>
              <a:ext uri="{FF2B5EF4-FFF2-40B4-BE49-F238E27FC236}">
                <a16:creationId xmlns:a16="http://schemas.microsoft.com/office/drawing/2014/main" id="{3AA20757-47C4-42AF-B399-79B1B55BE1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01100" y="4114800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0440" name="Oval 24">
            <a:extLst>
              <a:ext uri="{FF2B5EF4-FFF2-40B4-BE49-F238E27FC236}">
                <a16:creationId xmlns:a16="http://schemas.microsoft.com/office/drawing/2014/main" id="{38F5CC69-0702-8030-AFC4-F539BBB889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0900" y="3314700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0441" name="Oval 25">
            <a:extLst>
              <a:ext uri="{FF2B5EF4-FFF2-40B4-BE49-F238E27FC236}">
                <a16:creationId xmlns:a16="http://schemas.microsoft.com/office/drawing/2014/main" id="{E7A2B4E0-1337-5511-A26E-FD45C2422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44200" y="3200400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60442" name="Oval 26">
            <a:extLst>
              <a:ext uri="{FF2B5EF4-FFF2-40B4-BE49-F238E27FC236}">
                <a16:creationId xmlns:a16="http://schemas.microsoft.com/office/drawing/2014/main" id="{C5B29EE2-5C79-BBEB-A72B-9A587946CF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0" y="2286000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2" name="Text Box 4">
            <a:extLst>
              <a:ext uri="{FF2B5EF4-FFF2-40B4-BE49-F238E27FC236}">
                <a16:creationId xmlns:a16="http://schemas.microsoft.com/office/drawing/2014/main" id="{2C39E7B0-A0FF-59B1-B229-5295156025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2300" y="7429500"/>
            <a:ext cx="10287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4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27553B0C-05B0-B6E8-8F26-D6B157C3828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5100" y="5936458"/>
            <a:ext cx="8001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7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1</a:t>
            </a:r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B0BD56C6-EC1C-E14C-0450-8CB6D56B98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15100" y="5029201"/>
            <a:ext cx="8001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7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2</a:t>
            </a:r>
          </a:p>
        </p:txBody>
      </p:sp>
      <p:sp>
        <p:nvSpPr>
          <p:cNvPr id="5" name="Text Box 4">
            <a:extLst>
              <a:ext uri="{FF2B5EF4-FFF2-40B4-BE49-F238E27FC236}">
                <a16:creationId xmlns:a16="http://schemas.microsoft.com/office/drawing/2014/main" id="{D349547E-BDEA-813D-B432-0015ED4A6B4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9500" y="4686301"/>
            <a:ext cx="8001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7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3</a:t>
            </a:r>
          </a:p>
        </p:txBody>
      </p:sp>
      <p:sp>
        <p:nvSpPr>
          <p:cNvPr id="6" name="Text Box 4">
            <a:extLst>
              <a:ext uri="{FF2B5EF4-FFF2-40B4-BE49-F238E27FC236}">
                <a16:creationId xmlns:a16="http://schemas.microsoft.com/office/drawing/2014/main" id="{68ABE455-5B2B-6BEB-32FB-BE681F739A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429500" y="5600701"/>
            <a:ext cx="8001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7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4</a:t>
            </a:r>
          </a:p>
        </p:txBody>
      </p:sp>
      <p:sp>
        <p:nvSpPr>
          <p:cNvPr id="7" name="Text Box 4">
            <a:extLst>
              <a:ext uri="{FF2B5EF4-FFF2-40B4-BE49-F238E27FC236}">
                <a16:creationId xmlns:a16="http://schemas.microsoft.com/office/drawing/2014/main" id="{2E7B09DC-F941-1065-7D33-C29F44273A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1300" y="5936458"/>
            <a:ext cx="8001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7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5</a:t>
            </a: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CB0CB70E-029F-E5C8-CC3C-E3A29FF532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1300" y="5029201"/>
            <a:ext cx="8001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7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6</a:t>
            </a:r>
          </a:p>
        </p:txBody>
      </p:sp>
      <p:sp>
        <p:nvSpPr>
          <p:cNvPr id="9" name="Text Box 4">
            <a:extLst>
              <a:ext uri="{FF2B5EF4-FFF2-40B4-BE49-F238E27FC236}">
                <a16:creationId xmlns:a16="http://schemas.microsoft.com/office/drawing/2014/main" id="{14C04A04-3EA8-C44D-8C1A-A47C7A75A0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15700" y="4686301"/>
            <a:ext cx="8001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7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7</a:t>
            </a:r>
          </a:p>
        </p:txBody>
      </p:sp>
      <p:sp>
        <p:nvSpPr>
          <p:cNvPr id="10" name="Text Box 4">
            <a:extLst>
              <a:ext uri="{FF2B5EF4-FFF2-40B4-BE49-F238E27FC236}">
                <a16:creationId xmlns:a16="http://schemas.microsoft.com/office/drawing/2014/main" id="{719BF40F-2CF7-42EE-24A2-E2690D2E20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15700" y="5600701"/>
            <a:ext cx="8001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7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8</a:t>
            </a:r>
          </a:p>
        </p:txBody>
      </p:sp>
      <p:sp>
        <p:nvSpPr>
          <p:cNvPr id="11" name="Text Box 4">
            <a:extLst>
              <a:ext uri="{FF2B5EF4-FFF2-40B4-BE49-F238E27FC236}">
                <a16:creationId xmlns:a16="http://schemas.microsoft.com/office/drawing/2014/main" id="{2F5B6676-622C-F488-B886-CF9BD5C7D6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944100" y="1943101"/>
            <a:ext cx="5715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7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9</a:t>
            </a:r>
          </a:p>
        </p:txBody>
      </p:sp>
      <p:sp>
        <p:nvSpPr>
          <p:cNvPr id="12" name="Text Box 4">
            <a:extLst>
              <a:ext uri="{FF2B5EF4-FFF2-40B4-BE49-F238E27FC236}">
                <a16:creationId xmlns:a16="http://schemas.microsoft.com/office/drawing/2014/main" id="{D7795DDD-3310-3C1C-0509-E3B30F2AFB2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01300" y="1485900"/>
            <a:ext cx="800100" cy="5078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27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10</a:t>
            </a:r>
          </a:p>
        </p:txBody>
      </p:sp>
      <p:sp>
        <p:nvSpPr>
          <p:cNvPr id="13" name="Text Box 4">
            <a:extLst>
              <a:ext uri="{FF2B5EF4-FFF2-40B4-BE49-F238E27FC236}">
                <a16:creationId xmlns:a16="http://schemas.microsoft.com/office/drawing/2014/main" id="{45A9E51A-B729-36BF-8E90-0F20AA1842C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3700" y="8572500"/>
            <a:ext cx="1371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10</a:t>
            </a:r>
          </a:p>
        </p:txBody>
      </p:sp>
      <p:sp>
        <p:nvSpPr>
          <p:cNvPr id="10273" name="Rectangle 3">
            <a:extLst>
              <a:ext uri="{FF2B5EF4-FFF2-40B4-BE49-F238E27FC236}">
                <a16:creationId xmlns:a16="http://schemas.microsoft.com/office/drawing/2014/main" id="{2141D34E-64CE-1889-0D0C-68F80025ED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3853" y="182147"/>
            <a:ext cx="123444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000" b="1" u="sng" dirty="0"/>
          </a:p>
        </p:txBody>
      </p:sp>
      <p:pic>
        <p:nvPicPr>
          <p:cNvPr id="10274" name="Picture 17" descr="cay-9">
            <a:hlinkClick r:id="rId3"/>
            <a:extLst>
              <a:ext uri="{FF2B5EF4-FFF2-40B4-BE49-F238E27FC236}">
                <a16:creationId xmlns:a16="http://schemas.microsoft.com/office/drawing/2014/main" id="{8BE3F89A-DF0E-A46E-FDD1-BA381D31D8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0450" y="9505950"/>
            <a:ext cx="9715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04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1000"/>
                                        <p:tgtEl>
                                          <p:spTgt spid="604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1000"/>
                                        <p:tgtEl>
                                          <p:spTgt spid="60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1000"/>
                                        <p:tgtEl>
                                          <p:spTgt spid="60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10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2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10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2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1000"/>
                                        <p:tgtEl>
                                          <p:spTgt spid="604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3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5" dur="10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3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1000"/>
                                        <p:tgtEl>
                                          <p:spTgt spid="604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41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1000"/>
                                        <p:tgtEl>
                                          <p:spTgt spid="60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4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7" dur="1000"/>
                                        <p:tgtEl>
                                          <p:spTgt spid="60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1000"/>
                                        <p:tgtEl>
                                          <p:spTgt spid="604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11500"/>
                            </p:stCondLst>
                            <p:childTnLst>
                              <p:par>
                                <p:cTn id="5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10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12500"/>
                            </p:stCondLst>
                            <p:childTnLst>
                              <p:par>
                                <p:cTn id="57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1000"/>
                                        <p:tgtEl>
                                          <p:spTgt spid="60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795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1000"/>
                                        <p:tgtEl>
                                          <p:spTgt spid="60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5" dur="1000"/>
                                        <p:tgtEl>
                                          <p:spTgt spid="60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7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9" dur="1000"/>
                                        <p:tgtEl>
                                          <p:spTgt spid="60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8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3" dur="1000"/>
                                        <p:tgtEl>
                                          <p:spTgt spid="60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 nodeType="clickPar">
                      <p:stCondLst>
                        <p:cond delay="indefinite"/>
                      </p:stCondLst>
                      <p:childTnLst>
                        <p:par>
                          <p:cTn id="8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 nodeType="clickPar">
                      <p:stCondLst>
                        <p:cond delay="indefinite"/>
                      </p:stCondLst>
                      <p:childTnLst>
                        <p:par>
                          <p:cTn id="9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12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2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13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14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4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9588" grpId="0"/>
      <p:bldP spid="60439" grpId="0" animBg="1"/>
      <p:bldP spid="60440" grpId="0" animBg="1"/>
      <p:bldP spid="60441" grpId="0" animBg="1"/>
      <p:bldP spid="60442" grpId="0" animBg="1"/>
      <p:bldP spid="2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8" name="AutoShape 4">
            <a:extLst>
              <a:ext uri="{FF2B5EF4-FFF2-40B4-BE49-F238E27FC236}">
                <a16:creationId xmlns:a16="http://schemas.microsoft.com/office/drawing/2014/main" id="{5E941D48-6DC3-7E1B-C1F0-725DC3D678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6600" y="4343400"/>
            <a:ext cx="1371600" cy="1381125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2469" name="AutoShape 5">
            <a:extLst>
              <a:ext uri="{FF2B5EF4-FFF2-40B4-BE49-F238E27FC236}">
                <a16:creationId xmlns:a16="http://schemas.microsoft.com/office/drawing/2014/main" id="{807FC6DA-992B-2A36-E053-858776DCCA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44200" y="4343400"/>
            <a:ext cx="1371600" cy="1381125"/>
          </a:xfrm>
          <a:prstGeom prst="cube">
            <a:avLst>
              <a:gd name="adj" fmla="val 25000"/>
            </a:avLst>
          </a:prstGeom>
          <a:solidFill>
            <a:srgbClr val="FF66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2470" name="AutoShape 6">
            <a:extLst>
              <a:ext uri="{FF2B5EF4-FFF2-40B4-BE49-F238E27FC236}">
                <a16:creationId xmlns:a16="http://schemas.microsoft.com/office/drawing/2014/main" id="{3746E185-090D-BF07-77A7-A82E947D3E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5220" y="3331370"/>
            <a:ext cx="764381" cy="1240631"/>
          </a:xfrm>
          <a:prstGeom prst="cube">
            <a:avLst>
              <a:gd name="adj" fmla="val 25000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2471" name="AutoShape 7">
            <a:extLst>
              <a:ext uri="{FF2B5EF4-FFF2-40B4-BE49-F238E27FC236}">
                <a16:creationId xmlns:a16="http://schemas.microsoft.com/office/drawing/2014/main" id="{BED7C8DC-0634-F9D3-3105-2E0B245395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7100" y="3314700"/>
            <a:ext cx="764382" cy="1240632"/>
          </a:xfrm>
          <a:prstGeom prst="cube">
            <a:avLst>
              <a:gd name="adj" fmla="val 25000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2472" name="AutoShape 8">
            <a:extLst>
              <a:ext uri="{FF2B5EF4-FFF2-40B4-BE49-F238E27FC236}">
                <a16:creationId xmlns:a16="http://schemas.microsoft.com/office/drawing/2014/main" id="{3C538502-EF95-DD9D-FE0A-4DE9672EC0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5220" y="2319338"/>
            <a:ext cx="764381" cy="1240632"/>
          </a:xfrm>
          <a:prstGeom prst="cube">
            <a:avLst>
              <a:gd name="adj" fmla="val 25000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2473" name="AutoShape 9">
            <a:extLst>
              <a:ext uri="{FF2B5EF4-FFF2-40B4-BE49-F238E27FC236}">
                <a16:creationId xmlns:a16="http://schemas.microsoft.com/office/drawing/2014/main" id="{A580DAC4-F100-97ED-05CA-1482A76A78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87100" y="2302670"/>
            <a:ext cx="764382" cy="1240631"/>
          </a:xfrm>
          <a:prstGeom prst="cube">
            <a:avLst>
              <a:gd name="adj" fmla="val 25000"/>
            </a:avLst>
          </a:prstGeom>
          <a:solidFill>
            <a:srgbClr val="0066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62474" name="AutoShape 10">
            <a:extLst>
              <a:ext uri="{FF2B5EF4-FFF2-40B4-BE49-F238E27FC236}">
                <a16:creationId xmlns:a16="http://schemas.microsoft.com/office/drawing/2014/main" id="{403EBD62-BDA2-21AE-B889-CB1DE55C79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2300" y="1828800"/>
            <a:ext cx="5486400" cy="685800"/>
          </a:xfrm>
          <a:prstGeom prst="cube">
            <a:avLst>
              <a:gd name="adj" fmla="val 25000"/>
            </a:avLst>
          </a:prstGeom>
          <a:solidFill>
            <a:schemeClr val="folHlink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en-US" altLang="en-US" sz="3600"/>
          </a:p>
        </p:txBody>
      </p:sp>
      <p:sp>
        <p:nvSpPr>
          <p:cNvPr id="579588" name="Text Box 4">
            <a:extLst>
              <a:ext uri="{FF2B5EF4-FFF2-40B4-BE49-F238E27FC236}">
                <a16:creationId xmlns:a16="http://schemas.microsoft.com/office/drawing/2014/main" id="{EB539822-70C7-6FCD-0778-07848697C0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9300" y="7543801"/>
            <a:ext cx="9144000" cy="216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>
              <a:spcBef>
                <a:spcPct val="50000"/>
              </a:spcBef>
              <a:defRPr/>
            </a:pP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Có</a:t>
            </a:r>
            <a:r>
              <a:rPr lang="en-US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…. 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khối</a:t>
            </a:r>
            <a:r>
              <a:rPr lang="en-US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hộp</a:t>
            </a:r>
            <a:r>
              <a:rPr lang="en-US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chữ</a:t>
            </a:r>
            <a:r>
              <a:rPr lang="en-US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nhật</a:t>
            </a:r>
            <a:endParaRPr lang="en-US" altLang="en-US" sz="5400" b="1" dirty="0"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  <a:p>
            <a:pPr algn="just">
              <a:spcBef>
                <a:spcPct val="50000"/>
              </a:spcBef>
              <a:defRPr/>
            </a:pP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Có</a:t>
            </a:r>
            <a:r>
              <a:rPr lang="en-US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…. 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khối</a:t>
            </a:r>
            <a:r>
              <a:rPr lang="en-US" altLang="en-US" sz="5400" b="1" dirty="0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altLang="en-US" sz="5400" b="1" dirty="0" err="1"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vuông</a:t>
            </a:r>
            <a:endParaRPr lang="en-US" altLang="en-US" sz="5400" b="1" dirty="0">
              <a:effectLst>
                <a:outerShdw blurRad="38100" dist="38100" dir="2700000" algn="tl">
                  <a:srgbClr val="C0C0C0"/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ext Box 4">
            <a:extLst>
              <a:ext uri="{FF2B5EF4-FFF2-40B4-BE49-F238E27FC236}">
                <a16:creationId xmlns:a16="http://schemas.microsoft.com/office/drawing/2014/main" id="{A8C53AB8-59D5-ECB7-1B92-F43747753E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72300" y="7429500"/>
            <a:ext cx="10287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5</a:t>
            </a:r>
          </a:p>
        </p:txBody>
      </p:sp>
      <p:sp>
        <p:nvSpPr>
          <p:cNvPr id="3" name="Text Box 4">
            <a:extLst>
              <a:ext uri="{FF2B5EF4-FFF2-40B4-BE49-F238E27FC236}">
                <a16:creationId xmlns:a16="http://schemas.microsoft.com/office/drawing/2014/main" id="{833171D1-FD5A-B1A4-1747-C96D92616FD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43700" y="8572500"/>
            <a:ext cx="13716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50000"/>
              </a:spcBef>
              <a:defRPr/>
            </a:pPr>
            <a:r>
              <a:rPr lang="en-US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panose="020B0604020202020204" pitchFamily="34" charset="0"/>
              </a:rPr>
              <a:t>2</a:t>
            </a:r>
          </a:p>
        </p:txBody>
      </p:sp>
      <p:sp>
        <p:nvSpPr>
          <p:cNvPr id="62478" name="Oval 14">
            <a:extLst>
              <a:ext uri="{FF2B5EF4-FFF2-40B4-BE49-F238E27FC236}">
                <a16:creationId xmlns:a16="http://schemas.microsoft.com/office/drawing/2014/main" id="{1ECBAE86-0207-FBA2-DE3D-0BBA969129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3800" y="3886200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62479" name="Oval 15">
            <a:extLst>
              <a:ext uri="{FF2B5EF4-FFF2-40B4-BE49-F238E27FC236}">
                <a16:creationId xmlns:a16="http://schemas.microsoft.com/office/drawing/2014/main" id="{78A24E40-6008-A57B-A824-C10277652C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3800" y="2857500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62480" name="Oval 16">
            <a:extLst>
              <a:ext uri="{FF2B5EF4-FFF2-40B4-BE49-F238E27FC236}">
                <a16:creationId xmlns:a16="http://schemas.microsoft.com/office/drawing/2014/main" id="{D64FF327-8D0F-D550-399A-EEAE795170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01400" y="3886200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62481" name="Oval 17">
            <a:extLst>
              <a:ext uri="{FF2B5EF4-FFF2-40B4-BE49-F238E27FC236}">
                <a16:creationId xmlns:a16="http://schemas.microsoft.com/office/drawing/2014/main" id="{929592EE-0911-DFF3-07F4-31FE9D1448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01400" y="2743200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62482" name="Oval 18">
            <a:extLst>
              <a:ext uri="{FF2B5EF4-FFF2-40B4-BE49-F238E27FC236}">
                <a16:creationId xmlns:a16="http://schemas.microsoft.com/office/drawing/2014/main" id="{D179883F-6985-FFD7-088D-98ED2BC474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72600" y="2057400"/>
            <a:ext cx="457200" cy="457200"/>
          </a:xfrm>
          <a:prstGeom prst="ellipse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62483" name="Oval 19">
            <a:extLst>
              <a:ext uri="{FF2B5EF4-FFF2-40B4-BE49-F238E27FC236}">
                <a16:creationId xmlns:a16="http://schemas.microsoft.com/office/drawing/2014/main" id="{64514055-2EF4-9E94-E89C-F6A2D03914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29500" y="4914900"/>
            <a:ext cx="457200" cy="457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/>
              <a:t>1</a:t>
            </a:r>
          </a:p>
        </p:txBody>
      </p:sp>
      <p:sp>
        <p:nvSpPr>
          <p:cNvPr id="62484" name="Oval 20">
            <a:extLst>
              <a:ext uri="{FF2B5EF4-FFF2-40B4-BE49-F238E27FC236}">
                <a16:creationId xmlns:a16="http://schemas.microsoft.com/office/drawing/2014/main" id="{7467C4EB-4C06-75B5-279A-7E9D30AA30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72800" y="4914900"/>
            <a:ext cx="457200" cy="457200"/>
          </a:xfrm>
          <a:prstGeom prst="ellipse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3600"/>
              <a:t>2</a:t>
            </a:r>
          </a:p>
        </p:txBody>
      </p:sp>
      <p:sp>
        <p:nvSpPr>
          <p:cNvPr id="11283" name="Rectangle 3">
            <a:extLst>
              <a:ext uri="{FF2B5EF4-FFF2-40B4-BE49-F238E27FC236}">
                <a16:creationId xmlns:a16="http://schemas.microsoft.com/office/drawing/2014/main" id="{7309C2E5-3318-9F0E-BDDA-05CE685A2B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71800" y="0"/>
            <a:ext cx="12344400" cy="1257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US" altLang="en-US" sz="3000" b="1" u="sng"/>
          </a:p>
        </p:txBody>
      </p:sp>
      <p:pic>
        <p:nvPicPr>
          <p:cNvPr id="11284" name="Picture 17" descr="cay-9">
            <a:hlinkClick r:id="rId3"/>
            <a:extLst>
              <a:ext uri="{FF2B5EF4-FFF2-40B4-BE49-F238E27FC236}">
                <a16:creationId xmlns:a16="http://schemas.microsoft.com/office/drawing/2014/main" id="{C1FF70D5-B7D5-C861-E61B-9FAF4444C7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030450" y="9505950"/>
            <a:ext cx="971550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24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624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24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624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624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795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5795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9" dur="1000"/>
                                        <p:tgtEl>
                                          <p:spTgt spid="624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1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3" dur="1000"/>
                                        <p:tgtEl>
                                          <p:spTgt spid="62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5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1000"/>
                                        <p:tgtEl>
                                          <p:spTgt spid="624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5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1" dur="1000"/>
                                        <p:tgtEl>
                                          <p:spTgt spid="624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63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5" dur="1000"/>
                                        <p:tgtEl>
                                          <p:spTgt spid="62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1000"/>
                                        <p:tgtEl>
                                          <p:spTgt spid="62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9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1" dur="1000"/>
                                        <p:tgtEl>
                                          <p:spTgt spid="62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9588" grpId="0"/>
      <p:bldP spid="2" grpId="0"/>
      <p:bldP spid="3" grpId="0"/>
      <p:bldP spid="62478" grpId="0" animBg="1"/>
      <p:bldP spid="62479" grpId="0" animBg="1"/>
      <p:bldP spid="62480" grpId="0" animBg="1"/>
      <p:bldP spid="62481" grpId="0" animBg="1"/>
      <p:bldP spid="62482" grpId="0" animBg="1"/>
      <p:bldP spid="62483" grpId="0" animBg="1"/>
      <p:bldP spid="6248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EE9A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>
            <a:extLst>
              <a:ext uri="{FF2B5EF4-FFF2-40B4-BE49-F238E27FC236}">
                <a16:creationId xmlns:a16="http://schemas.microsoft.com/office/drawing/2014/main" id="{A44575F5-6980-451C-87E6-E870B173AA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3220976" y="4141863"/>
            <a:ext cx="11846047" cy="6145137"/>
          </a:xfrm>
          <a:prstGeom prst="rect">
            <a:avLst/>
          </a:prstGeom>
        </p:spPr>
      </p:pic>
      <p:sp>
        <p:nvSpPr>
          <p:cNvPr id="8" name="TextBox 11">
            <a:extLst>
              <a:ext uri="{FF2B5EF4-FFF2-40B4-BE49-F238E27FC236}">
                <a16:creationId xmlns:a16="http://schemas.microsoft.com/office/drawing/2014/main" id="{3E27A7C6-5612-4DA3-ADA6-262189B28EC0}"/>
              </a:ext>
            </a:extLst>
          </p:cNvPr>
          <p:cNvSpPr txBox="1"/>
          <p:nvPr/>
        </p:nvSpPr>
        <p:spPr>
          <a:xfrm>
            <a:off x="2917016" y="751765"/>
            <a:ext cx="12453968" cy="338554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3203"/>
              </a:lnSpc>
            </a:pPr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CẢM ƠN CÁC </a:t>
            </a:r>
            <a:r>
              <a:rPr lang="en-US" sz="7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 </a:t>
            </a:r>
            <a:endParaRPr lang="en-US" sz="72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>
              <a:lnSpc>
                <a:spcPts val="13203"/>
              </a:lnSpc>
            </a:pPr>
            <a:r>
              <a:rPr lang="en-US" sz="7200" b="1" dirty="0">
                <a:latin typeface="Arial" panose="020B0604020202020204" pitchFamily="34" charset="0"/>
                <a:cs typeface="Arial" panose="020B0604020202020204" pitchFamily="34" charset="0"/>
              </a:rPr>
              <a:t>ĐÃ LẮNG NGHE BÀI GIẢNG!</a:t>
            </a:r>
          </a:p>
        </p:txBody>
      </p:sp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Kết quả hình ảnh cho 70s wood panel wall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" y="0"/>
            <a:ext cx="18288003" cy="1028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80658" y="0"/>
            <a:ext cx="2498502" cy="2529996"/>
          </a:xfrm>
          <a:prstGeom prst="rect">
            <a:avLst/>
          </a:prstGeom>
        </p:spPr>
      </p:pic>
      <p:pic>
        <p:nvPicPr>
          <p:cNvPr id="3" name="Cut The Rope Magic Soundtrack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876549" y="7738097"/>
            <a:ext cx="914400" cy="9144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62138"/>
            <a:ext cx="13349478" cy="829036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892456" y="5038840"/>
            <a:ext cx="3333510" cy="992583"/>
          </a:xfrm>
          <a:prstGeom prst="rect">
            <a:avLst/>
          </a:prstGeom>
          <a:noFill/>
        </p:spPr>
        <p:txBody>
          <a:bodyPr wrap="square" lIns="137160" tIns="68582" rIns="137160" bIns="68582" rtlCol="0">
            <a:spAutoFit/>
          </a:bodyPr>
          <a:lstStyle/>
          <a:p>
            <a:r>
              <a:rPr lang="en-US" sz="5550" dirty="0" err="1"/>
              <a:t>Hình</a:t>
            </a:r>
            <a:r>
              <a:rPr lang="en-US" sz="5550" dirty="0"/>
              <a:t> </a:t>
            </a:r>
            <a:r>
              <a:rPr lang="en-US" sz="5550" dirty="0" err="1"/>
              <a:t>tròn</a:t>
            </a:r>
            <a:endParaRPr lang="en-US" sz="5550" dirty="0"/>
          </a:p>
        </p:txBody>
      </p:sp>
      <p:sp>
        <p:nvSpPr>
          <p:cNvPr id="10" name="TextBox 9"/>
          <p:cNvSpPr txBox="1"/>
          <p:nvPr/>
        </p:nvSpPr>
        <p:spPr>
          <a:xfrm>
            <a:off x="6991606" y="5038840"/>
            <a:ext cx="4624088" cy="992583"/>
          </a:xfrm>
          <a:prstGeom prst="rect">
            <a:avLst/>
          </a:prstGeom>
          <a:noFill/>
        </p:spPr>
        <p:txBody>
          <a:bodyPr wrap="square" lIns="137160" tIns="68582" rIns="137160" bIns="68582" rtlCol="0">
            <a:spAutoFit/>
          </a:bodyPr>
          <a:lstStyle/>
          <a:p>
            <a:r>
              <a:rPr lang="en-US" sz="5550" dirty="0" err="1"/>
              <a:t>Hình</a:t>
            </a:r>
            <a:r>
              <a:rPr lang="en-US" sz="5550" dirty="0"/>
              <a:t> </a:t>
            </a:r>
            <a:r>
              <a:rPr lang="en-US" sz="5550" dirty="0" err="1"/>
              <a:t>vuông</a:t>
            </a:r>
            <a:endParaRPr lang="en-US" sz="5550" dirty="0"/>
          </a:p>
        </p:txBody>
      </p:sp>
      <p:sp>
        <p:nvSpPr>
          <p:cNvPr id="11" name="TextBox 10"/>
          <p:cNvSpPr txBox="1"/>
          <p:nvPr/>
        </p:nvSpPr>
        <p:spPr>
          <a:xfrm>
            <a:off x="1432362" y="7798078"/>
            <a:ext cx="4253691" cy="992583"/>
          </a:xfrm>
          <a:prstGeom prst="rect">
            <a:avLst/>
          </a:prstGeom>
          <a:noFill/>
        </p:spPr>
        <p:txBody>
          <a:bodyPr wrap="square" lIns="137160" tIns="68582" rIns="137160" bIns="68582" rtlCol="0">
            <a:spAutoFit/>
          </a:bodyPr>
          <a:lstStyle/>
          <a:p>
            <a:r>
              <a:rPr lang="en-US" sz="5550" dirty="0" err="1"/>
              <a:t>Hình</a:t>
            </a:r>
            <a:r>
              <a:rPr lang="en-US" sz="5550" dirty="0"/>
              <a:t> tam </a:t>
            </a:r>
            <a:r>
              <a:rPr lang="en-US" sz="5550" dirty="0" err="1"/>
              <a:t>giác</a:t>
            </a:r>
            <a:endParaRPr lang="en-US" sz="5550" dirty="0"/>
          </a:p>
        </p:txBody>
      </p:sp>
      <p:sp>
        <p:nvSpPr>
          <p:cNvPr id="12" name="TextBox 11"/>
          <p:cNvSpPr txBox="1"/>
          <p:nvPr/>
        </p:nvSpPr>
        <p:spPr>
          <a:xfrm>
            <a:off x="6674739" y="7805974"/>
            <a:ext cx="5257806" cy="992583"/>
          </a:xfrm>
          <a:prstGeom prst="rect">
            <a:avLst/>
          </a:prstGeom>
          <a:noFill/>
        </p:spPr>
        <p:txBody>
          <a:bodyPr wrap="square" lIns="137160" tIns="68582" rIns="137160" bIns="68582" rtlCol="0">
            <a:spAutoFit/>
          </a:bodyPr>
          <a:lstStyle/>
          <a:p>
            <a:r>
              <a:rPr lang="en-US" sz="5550" dirty="0" err="1"/>
              <a:t>Hình</a:t>
            </a:r>
            <a:r>
              <a:rPr lang="en-US" sz="5550" dirty="0"/>
              <a:t> </a:t>
            </a:r>
            <a:r>
              <a:rPr lang="en-US" sz="5550" dirty="0" err="1"/>
              <a:t>chữ</a:t>
            </a:r>
            <a:r>
              <a:rPr lang="en-US" sz="5550" dirty="0"/>
              <a:t> </a:t>
            </a:r>
            <a:r>
              <a:rPr lang="en-US" sz="5550" dirty="0" err="1"/>
              <a:t>nhật</a:t>
            </a:r>
            <a:endParaRPr lang="en-US" sz="5550" dirty="0"/>
          </a:p>
        </p:txBody>
      </p:sp>
    </p:spTree>
    <p:extLst>
      <p:ext uri="{BB962C8B-B14F-4D97-AF65-F5344CB8AC3E}">
        <p14:creationId xmlns:p14="http://schemas.microsoft.com/office/powerpoint/2010/main" val="416407927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7879" numSld="5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5" grpId="0"/>
      <p:bldP spid="10" grpId="0"/>
      <p:bldP spid="11" grpId="0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0DD63CE0-7E74-4652-9CFF-1C0BFD90F525}"/>
              </a:ext>
            </a:extLst>
          </p:cNvPr>
          <p:cNvSpPr txBox="1"/>
          <p:nvPr/>
        </p:nvSpPr>
        <p:spPr>
          <a:xfrm>
            <a:off x="3" y="14"/>
            <a:ext cx="18288000" cy="692489"/>
          </a:xfrm>
          <a:prstGeom prst="rect">
            <a:avLst/>
          </a:prstGeom>
          <a:solidFill>
            <a:srgbClr val="C9EDF7"/>
          </a:solidFill>
          <a:ln>
            <a:solidFill>
              <a:srgbClr val="C9EDF7"/>
            </a:solidFill>
          </a:ln>
        </p:spPr>
        <p:txBody>
          <a:bodyPr wrap="square" lIns="137154" tIns="68576" rIns="137154" bIns="68576" rtlCol="0">
            <a:spAutoFit/>
          </a:bodyPr>
          <a:lstStyle/>
          <a:p>
            <a:pPr defTabSz="1828701"/>
            <a:endParaRPr lang="en-US" sz="3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7B7C1B-31D1-4EF9-9F10-F6AB83849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2438119" y="2348610"/>
            <a:ext cx="14656115" cy="585925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AFB9D31-8890-43CA-80EB-B94D0EBF8DED}"/>
              </a:ext>
            </a:extLst>
          </p:cNvPr>
          <p:cNvSpPr txBox="1"/>
          <p:nvPr/>
        </p:nvSpPr>
        <p:spPr>
          <a:xfrm>
            <a:off x="3169927" y="5415581"/>
            <a:ext cx="11810153" cy="51565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1828701">
              <a:lnSpc>
                <a:spcPts val="4200"/>
              </a:lnSpc>
            </a:pPr>
            <a:endParaRPr lang="en-US" sz="3300" dirty="0">
              <a:solidFill>
                <a:srgbClr val="000000"/>
              </a:solidFill>
              <a:latin typeface="Rugrats San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353501E-D09C-4F0B-871C-620D910BE2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 rot="864428">
            <a:off x="13486099" y="1568072"/>
            <a:ext cx="3381830" cy="214697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A427B40-447F-4884-AE75-6F4FCEDE840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rcRect/>
          <a:stretch>
            <a:fillRect/>
          </a:stretch>
        </p:blipFill>
        <p:spPr>
          <a:xfrm>
            <a:off x="9183054" y="7013332"/>
            <a:ext cx="5892174" cy="1541558"/>
          </a:xfrm>
          <a:prstGeom prst="rect">
            <a:avLst/>
          </a:prstGeom>
        </p:spPr>
      </p:pic>
      <p:pic>
        <p:nvPicPr>
          <p:cNvPr id="10" name="图片 10" descr="图片包含 轮子&#10;&#10;已生成高可信度的说明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723902"/>
            <a:ext cx="8534400" cy="208156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2914" y="1181108"/>
            <a:ext cx="12474755" cy="673958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5191258" y="6071522"/>
            <a:ext cx="4880078" cy="1615831"/>
          </a:xfrm>
          <a:prstGeom prst="rect">
            <a:avLst/>
          </a:prstGeom>
          <a:noFill/>
        </p:spPr>
        <p:txBody>
          <a:bodyPr wrap="square" lIns="137160" tIns="68582" rIns="137160" bIns="68582" rtlCol="0">
            <a:spAutoFit/>
          </a:bodyPr>
          <a:lstStyle/>
          <a:p>
            <a:pPr algn="ctr"/>
            <a:r>
              <a:rPr lang="en-US" sz="480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4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1</a:t>
            </a:r>
          </a:p>
          <a:p>
            <a:r>
              <a:rPr lang="en-US" sz="4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sz="4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hộp</a:t>
            </a:r>
            <a:r>
              <a:rPr lang="en-US" sz="4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chữ</a:t>
            </a:r>
            <a:r>
              <a:rPr lang="en-US" sz="4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8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nhật</a:t>
            </a:r>
            <a:endParaRPr lang="en-US" sz="48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368352" y="5875990"/>
            <a:ext cx="5519864" cy="1846663"/>
          </a:xfrm>
          <a:prstGeom prst="rect">
            <a:avLst/>
          </a:prstGeom>
          <a:noFill/>
        </p:spPr>
        <p:txBody>
          <a:bodyPr wrap="square" lIns="137160" tIns="68582" rIns="137160" bIns="68582" rtlCol="0">
            <a:spAutoFit/>
          </a:bodyPr>
          <a:lstStyle/>
          <a:p>
            <a:r>
              <a:rPr lang="en-US" sz="55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5550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555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</a:t>
            </a:r>
          </a:p>
          <a:p>
            <a:r>
              <a:rPr lang="en-US" sz="555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Khối</a:t>
            </a:r>
            <a:r>
              <a:rPr lang="en-US" sz="555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55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vuông</a:t>
            </a:r>
            <a:endParaRPr lang="en-US" sz="555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261439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5F5E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606B78D-7530-40E3-94ED-A7F8893A2E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3"/>
              </a:ext>
            </a:extLst>
          </a:blip>
          <a:srcRect/>
          <a:stretch>
            <a:fillRect/>
          </a:stretch>
        </p:blipFill>
        <p:spPr>
          <a:xfrm>
            <a:off x="10515600" y="2095500"/>
            <a:ext cx="5338262" cy="5385384"/>
          </a:xfrm>
          <a:prstGeom prst="rect">
            <a:avLst/>
          </a:prstGeom>
        </p:spPr>
      </p:pic>
      <p:pic>
        <p:nvPicPr>
          <p:cNvPr id="14" name="Picture 15">
            <a:extLst>
              <a:ext uri="{FF2B5EF4-FFF2-40B4-BE49-F238E27FC236}">
                <a16:creationId xmlns:a16="http://schemas.microsoft.com/office/drawing/2014/main" id="{540974FD-552A-4021-BE94-6DF9BE84E14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rcRect/>
          <a:stretch>
            <a:fillRect/>
          </a:stretch>
        </p:blipFill>
        <p:spPr>
          <a:xfrm>
            <a:off x="3047999" y="1409700"/>
            <a:ext cx="4572000" cy="6383245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147FC9C-9EE0-4AC9-8D7A-168D15C514E7}"/>
              </a:ext>
            </a:extLst>
          </p:cNvPr>
          <p:cNvSpPr txBox="1"/>
          <p:nvPr/>
        </p:nvSpPr>
        <p:spPr>
          <a:xfrm>
            <a:off x="3910012" y="7536868"/>
            <a:ext cx="2847975" cy="1340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4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trụ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0723BBC-8079-4EEC-8BE0-11C4D8BC2556}"/>
              </a:ext>
            </a:extLst>
          </p:cNvPr>
          <p:cNvSpPr txBox="1"/>
          <p:nvPr/>
        </p:nvSpPr>
        <p:spPr>
          <a:xfrm>
            <a:off x="11760743" y="7480884"/>
            <a:ext cx="2847975" cy="13404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sz="4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Khối</a:t>
            </a:r>
            <a:r>
              <a:rPr lang="en-US" sz="4800" b="1" i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4800" b="1" i="1" dirty="0" err="1">
                <a:latin typeface="Arial" panose="020B0604020202020204" pitchFamily="34" charset="0"/>
                <a:cs typeface="Arial" panose="020B0604020202020204" pitchFamily="34" charset="0"/>
              </a:rPr>
              <a:t>cầu</a:t>
            </a:r>
            <a:endParaRPr lang="en-US" sz="48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40" name="Oval 16">
            <a:extLst>
              <a:ext uri="{FF2B5EF4-FFF2-40B4-BE49-F238E27FC236}">
                <a16:creationId xmlns:a16="http://schemas.microsoft.com/office/drawing/2014/main" id="{D1C5DB5A-038B-7D71-379E-673CCB9FA59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91250" y="1924050"/>
            <a:ext cx="5841207" cy="5841207"/>
          </a:xfrm>
          <a:prstGeom prst="ellipse">
            <a:avLst/>
          </a:prstGeom>
          <a:gradFill rotWithShape="1">
            <a:gsLst>
              <a:gs pos="0">
                <a:srgbClr val="66FFFF"/>
              </a:gs>
              <a:gs pos="100000">
                <a:srgbClr val="2F7676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FFFF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vi-VN" altLang="en-US" sz="2700"/>
          </a:p>
        </p:txBody>
      </p:sp>
      <p:grpSp>
        <p:nvGrpSpPr>
          <p:cNvPr id="52272" name="Group 48">
            <a:extLst>
              <a:ext uri="{FF2B5EF4-FFF2-40B4-BE49-F238E27FC236}">
                <a16:creationId xmlns:a16="http://schemas.microsoft.com/office/drawing/2014/main" id="{6ECE5085-35EB-F970-590D-EBAEC50C882A}"/>
              </a:ext>
            </a:extLst>
          </p:cNvPr>
          <p:cNvGrpSpPr>
            <a:grpSpLocks/>
          </p:cNvGrpSpPr>
          <p:nvPr/>
        </p:nvGrpSpPr>
        <p:grpSpPr bwMode="auto">
          <a:xfrm flipH="1">
            <a:off x="6172200" y="1952625"/>
            <a:ext cx="5829300" cy="5819775"/>
            <a:chOff x="1584" y="812"/>
            <a:chExt cx="2256" cy="2444"/>
          </a:xfrm>
        </p:grpSpPr>
        <p:sp>
          <p:nvSpPr>
            <p:cNvPr id="9239" name="AutoShape 49">
              <a:extLst>
                <a:ext uri="{FF2B5EF4-FFF2-40B4-BE49-F238E27FC236}">
                  <a16:creationId xmlns:a16="http://schemas.microsoft.com/office/drawing/2014/main" id="{340DF15A-10AF-5784-268A-96BA801A94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820"/>
              <a:ext cx="1104" cy="2436"/>
            </a:xfrm>
            <a:prstGeom prst="moon">
              <a:avLst>
                <a:gd name="adj" fmla="val 4708"/>
              </a:avLst>
            </a:prstGeom>
            <a:solidFill>
              <a:schemeClr val="bg1">
                <a:alpha val="5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9240" name="AutoShape 50">
              <a:extLst>
                <a:ext uri="{FF2B5EF4-FFF2-40B4-BE49-F238E27FC236}">
                  <a16:creationId xmlns:a16="http://schemas.microsoft.com/office/drawing/2014/main" id="{C069D328-A522-B0C0-2EA1-C816D3688E65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688" y="820"/>
              <a:ext cx="1152" cy="2436"/>
            </a:xfrm>
            <a:prstGeom prst="moon">
              <a:avLst>
                <a:gd name="adj" fmla="val 4366"/>
              </a:avLst>
            </a:prstGeom>
            <a:solidFill>
              <a:schemeClr val="bg1">
                <a:alpha val="5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9241" name="AutoShape 51">
              <a:extLst>
                <a:ext uri="{FF2B5EF4-FFF2-40B4-BE49-F238E27FC236}">
                  <a16:creationId xmlns:a16="http://schemas.microsoft.com/office/drawing/2014/main" id="{E45D9BAE-4BCF-A9F3-395B-66EBA6406E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816"/>
              <a:ext cx="912" cy="2436"/>
            </a:xfrm>
            <a:prstGeom prst="moon">
              <a:avLst>
                <a:gd name="adj" fmla="val 5593"/>
              </a:avLst>
            </a:prstGeom>
            <a:solidFill>
              <a:schemeClr val="bg1">
                <a:alpha val="5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9242" name="AutoShape 52">
              <a:extLst>
                <a:ext uri="{FF2B5EF4-FFF2-40B4-BE49-F238E27FC236}">
                  <a16:creationId xmlns:a16="http://schemas.microsoft.com/office/drawing/2014/main" id="{051A332E-38E3-DAE1-1D8B-3D2792E05507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700" y="816"/>
              <a:ext cx="948" cy="2436"/>
            </a:xfrm>
            <a:prstGeom prst="moon">
              <a:avLst>
                <a:gd name="adj" fmla="val 6009"/>
              </a:avLst>
            </a:prstGeom>
            <a:solidFill>
              <a:schemeClr val="bg1">
                <a:alpha val="5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9243" name="AutoShape 53">
              <a:extLst>
                <a:ext uri="{FF2B5EF4-FFF2-40B4-BE49-F238E27FC236}">
                  <a16:creationId xmlns:a16="http://schemas.microsoft.com/office/drawing/2014/main" id="{9281FCFA-FBF8-13E6-AAE2-5997E8C287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816"/>
              <a:ext cx="760" cy="2436"/>
            </a:xfrm>
            <a:prstGeom prst="moon">
              <a:avLst>
                <a:gd name="adj" fmla="val 7894"/>
              </a:avLst>
            </a:prstGeom>
            <a:solidFill>
              <a:schemeClr val="bg1">
                <a:alpha val="5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9244" name="AutoShape 54">
              <a:extLst>
                <a:ext uri="{FF2B5EF4-FFF2-40B4-BE49-F238E27FC236}">
                  <a16:creationId xmlns:a16="http://schemas.microsoft.com/office/drawing/2014/main" id="{79ED9C60-6266-6031-605D-4796D1EA32D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688" y="816"/>
              <a:ext cx="720" cy="2436"/>
            </a:xfrm>
            <a:prstGeom prst="moon">
              <a:avLst>
                <a:gd name="adj" fmla="val 7894"/>
              </a:avLst>
            </a:prstGeom>
            <a:solidFill>
              <a:schemeClr val="bg1">
                <a:alpha val="5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9245" name="AutoShape 55">
              <a:extLst>
                <a:ext uri="{FF2B5EF4-FFF2-40B4-BE49-F238E27FC236}">
                  <a16:creationId xmlns:a16="http://schemas.microsoft.com/office/drawing/2014/main" id="{63E96E23-4EF3-A852-4009-6D65968078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816"/>
              <a:ext cx="472" cy="2436"/>
            </a:xfrm>
            <a:prstGeom prst="moon">
              <a:avLst>
                <a:gd name="adj" fmla="val 17046"/>
              </a:avLst>
            </a:prstGeom>
            <a:solidFill>
              <a:schemeClr val="bg1">
                <a:alpha val="5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9246" name="AutoShape 56">
              <a:extLst>
                <a:ext uri="{FF2B5EF4-FFF2-40B4-BE49-F238E27FC236}">
                  <a16:creationId xmlns:a16="http://schemas.microsoft.com/office/drawing/2014/main" id="{0210A00C-BC61-415E-B88E-313C0864EE6B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720" y="812"/>
              <a:ext cx="336" cy="2436"/>
            </a:xfrm>
            <a:prstGeom prst="moon">
              <a:avLst>
                <a:gd name="adj" fmla="val 22917"/>
              </a:avLst>
            </a:prstGeom>
            <a:solidFill>
              <a:schemeClr val="bg1">
                <a:alpha val="5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9247" name="AutoShape 57">
              <a:extLst>
                <a:ext uri="{FF2B5EF4-FFF2-40B4-BE49-F238E27FC236}">
                  <a16:creationId xmlns:a16="http://schemas.microsoft.com/office/drawing/2014/main" id="{4306EB6C-0AED-9177-E48F-0CAF48D913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4" y="812"/>
              <a:ext cx="96" cy="2436"/>
            </a:xfrm>
            <a:prstGeom prst="moon">
              <a:avLst>
                <a:gd name="adj" fmla="val 77083"/>
              </a:avLst>
            </a:prstGeom>
            <a:solidFill>
              <a:schemeClr val="bg1">
                <a:alpha val="59999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</p:grpSp>
      <p:sp>
        <p:nvSpPr>
          <p:cNvPr id="52226" name="Oval 2">
            <a:extLst>
              <a:ext uri="{FF2B5EF4-FFF2-40B4-BE49-F238E27FC236}">
                <a16:creationId xmlns:a16="http://schemas.microsoft.com/office/drawing/2014/main" id="{C87F0C40-59FC-E112-3C2E-D8E2EFDD1A4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29350" y="1943100"/>
            <a:ext cx="5812632" cy="5812632"/>
          </a:xfrm>
          <a:prstGeom prst="ellipse">
            <a:avLst/>
          </a:prstGeom>
          <a:gradFill rotWithShape="1">
            <a:gsLst>
              <a:gs pos="0">
                <a:srgbClr val="184776">
                  <a:alpha val="73000"/>
                </a:srgbClr>
              </a:gs>
              <a:gs pos="100000">
                <a:srgbClr val="3399FF">
                  <a:alpha val="73000"/>
                </a:srgb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rgbClr val="FFFF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vi-VN" altLang="en-US" sz="2700"/>
          </a:p>
        </p:txBody>
      </p:sp>
      <p:sp>
        <p:nvSpPr>
          <p:cNvPr id="52229" name="AutoShape 5">
            <a:extLst>
              <a:ext uri="{FF2B5EF4-FFF2-40B4-BE49-F238E27FC236}">
                <a16:creationId xmlns:a16="http://schemas.microsoft.com/office/drawing/2014/main" id="{8576FC5B-BDE7-61FC-2777-DE1B711B7C9A}"/>
              </a:ext>
            </a:extLst>
          </p:cNvPr>
          <p:cNvSpPr>
            <a:spLocks noChangeArrowheads="1"/>
          </p:cNvSpPr>
          <p:nvPr/>
        </p:nvSpPr>
        <p:spPr bwMode="auto">
          <a:xfrm rot="16200000">
            <a:off x="8896350" y="6115050"/>
            <a:ext cx="495300" cy="2724150"/>
          </a:xfrm>
          <a:prstGeom prst="moon">
            <a:avLst>
              <a:gd name="adj" fmla="val 49995"/>
            </a:avLst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>
                  <a:alpha val="0"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vi-VN" sz="2700">
              <a:latin typeface="Arial" charset="0"/>
            </a:endParaRPr>
          </a:p>
        </p:txBody>
      </p:sp>
      <p:sp>
        <p:nvSpPr>
          <p:cNvPr id="52233" name="Oval 9">
            <a:extLst>
              <a:ext uri="{FF2B5EF4-FFF2-40B4-BE49-F238E27FC236}">
                <a16:creationId xmlns:a16="http://schemas.microsoft.com/office/drawing/2014/main" id="{842B3BC3-8911-9A6D-1D0F-530458CD19A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198395" y="1912145"/>
            <a:ext cx="5869781" cy="5869781"/>
          </a:xfrm>
          <a:prstGeom prst="ellipse">
            <a:avLst/>
          </a:prstGeom>
          <a:noFill/>
          <a:ln w="28575">
            <a:solidFill>
              <a:srgbClr val="CC99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3399FF">
                    <a:alpha val="72940"/>
                  </a:srgbClr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vi-VN" altLang="en-US" sz="2700"/>
          </a:p>
        </p:txBody>
      </p:sp>
      <p:sp>
        <p:nvSpPr>
          <p:cNvPr id="52241" name="AutoShape 17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260CFD06-DBF3-CABA-5AAF-453BF6430F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86800" y="8343900"/>
            <a:ext cx="1143000" cy="800100"/>
          </a:xfrm>
          <a:prstGeom prst="actionButtonBlank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3600">
                <a:solidFill>
                  <a:schemeClr val="bg1"/>
                </a:solidFill>
                <a:latin typeface="Arial" charset="0"/>
              </a:rPr>
              <a:t>1</a:t>
            </a:r>
          </a:p>
        </p:txBody>
      </p:sp>
      <p:sp>
        <p:nvSpPr>
          <p:cNvPr id="52244" name="AutoShape 2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7C168313-263A-2618-6980-C4C43A7E3DEC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44100" y="8343900"/>
            <a:ext cx="1143000" cy="800100"/>
          </a:xfrm>
          <a:prstGeom prst="actionButtonBlank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360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grpSp>
        <p:nvGrpSpPr>
          <p:cNvPr id="52257" name="Group 33">
            <a:extLst>
              <a:ext uri="{FF2B5EF4-FFF2-40B4-BE49-F238E27FC236}">
                <a16:creationId xmlns:a16="http://schemas.microsoft.com/office/drawing/2014/main" id="{DFE3DF4E-56D5-286F-151B-9677D47079DC}"/>
              </a:ext>
            </a:extLst>
          </p:cNvPr>
          <p:cNvGrpSpPr>
            <a:grpSpLocks/>
          </p:cNvGrpSpPr>
          <p:nvPr/>
        </p:nvGrpSpPr>
        <p:grpSpPr bwMode="auto">
          <a:xfrm>
            <a:off x="6457950" y="1933575"/>
            <a:ext cx="5372100" cy="5819775"/>
            <a:chOff x="1584" y="812"/>
            <a:chExt cx="2256" cy="2444"/>
          </a:xfrm>
        </p:grpSpPr>
        <p:sp>
          <p:nvSpPr>
            <p:cNvPr id="9230" name="AutoShape 34">
              <a:extLst>
                <a:ext uri="{FF2B5EF4-FFF2-40B4-BE49-F238E27FC236}">
                  <a16:creationId xmlns:a16="http://schemas.microsoft.com/office/drawing/2014/main" id="{C219D291-002D-D9AB-912E-CF344AEBC0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84" y="820"/>
              <a:ext cx="1104" cy="2436"/>
            </a:xfrm>
            <a:prstGeom prst="moon">
              <a:avLst>
                <a:gd name="adj" fmla="val 4708"/>
              </a:avLst>
            </a:prstGeom>
            <a:solidFill>
              <a:schemeClr val="tx2">
                <a:alpha val="14902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9231" name="AutoShape 35">
              <a:extLst>
                <a:ext uri="{FF2B5EF4-FFF2-40B4-BE49-F238E27FC236}">
                  <a16:creationId xmlns:a16="http://schemas.microsoft.com/office/drawing/2014/main" id="{22FAE7D5-206F-AA39-993D-C4FCAC4EDAAD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688" y="820"/>
              <a:ext cx="1152" cy="2436"/>
            </a:xfrm>
            <a:prstGeom prst="moon">
              <a:avLst>
                <a:gd name="adj" fmla="val 4366"/>
              </a:avLst>
            </a:prstGeom>
            <a:solidFill>
              <a:schemeClr val="tx2">
                <a:alpha val="14902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9232" name="AutoShape 36">
              <a:extLst>
                <a:ext uri="{FF2B5EF4-FFF2-40B4-BE49-F238E27FC236}">
                  <a16:creationId xmlns:a16="http://schemas.microsoft.com/office/drawing/2014/main" id="{2E30C404-C68A-9513-477F-AF8EE45A063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76" y="816"/>
              <a:ext cx="912" cy="2436"/>
            </a:xfrm>
            <a:prstGeom prst="moon">
              <a:avLst>
                <a:gd name="adj" fmla="val 5593"/>
              </a:avLst>
            </a:prstGeom>
            <a:solidFill>
              <a:schemeClr val="tx2">
                <a:alpha val="14902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9233" name="AutoShape 37">
              <a:extLst>
                <a:ext uri="{FF2B5EF4-FFF2-40B4-BE49-F238E27FC236}">
                  <a16:creationId xmlns:a16="http://schemas.microsoft.com/office/drawing/2014/main" id="{6258D6A8-3B4A-D250-E703-C5B200D051F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700" y="816"/>
              <a:ext cx="948" cy="2436"/>
            </a:xfrm>
            <a:prstGeom prst="moon">
              <a:avLst>
                <a:gd name="adj" fmla="val 6009"/>
              </a:avLst>
            </a:prstGeom>
            <a:solidFill>
              <a:schemeClr val="tx2">
                <a:alpha val="14902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9234" name="AutoShape 38">
              <a:extLst>
                <a:ext uri="{FF2B5EF4-FFF2-40B4-BE49-F238E27FC236}">
                  <a16:creationId xmlns:a16="http://schemas.microsoft.com/office/drawing/2014/main" id="{DD75C94D-2361-DBEB-4E97-3AE4FC3EF3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68" y="816"/>
              <a:ext cx="760" cy="2436"/>
            </a:xfrm>
            <a:prstGeom prst="moon">
              <a:avLst>
                <a:gd name="adj" fmla="val 7894"/>
              </a:avLst>
            </a:prstGeom>
            <a:solidFill>
              <a:schemeClr val="tx2">
                <a:alpha val="14902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9235" name="AutoShape 39">
              <a:extLst>
                <a:ext uri="{FF2B5EF4-FFF2-40B4-BE49-F238E27FC236}">
                  <a16:creationId xmlns:a16="http://schemas.microsoft.com/office/drawing/2014/main" id="{E43BA870-F2ED-81CF-85D3-E135CF199B90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688" y="816"/>
              <a:ext cx="720" cy="2436"/>
            </a:xfrm>
            <a:prstGeom prst="moon">
              <a:avLst>
                <a:gd name="adj" fmla="val 7894"/>
              </a:avLst>
            </a:prstGeom>
            <a:solidFill>
              <a:schemeClr val="tx2">
                <a:alpha val="14902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9236" name="AutoShape 40">
              <a:extLst>
                <a:ext uri="{FF2B5EF4-FFF2-40B4-BE49-F238E27FC236}">
                  <a16:creationId xmlns:a16="http://schemas.microsoft.com/office/drawing/2014/main" id="{454EAF26-2FC1-9E94-8946-7380EBFE9A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6" y="816"/>
              <a:ext cx="472" cy="2436"/>
            </a:xfrm>
            <a:prstGeom prst="moon">
              <a:avLst>
                <a:gd name="adj" fmla="val 17046"/>
              </a:avLst>
            </a:prstGeom>
            <a:solidFill>
              <a:schemeClr val="tx2">
                <a:alpha val="14902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9237" name="AutoShape 41">
              <a:extLst>
                <a:ext uri="{FF2B5EF4-FFF2-40B4-BE49-F238E27FC236}">
                  <a16:creationId xmlns:a16="http://schemas.microsoft.com/office/drawing/2014/main" id="{78508188-1352-3734-3A2C-5858786A8D19}"/>
                </a:ext>
              </a:extLst>
            </p:cNvPr>
            <p:cNvSpPr>
              <a:spLocks noChangeArrowheads="1"/>
            </p:cNvSpPr>
            <p:nvPr/>
          </p:nvSpPr>
          <p:spPr bwMode="auto">
            <a:xfrm flipH="1">
              <a:off x="2720" y="812"/>
              <a:ext cx="336" cy="2436"/>
            </a:xfrm>
            <a:prstGeom prst="moon">
              <a:avLst>
                <a:gd name="adj" fmla="val 22917"/>
              </a:avLst>
            </a:prstGeom>
            <a:solidFill>
              <a:schemeClr val="tx2">
                <a:alpha val="14902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9238" name="AutoShape 42">
              <a:extLst>
                <a:ext uri="{FF2B5EF4-FFF2-40B4-BE49-F238E27FC236}">
                  <a16:creationId xmlns:a16="http://schemas.microsoft.com/office/drawing/2014/main" id="{50F7A12C-39DF-EEB2-DBE1-16C7C938EB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24" y="812"/>
              <a:ext cx="96" cy="2436"/>
            </a:xfrm>
            <a:prstGeom prst="moon">
              <a:avLst>
                <a:gd name="adj" fmla="val 77083"/>
              </a:avLst>
            </a:prstGeom>
            <a:solidFill>
              <a:schemeClr val="tx2">
                <a:alpha val="14902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</p:grpSp>
      <p:sp>
        <p:nvSpPr>
          <p:cNvPr id="52268" name="AutoShape 44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2CBBC872-1987-54BA-82AF-65EDD632CE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300" y="8343900"/>
            <a:ext cx="2514600" cy="800100"/>
          </a:xfrm>
          <a:prstGeom prst="actionButtonBlank">
            <a:avLst/>
          </a:prstGeom>
          <a:solidFill>
            <a:srgbClr val="FF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000">
                <a:solidFill>
                  <a:schemeClr val="bg1"/>
                </a:solidFill>
              </a:rPr>
              <a:t>Khối cầu</a:t>
            </a:r>
          </a:p>
        </p:txBody>
      </p:sp>
      <p:sp>
        <p:nvSpPr>
          <p:cNvPr id="52269" name="Text Box 45">
            <a:extLst>
              <a:ext uri="{FF2B5EF4-FFF2-40B4-BE49-F238E27FC236}">
                <a16:creationId xmlns:a16="http://schemas.microsoft.com/office/drawing/2014/main" id="{73B3927C-5888-CCFC-B5F8-D7DE1903C9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43300" y="9144000"/>
            <a:ext cx="3429000" cy="507831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700">
                <a:solidFill>
                  <a:srgbClr val="CC99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Khung của khối cầu.</a:t>
            </a:r>
          </a:p>
        </p:txBody>
      </p:sp>
      <p:sp>
        <p:nvSpPr>
          <p:cNvPr id="52270" name="Text Box 46">
            <a:extLst>
              <a:ext uri="{FF2B5EF4-FFF2-40B4-BE49-F238E27FC236}">
                <a16:creationId xmlns:a16="http://schemas.microsoft.com/office/drawing/2014/main" id="{63A77D29-194C-1643-EED2-63D122FF1F5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00900" y="9144000"/>
            <a:ext cx="3886200" cy="507831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7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1. Mặt tròn bao quanh.</a:t>
            </a:r>
          </a:p>
        </p:txBody>
      </p:sp>
      <p:sp>
        <p:nvSpPr>
          <p:cNvPr id="52271" name="Text Box 47">
            <a:extLst>
              <a:ext uri="{FF2B5EF4-FFF2-40B4-BE49-F238E27FC236}">
                <a16:creationId xmlns:a16="http://schemas.microsoft.com/office/drawing/2014/main" id="{FCEAAF51-6B0F-4DB8-FF9F-A8583240CB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315700" y="9144000"/>
            <a:ext cx="4686300" cy="507831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700">
                <a:solidFill>
                  <a:srgbClr val="0066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2. Khối cầu có thể lăn.</a:t>
            </a:r>
          </a:p>
        </p:txBody>
      </p:sp>
    </p:spTree>
    <p:extLst>
      <p:ext uri="{BB962C8B-B14F-4D97-AF65-F5344CB8AC3E}">
        <p14:creationId xmlns:p14="http://schemas.microsoft.com/office/powerpoint/2010/main" val="2645678682"/>
      </p:ext>
    </p:extLst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52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522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 nodeType="clickPar">
                      <p:stCondLst>
                        <p:cond delay="0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2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20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52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4" presetID="10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522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41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22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 nodeType="clickPar">
                      <p:stCondLst>
                        <p:cond delay="0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52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3" presetClass="path" presetSubtype="0" accel="50000" decel="5000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4" dur="3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5" presetID="63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6" dur="3000" fill="hold"/>
                                        <p:tgtEl>
                                          <p:spTgt spid="522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autoRev="1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8" dur="3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4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2000"/>
                                        <p:tgtEl>
                                          <p:spTgt spid="522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8" presetClass="emph" presetSubtype="0" autoRev="1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3" dur="3000" fill="hold"/>
                                        <p:tgtEl>
                                          <p:spTgt spid="522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4" presetID="63" presetClass="path" presetSubtype="0" accel="50000" decel="5000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55" dur="30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6" presetID="8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57" dur="3000" fill="hold"/>
                                        <p:tgtEl>
                                          <p:spTgt spid="522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4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226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 nodeType="clickPar">
                      <p:stCondLst>
                        <p:cond delay="0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2000"/>
                                        <p:tgtEl>
                                          <p:spTgt spid="52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2000"/>
                                        <p:tgtEl>
                                          <p:spTgt spid="52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522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52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268"/>
                  </p:tgtEl>
                </p:cond>
              </p:nextCondLst>
            </p:seq>
          </p:childTnLst>
        </p:cTn>
      </p:par>
    </p:tnLst>
    <p:bldLst>
      <p:bldP spid="52240" grpId="0" animBg="1"/>
      <p:bldP spid="52240" grpId="1" animBg="1"/>
      <p:bldP spid="52226" grpId="0" animBg="1"/>
      <p:bldP spid="52226" grpId="1" animBg="1"/>
      <p:bldP spid="52226" grpId="2" animBg="1"/>
      <p:bldP spid="52229" grpId="0" animBg="1"/>
      <p:bldP spid="52229" grpId="1" animBg="1"/>
      <p:bldP spid="52229" grpId="2" animBg="1"/>
      <p:bldP spid="52233" grpId="0" animBg="1"/>
      <p:bldP spid="52233" grpId="1" animBg="1"/>
      <p:bldP spid="52233" grpId="2" animBg="1"/>
      <p:bldP spid="52269" grpId="0"/>
      <p:bldP spid="52270" grpId="0"/>
      <p:bldP spid="5227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64" name="Picture 20" descr="khoi tru">
            <a:extLst>
              <a:ext uri="{FF2B5EF4-FFF2-40B4-BE49-F238E27FC236}">
                <a16:creationId xmlns:a16="http://schemas.microsoft.com/office/drawing/2014/main" id="{CD1DA307-C722-9F18-3D27-0D3181D857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2263" y="1143000"/>
            <a:ext cx="4986338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83" name="AutoShape 39">
            <a:extLst>
              <a:ext uri="{FF2B5EF4-FFF2-40B4-BE49-F238E27FC236}">
                <a16:creationId xmlns:a16="http://schemas.microsoft.com/office/drawing/2014/main" id="{AA3F98B8-8298-023A-AD18-FE25B3896C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43701" y="2247900"/>
            <a:ext cx="4852988" cy="4800600"/>
          </a:xfrm>
          <a:custGeom>
            <a:avLst/>
            <a:gdLst>
              <a:gd name="G0" fmla="+- 233 0 0"/>
              <a:gd name="G1" fmla="+- 21600 0 233"/>
              <a:gd name="G2" fmla="*/ 233 1 2"/>
              <a:gd name="G3" fmla="+- 21600 0 G2"/>
              <a:gd name="G4" fmla="+/ 233 21600 2"/>
              <a:gd name="G5" fmla="+/ G1 0 2"/>
              <a:gd name="G6" fmla="*/ 21600 21600 233"/>
              <a:gd name="G7" fmla="*/ G6 1 2"/>
              <a:gd name="G8" fmla="+- 21600 0 G7"/>
              <a:gd name="G9" fmla="*/ 21600 1 2"/>
              <a:gd name="G10" fmla="+- 233 0 G9"/>
              <a:gd name="G11" fmla="?: G10 G8 0"/>
              <a:gd name="G12" fmla="?: G10 G7 21600"/>
              <a:gd name="T0" fmla="*/ 21483 w 21600"/>
              <a:gd name="T1" fmla="*/ 10800 h 21600"/>
              <a:gd name="T2" fmla="*/ 10800 w 21600"/>
              <a:gd name="T3" fmla="*/ 21600 h 21600"/>
              <a:gd name="T4" fmla="*/ 117 w 21600"/>
              <a:gd name="T5" fmla="*/ 10800 h 21600"/>
              <a:gd name="T6" fmla="*/ 10800 w 21600"/>
              <a:gd name="T7" fmla="*/ 0 h 21600"/>
              <a:gd name="T8" fmla="*/ 1917 w 21600"/>
              <a:gd name="T9" fmla="*/ 1917 h 21600"/>
              <a:gd name="T10" fmla="*/ 19683 w 21600"/>
              <a:gd name="T11" fmla="*/ 1968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233" y="21600"/>
                </a:lnTo>
                <a:lnTo>
                  <a:pt x="2136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bg2">
                  <a:alpha val="10001"/>
                </a:schemeClr>
              </a:gs>
              <a:gs pos="100000">
                <a:schemeClr val="bg2">
                  <a:gamma/>
                  <a:shade val="0"/>
                  <a:invGamma/>
                </a:schemeClr>
              </a:gs>
            </a:gsLst>
            <a:lin ang="0" scaled="1"/>
          </a:gradFill>
          <a:ln>
            <a:noFill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vi-VN" sz="2700">
              <a:latin typeface="Arial" charset="0"/>
            </a:endParaRPr>
          </a:p>
        </p:txBody>
      </p:sp>
      <p:sp>
        <p:nvSpPr>
          <p:cNvPr id="31753" name="Oval 9">
            <a:extLst>
              <a:ext uri="{FF2B5EF4-FFF2-40B4-BE49-F238E27FC236}">
                <a16:creationId xmlns:a16="http://schemas.microsoft.com/office/drawing/2014/main" id="{DC17FDF1-AF1D-B9D0-66CD-D7D95C137C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53225" y="6248400"/>
            <a:ext cx="4800600" cy="1714500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>
                  <a:alpha val="97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vi-VN" sz="2700">
              <a:latin typeface="Arial" charset="0"/>
            </a:endParaRPr>
          </a:p>
        </p:txBody>
      </p:sp>
      <p:grpSp>
        <p:nvGrpSpPr>
          <p:cNvPr id="31784" name="Group 40">
            <a:extLst>
              <a:ext uri="{FF2B5EF4-FFF2-40B4-BE49-F238E27FC236}">
                <a16:creationId xmlns:a16="http://schemas.microsoft.com/office/drawing/2014/main" id="{CADA9A7D-F02B-9BF8-EDC4-3B103FC9D342}"/>
              </a:ext>
            </a:extLst>
          </p:cNvPr>
          <p:cNvGrpSpPr>
            <a:grpSpLocks/>
          </p:cNvGrpSpPr>
          <p:nvPr/>
        </p:nvGrpSpPr>
        <p:grpSpPr bwMode="auto">
          <a:xfrm>
            <a:off x="6719888" y="2247900"/>
            <a:ext cx="4881563" cy="5715000"/>
            <a:chOff x="-384" y="936"/>
            <a:chExt cx="2050" cy="2400"/>
          </a:xfrm>
        </p:grpSpPr>
        <p:sp>
          <p:nvSpPr>
            <p:cNvPr id="11289" name="Oval 36">
              <a:extLst>
                <a:ext uri="{FF2B5EF4-FFF2-40B4-BE49-F238E27FC236}">
                  <a16:creationId xmlns:a16="http://schemas.microsoft.com/office/drawing/2014/main" id="{DE5246A5-3B08-3610-6374-BFF04793C3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68" y="2568"/>
              <a:ext cx="2016" cy="768"/>
            </a:xfrm>
            <a:prstGeom prst="ellipse">
              <a:avLst/>
            </a:prstGeom>
            <a:gradFill rotWithShape="1">
              <a:gsLst>
                <a:gs pos="0">
                  <a:srgbClr val="1F5C9A"/>
                </a:gs>
                <a:gs pos="100000">
                  <a:srgbClr val="3399F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2225">
                  <a:solidFill>
                    <a:schemeClr val="folHlink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vi-VN" altLang="en-US" sz="2700"/>
            </a:p>
          </p:txBody>
        </p:sp>
        <p:sp>
          <p:nvSpPr>
            <p:cNvPr id="11290" name="AutoShape 37">
              <a:extLst>
                <a:ext uri="{FF2B5EF4-FFF2-40B4-BE49-F238E27FC236}">
                  <a16:creationId xmlns:a16="http://schemas.microsoft.com/office/drawing/2014/main" id="{1CB55C3D-05C9-E9F2-019C-F9E2CA7358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384" y="936"/>
              <a:ext cx="2050" cy="2016"/>
            </a:xfrm>
            <a:custGeom>
              <a:avLst/>
              <a:gdLst>
                <a:gd name="T0" fmla="*/ 18 w 21600"/>
                <a:gd name="T1" fmla="*/ 9 h 21600"/>
                <a:gd name="T2" fmla="*/ 9 w 21600"/>
                <a:gd name="T3" fmla="*/ 18 h 21600"/>
                <a:gd name="T4" fmla="*/ 0 w 21600"/>
                <a:gd name="T5" fmla="*/ 9 h 21600"/>
                <a:gd name="T6" fmla="*/ 9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918 w 21600"/>
                <a:gd name="T13" fmla="*/ 1918 h 21600"/>
                <a:gd name="T14" fmla="*/ 19682 w 21600"/>
                <a:gd name="T15" fmla="*/ 1968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3" y="21600"/>
                  </a:lnTo>
                  <a:lnTo>
                    <a:pt x="21367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1D5892"/>
                </a:gs>
                <a:gs pos="100000">
                  <a:srgbClr val="3399F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sz="2700"/>
            </a:p>
          </p:txBody>
        </p:sp>
      </p:grpSp>
      <p:sp>
        <p:nvSpPr>
          <p:cNvPr id="31748" name="Oval 4">
            <a:extLst>
              <a:ext uri="{FF2B5EF4-FFF2-40B4-BE49-F238E27FC236}">
                <a16:creationId xmlns:a16="http://schemas.microsoft.com/office/drawing/2014/main" id="{A0F4C21A-91DF-C4B5-B2C9-810B688CE2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19888" y="1185863"/>
            <a:ext cx="4881563" cy="1850232"/>
          </a:xfrm>
          <a:prstGeom prst="ellipse">
            <a:avLst/>
          </a:pr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100000">
                <a:schemeClr val="accent1">
                  <a:alpha val="97000"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eaLnBrk="1" hangingPunct="1">
              <a:defRPr/>
            </a:pPr>
            <a:endParaRPr lang="vi-VN" sz="2700">
              <a:latin typeface="Arial" charset="0"/>
            </a:endParaRPr>
          </a:p>
        </p:txBody>
      </p:sp>
      <p:grpSp>
        <p:nvGrpSpPr>
          <p:cNvPr id="31793" name="Group 49">
            <a:extLst>
              <a:ext uri="{FF2B5EF4-FFF2-40B4-BE49-F238E27FC236}">
                <a16:creationId xmlns:a16="http://schemas.microsoft.com/office/drawing/2014/main" id="{66AF4353-39FC-4398-B346-0EC517D962D1}"/>
              </a:ext>
            </a:extLst>
          </p:cNvPr>
          <p:cNvGrpSpPr>
            <a:grpSpLocks/>
          </p:cNvGrpSpPr>
          <p:nvPr/>
        </p:nvGrpSpPr>
        <p:grpSpPr bwMode="auto">
          <a:xfrm>
            <a:off x="6629400" y="1143000"/>
            <a:ext cx="9944100" cy="13144500"/>
            <a:chOff x="-336" y="480"/>
            <a:chExt cx="4176" cy="5520"/>
          </a:xfrm>
        </p:grpSpPr>
        <p:sp>
          <p:nvSpPr>
            <p:cNvPr id="11282" name="Line 48">
              <a:extLst>
                <a:ext uri="{FF2B5EF4-FFF2-40B4-BE49-F238E27FC236}">
                  <a16:creationId xmlns:a16="http://schemas.microsoft.com/office/drawing/2014/main" id="{CF3F0D59-84B0-B641-A249-8BDA64578D3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728" y="3024"/>
              <a:ext cx="2112" cy="2976"/>
            </a:xfrm>
            <a:prstGeom prst="line">
              <a:avLst/>
            </a:prstGeom>
            <a:noFill/>
            <a:ln w="9525">
              <a:solidFill>
                <a:srgbClr val="66FF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 sz="2700"/>
            </a:p>
          </p:txBody>
        </p:sp>
        <p:grpSp>
          <p:nvGrpSpPr>
            <p:cNvPr id="11283" name="Group 41">
              <a:extLst>
                <a:ext uri="{FF2B5EF4-FFF2-40B4-BE49-F238E27FC236}">
                  <a16:creationId xmlns:a16="http://schemas.microsoft.com/office/drawing/2014/main" id="{2CDC2B94-350E-96EE-3E19-8F08FDB0231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336" y="480"/>
              <a:ext cx="2094" cy="2976"/>
              <a:chOff x="1842" y="480"/>
              <a:chExt cx="2094" cy="2976"/>
            </a:xfrm>
          </p:grpSpPr>
          <p:pic>
            <p:nvPicPr>
              <p:cNvPr id="11284" name="Picture 42" descr="khoi tru">
                <a:extLst>
                  <a:ext uri="{FF2B5EF4-FFF2-40B4-BE49-F238E27FC236}">
                    <a16:creationId xmlns:a16="http://schemas.microsoft.com/office/drawing/2014/main" id="{EBE6CE9F-5A59-D783-EEA7-0F632763123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42" y="480"/>
                <a:ext cx="2094" cy="29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11285" name="Group 43">
                <a:extLst>
                  <a:ext uri="{FF2B5EF4-FFF2-40B4-BE49-F238E27FC236}">
                    <a16:creationId xmlns:a16="http://schemas.microsoft.com/office/drawing/2014/main" id="{D2546E54-4637-0643-8025-D88DA323CBE1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1862" y="952"/>
                <a:ext cx="2050" cy="2400"/>
                <a:chOff x="-384" y="936"/>
                <a:chExt cx="2050" cy="2400"/>
              </a:xfrm>
            </p:grpSpPr>
            <p:sp>
              <p:nvSpPr>
                <p:cNvPr id="11287" name="Oval 44">
                  <a:extLst>
                    <a:ext uri="{FF2B5EF4-FFF2-40B4-BE49-F238E27FC236}">
                      <a16:creationId xmlns:a16="http://schemas.microsoft.com/office/drawing/2014/main" id="{9C200A14-AF82-F8DF-12A4-2B3801C193C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368" y="2568"/>
                  <a:ext cx="2016" cy="768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1F5C9A"/>
                    </a:gs>
                    <a:gs pos="100000">
                      <a:srgbClr val="3399FF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22225">
                      <a:solidFill>
                        <a:schemeClr val="folHlink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>
                  <a:lvl1pPr>
                    <a:spcBef>
                      <a:spcPct val="20000"/>
                    </a:spcBef>
                    <a:buChar char="•"/>
                    <a:defRPr sz="32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8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4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2000">
                      <a:solidFill>
                        <a:schemeClr val="tx1"/>
                      </a:solidFill>
                      <a:latin typeface="Arial" panose="020B060402020202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vi-VN" altLang="en-US" sz="2700"/>
                </a:p>
              </p:txBody>
            </p:sp>
            <p:sp>
              <p:nvSpPr>
                <p:cNvPr id="11288" name="AutoShape 45">
                  <a:extLst>
                    <a:ext uri="{FF2B5EF4-FFF2-40B4-BE49-F238E27FC236}">
                      <a16:creationId xmlns:a16="http://schemas.microsoft.com/office/drawing/2014/main" id="{059476F9-9219-7597-71DC-00851B417C8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-384" y="936"/>
                  <a:ext cx="2050" cy="2016"/>
                </a:xfrm>
                <a:custGeom>
                  <a:avLst/>
                  <a:gdLst>
                    <a:gd name="T0" fmla="*/ 18 w 21600"/>
                    <a:gd name="T1" fmla="*/ 9 h 21600"/>
                    <a:gd name="T2" fmla="*/ 9 w 21600"/>
                    <a:gd name="T3" fmla="*/ 18 h 21600"/>
                    <a:gd name="T4" fmla="*/ 0 w 21600"/>
                    <a:gd name="T5" fmla="*/ 9 h 21600"/>
                    <a:gd name="T6" fmla="*/ 9 w 21600"/>
                    <a:gd name="T7" fmla="*/ 0 h 21600"/>
                    <a:gd name="T8" fmla="*/ 0 60000 65536"/>
                    <a:gd name="T9" fmla="*/ 0 60000 65536"/>
                    <a:gd name="T10" fmla="*/ 0 60000 65536"/>
                    <a:gd name="T11" fmla="*/ 0 60000 65536"/>
                    <a:gd name="T12" fmla="*/ 1918 w 21600"/>
                    <a:gd name="T13" fmla="*/ 1918 h 21600"/>
                    <a:gd name="T14" fmla="*/ 19682 w 21600"/>
                    <a:gd name="T15" fmla="*/ 19682 h 21600"/>
                  </a:gdLst>
                  <a:ahLst/>
                  <a:cxnLst>
                    <a:cxn ang="T8">
                      <a:pos x="T0" y="T1"/>
                    </a:cxn>
                    <a:cxn ang="T9">
                      <a:pos x="T2" y="T3"/>
                    </a:cxn>
                    <a:cxn ang="T10">
                      <a:pos x="T4" y="T5"/>
                    </a:cxn>
                    <a:cxn ang="T11">
                      <a:pos x="T6" y="T7"/>
                    </a:cxn>
                  </a:cxnLst>
                  <a:rect l="T12" t="T13" r="T14" b="T15"/>
                  <a:pathLst>
                    <a:path w="21600" h="21600">
                      <a:moveTo>
                        <a:pt x="0" y="0"/>
                      </a:moveTo>
                      <a:lnTo>
                        <a:pt x="233" y="21600"/>
                      </a:lnTo>
                      <a:lnTo>
                        <a:pt x="21367" y="21600"/>
                      </a:lnTo>
                      <a:lnTo>
                        <a:pt x="2160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adFill rotWithShape="1">
                  <a:gsLst>
                    <a:gs pos="0">
                      <a:srgbClr val="1D5892"/>
                    </a:gs>
                    <a:gs pos="100000">
                      <a:srgbClr val="3399FF"/>
                    </a:gs>
                  </a:gsLst>
                  <a:lin ang="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sz="2700"/>
                </a:p>
              </p:txBody>
            </p:sp>
          </p:grpSp>
          <p:sp>
            <p:nvSpPr>
              <p:cNvPr id="31790" name="Oval 46">
                <a:extLst>
                  <a:ext uri="{FF2B5EF4-FFF2-40B4-BE49-F238E27FC236}">
                    <a16:creationId xmlns:a16="http://schemas.microsoft.com/office/drawing/2014/main" id="{E505B085-D509-D984-084F-BB4C3784015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62" y="498"/>
                <a:ext cx="2050" cy="777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>
                      <a:alpha val="97000"/>
                    </a:schemeClr>
                  </a:gs>
                </a:gsLst>
                <a:lin ang="5400000" scaled="1"/>
              </a:gradFill>
              <a:ln>
                <a:noFill/>
              </a:ln>
              <a:effectLst/>
            </p:spPr>
            <p:txBody>
              <a:bodyPr wrap="none" anchor="ctr"/>
              <a:lstStyle/>
              <a:p>
                <a:pPr eaLnBrk="1" hangingPunct="1">
                  <a:defRPr/>
                </a:pPr>
                <a:endParaRPr lang="vi-VN" sz="2700">
                  <a:latin typeface="Arial" charset="0"/>
                </a:endParaRPr>
              </a:p>
            </p:txBody>
          </p:sp>
        </p:grpSp>
      </p:grpSp>
      <p:sp>
        <p:nvSpPr>
          <p:cNvPr id="31766" name="AutoShape 22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975D34D6-F0A0-D3B4-278E-B7E1B4D9FA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58225" y="8343900"/>
            <a:ext cx="1143000" cy="800100"/>
          </a:xfrm>
          <a:prstGeom prst="actionButtonBlank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3600">
                <a:solidFill>
                  <a:schemeClr val="bg1"/>
                </a:solidFill>
                <a:latin typeface="Arial" charset="0"/>
              </a:rPr>
              <a:t>1</a:t>
            </a:r>
          </a:p>
        </p:txBody>
      </p:sp>
      <p:sp>
        <p:nvSpPr>
          <p:cNvPr id="31767" name="AutoShape 23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C6E16292-E5DC-FCE7-5EC9-92E4F5970F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10925" y="8343900"/>
            <a:ext cx="1143000" cy="8001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3600">
                <a:solidFill>
                  <a:schemeClr val="bg1"/>
                </a:solidFill>
                <a:latin typeface="Arial" charset="0"/>
              </a:rPr>
              <a:t>3</a:t>
            </a:r>
          </a:p>
        </p:txBody>
      </p:sp>
      <p:sp>
        <p:nvSpPr>
          <p:cNvPr id="31769" name="AutoShape 25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A7074711-9916-DCEC-7769-789BAAE584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487275" y="8343900"/>
            <a:ext cx="1143000" cy="800100"/>
          </a:xfrm>
          <a:prstGeom prst="actionButtonBlank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3600">
                <a:solidFill>
                  <a:schemeClr val="bg1"/>
                </a:solidFill>
                <a:latin typeface="Arial" charset="0"/>
              </a:rPr>
              <a:t>4</a:t>
            </a:r>
          </a:p>
        </p:txBody>
      </p:sp>
      <p:sp>
        <p:nvSpPr>
          <p:cNvPr id="31770" name="AutoShape 26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3F6C6401-38BA-9F06-97B9-7883037678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9915525" y="8343900"/>
            <a:ext cx="1143000" cy="800100"/>
          </a:xfrm>
          <a:prstGeom prst="actionButtonBlank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>
            <a:noFill/>
          </a:ln>
          <a:effectLst/>
        </p:spPr>
        <p:txBody>
          <a:bodyPr wrap="none" anchor="ctr"/>
          <a:lstStyle/>
          <a:p>
            <a:pPr algn="ctr" eaLnBrk="1" hangingPunct="1">
              <a:defRPr/>
            </a:pPr>
            <a:r>
              <a:rPr lang="en-US" sz="3600">
                <a:solidFill>
                  <a:schemeClr val="bg1"/>
                </a:solidFill>
                <a:latin typeface="Arial" charset="0"/>
              </a:rPr>
              <a:t>2</a:t>
            </a:r>
          </a:p>
        </p:txBody>
      </p:sp>
      <p:sp>
        <p:nvSpPr>
          <p:cNvPr id="31754" name="AutoShape 10">
            <a:hlinkClick r:id="" action="ppaction://noaction" highlightClick="1"/>
            <a:extLst>
              <a:ext uri="{FF2B5EF4-FFF2-40B4-BE49-F238E27FC236}">
                <a16:creationId xmlns:a16="http://schemas.microsoft.com/office/drawing/2014/main" id="{C1F62ECD-4C51-3778-FCC3-7A9E18C6CB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300" y="8343900"/>
            <a:ext cx="2514600" cy="800100"/>
          </a:xfrm>
          <a:prstGeom prst="actionButtonBlank">
            <a:avLst/>
          </a:prstGeom>
          <a:solidFill>
            <a:srgbClr val="FF3300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3000">
                <a:solidFill>
                  <a:schemeClr val="bg1"/>
                </a:solidFill>
              </a:rPr>
              <a:t>Khối trụ</a:t>
            </a:r>
          </a:p>
        </p:txBody>
      </p:sp>
      <p:sp>
        <p:nvSpPr>
          <p:cNvPr id="31795" name="Text Box 51">
            <a:extLst>
              <a:ext uri="{FF2B5EF4-FFF2-40B4-BE49-F238E27FC236}">
                <a16:creationId xmlns:a16="http://schemas.microsoft.com/office/drawing/2014/main" id="{BFA817D1-8E25-D8AD-A5F2-4F04A471C21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00" y="9144000"/>
            <a:ext cx="3314700" cy="507831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700">
                <a:solidFill>
                  <a:srgbClr val="CC99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Khung của khối trụ.</a:t>
            </a:r>
          </a:p>
        </p:txBody>
      </p:sp>
      <p:sp>
        <p:nvSpPr>
          <p:cNvPr id="31796" name="Text Box 52">
            <a:extLst>
              <a:ext uri="{FF2B5EF4-FFF2-40B4-BE49-F238E27FC236}">
                <a16:creationId xmlns:a16="http://schemas.microsoft.com/office/drawing/2014/main" id="{3EF79CFB-705A-B586-BD85-71F89EB60C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86600" y="9144000"/>
            <a:ext cx="3886200" cy="507831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700">
                <a:solidFill>
                  <a:srgbClr val="FF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1. Mặt trên và mặt đáy.</a:t>
            </a:r>
          </a:p>
        </p:txBody>
      </p:sp>
      <p:sp>
        <p:nvSpPr>
          <p:cNvPr id="31797" name="Text Box 53">
            <a:extLst>
              <a:ext uri="{FF2B5EF4-FFF2-40B4-BE49-F238E27FC236}">
                <a16:creationId xmlns:a16="http://schemas.microsoft.com/office/drawing/2014/main" id="{FEF9DC1D-795F-82F3-5DFF-5A036DC1AFA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087100" y="9146382"/>
            <a:ext cx="4000500" cy="507831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7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2. Mặt tròn bao quanh.</a:t>
            </a:r>
          </a:p>
        </p:txBody>
      </p:sp>
      <p:sp>
        <p:nvSpPr>
          <p:cNvPr id="31799" name="Text Box 55">
            <a:extLst>
              <a:ext uri="{FF2B5EF4-FFF2-40B4-BE49-F238E27FC236}">
                <a16:creationId xmlns:a16="http://schemas.microsoft.com/office/drawing/2014/main" id="{D2FCDF27-0ADD-8077-57A7-EBD8AC30545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43500" y="9736932"/>
            <a:ext cx="4000500" cy="507831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700">
                <a:solidFill>
                  <a:srgbClr val="FF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3. Khối trụ có thể trượt.</a:t>
            </a:r>
          </a:p>
        </p:txBody>
      </p:sp>
      <p:sp>
        <p:nvSpPr>
          <p:cNvPr id="31800" name="Text Box 56">
            <a:extLst>
              <a:ext uri="{FF2B5EF4-FFF2-40B4-BE49-F238E27FC236}">
                <a16:creationId xmlns:a16="http://schemas.microsoft.com/office/drawing/2014/main" id="{9FDA6389-F073-DE8F-7729-8F475BBC73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258300" y="9736932"/>
            <a:ext cx="4457700" cy="507831"/>
          </a:xfrm>
          <a:prstGeom prst="rect">
            <a:avLst/>
          </a:prstGeom>
          <a:noFill/>
          <a:ln>
            <a:noFill/>
          </a:ln>
          <a:effectLst/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defRPr/>
            </a:pPr>
            <a:r>
              <a:rPr lang="en-US" sz="2700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4. Khối trụ có thể lật và lăn.</a:t>
            </a:r>
          </a:p>
        </p:txBody>
      </p:sp>
    </p:spTree>
    <p:extLst>
      <p:ext uri="{BB962C8B-B14F-4D97-AF65-F5344CB8AC3E}">
        <p14:creationId xmlns:p14="http://schemas.microsoft.com/office/powerpoint/2010/main" val="26265922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7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1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54"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3176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 nodeType="clickPar">
                      <p:stCondLst>
                        <p:cond delay="0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2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6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177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 nodeType="clickPar">
                      <p:stCondLst>
                        <p:cond delay="0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31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20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2000"/>
                                        <p:tgtEl>
                                          <p:spTgt spid="3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7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70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317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1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1000"/>
                                        <p:tgtEl>
                                          <p:spTgt spid="317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317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17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3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1.11022E-16 L -0.3125 1.11022E-16 " pathEditMode="relative" rAng="0" ptsTypes="AA">
                                      <p:cBhvr>
                                        <p:cTn id="64" dur="2000" fill="hold"/>
                                        <p:tgtEl>
                                          <p:spTgt spid="317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6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17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 nodeType="clickPar">
                      <p:stCondLst>
                        <p:cond delay="0"/>
                      </p:stCondLst>
                      <p:childTnLst>
                        <p:par>
                          <p:cTn id="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31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8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72" dur="2000" fill="hold"/>
                                        <p:tgtEl>
                                          <p:spTgt spid="3179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74" presetID="64" presetClass="path" presetSubtype="0" accel="50000" decel="50000" autoRev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3125 1.11022E-16 L -0.0625 -0.13889 " pathEditMode="relative" rAng="0" ptsTypes="AA">
                                      <p:cBhvr>
                                        <p:cTn id="75" dur="3000" fill="hold"/>
                                        <p:tgtEl>
                                          <p:spTgt spid="3179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00" y="-6944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7" dur="3000" fill="hold"/>
                                        <p:tgtEl>
                                          <p:spTgt spid="31793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769"/>
                  </p:tgtEl>
                </p:cond>
              </p:nextCondLst>
            </p:seq>
          </p:childTnLst>
        </p:cTn>
      </p:par>
    </p:tnLst>
    <p:bldLst>
      <p:bldP spid="31753" grpId="0" animBg="1"/>
      <p:bldP spid="31753" grpId="1" animBg="1"/>
      <p:bldP spid="31748" grpId="0" animBg="1"/>
      <p:bldP spid="31748" grpId="1" animBg="1"/>
      <p:bldP spid="31795" grpId="0"/>
      <p:bldP spid="31796" grpId="0"/>
      <p:bldP spid="31797" grpId="0"/>
      <p:bldP spid="31799" grpId="0"/>
      <p:bldP spid="3180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57063" y="759805"/>
            <a:ext cx="13073606" cy="992583"/>
          </a:xfrm>
          <a:prstGeom prst="rect">
            <a:avLst/>
          </a:prstGeom>
          <a:solidFill>
            <a:srgbClr val="92D050"/>
          </a:solidFill>
        </p:spPr>
        <p:txBody>
          <a:bodyPr wrap="square" lIns="137160" tIns="68582" rIns="137160" bIns="68582" rtlCol="0">
            <a:spAutoFit/>
          </a:bodyPr>
          <a:lstStyle/>
          <a:p>
            <a:r>
              <a:rPr lang="en-US" sz="5550" dirty="0" err="1">
                <a:solidFill>
                  <a:srgbClr val="FF0000"/>
                </a:solidFill>
              </a:rPr>
              <a:t>Cách</a:t>
            </a:r>
            <a:r>
              <a:rPr lang="en-US" sz="5550" dirty="0">
                <a:solidFill>
                  <a:srgbClr val="FF0000"/>
                </a:solidFill>
              </a:rPr>
              <a:t> </a:t>
            </a:r>
            <a:r>
              <a:rPr lang="en-US" sz="5550" dirty="0" err="1">
                <a:solidFill>
                  <a:srgbClr val="FF0000"/>
                </a:solidFill>
              </a:rPr>
              <a:t>nhận</a:t>
            </a:r>
            <a:r>
              <a:rPr lang="en-US" sz="5550" dirty="0">
                <a:solidFill>
                  <a:srgbClr val="FF0000"/>
                </a:solidFill>
              </a:rPr>
              <a:t> </a:t>
            </a:r>
            <a:r>
              <a:rPr lang="en-US" sz="5550" dirty="0" err="1">
                <a:solidFill>
                  <a:srgbClr val="FF0000"/>
                </a:solidFill>
              </a:rPr>
              <a:t>biết</a:t>
            </a:r>
            <a:r>
              <a:rPr lang="en-US" sz="5550" dirty="0">
                <a:solidFill>
                  <a:srgbClr val="FF0000"/>
                </a:solidFill>
              </a:rPr>
              <a:t> </a:t>
            </a:r>
            <a:r>
              <a:rPr lang="en-US" sz="5550" dirty="0" err="1">
                <a:solidFill>
                  <a:srgbClr val="FF0000"/>
                </a:solidFill>
              </a:rPr>
              <a:t>khối</a:t>
            </a:r>
            <a:r>
              <a:rPr lang="en-US" sz="5550" dirty="0">
                <a:solidFill>
                  <a:srgbClr val="FF0000"/>
                </a:solidFill>
              </a:rPr>
              <a:t> </a:t>
            </a:r>
            <a:r>
              <a:rPr lang="en-US" sz="5550" dirty="0" err="1">
                <a:solidFill>
                  <a:srgbClr val="FF0000"/>
                </a:solidFill>
              </a:rPr>
              <a:t>trụ</a:t>
            </a:r>
            <a:r>
              <a:rPr lang="en-US" sz="5550" dirty="0">
                <a:solidFill>
                  <a:srgbClr val="FF0000"/>
                </a:solidFill>
              </a:rPr>
              <a:t>, </a:t>
            </a:r>
            <a:r>
              <a:rPr lang="en-US" sz="5550" dirty="0" err="1">
                <a:solidFill>
                  <a:srgbClr val="FF0000"/>
                </a:solidFill>
              </a:rPr>
              <a:t>khối</a:t>
            </a:r>
            <a:r>
              <a:rPr lang="en-US" sz="5550" dirty="0">
                <a:solidFill>
                  <a:srgbClr val="FF0000"/>
                </a:solidFill>
              </a:rPr>
              <a:t> </a:t>
            </a:r>
            <a:r>
              <a:rPr lang="en-US" sz="5550" dirty="0" err="1">
                <a:solidFill>
                  <a:srgbClr val="FF0000"/>
                </a:solidFill>
              </a:rPr>
              <a:t>cầu</a:t>
            </a:r>
            <a:endParaRPr lang="en-US" sz="5550" dirty="0">
              <a:solidFill>
                <a:srgbClr val="FF0000"/>
              </a:solidFill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538224" y="2346935"/>
          <a:ext cx="16160188" cy="749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0800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8009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60120"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err="1"/>
                        <a:t>Khối</a:t>
                      </a:r>
                      <a:r>
                        <a:rPr lang="en-US" sz="5400" baseline="0" dirty="0"/>
                        <a:t> </a:t>
                      </a:r>
                      <a:r>
                        <a:rPr lang="en-US" sz="5400" baseline="0" dirty="0" err="1"/>
                        <a:t>trụ</a:t>
                      </a:r>
                      <a:endParaRPr lang="en-US" sz="54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5400" dirty="0" err="1"/>
                        <a:t>Khối</a:t>
                      </a:r>
                      <a:r>
                        <a:rPr lang="en-US" sz="5400" baseline="0" dirty="0"/>
                        <a:t> </a:t>
                      </a:r>
                      <a:r>
                        <a:rPr lang="en-US" sz="5400" baseline="0" dirty="0" err="1"/>
                        <a:t>cầu</a:t>
                      </a:r>
                      <a:endParaRPr lang="en-US" sz="54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37960"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4200" dirty="0" err="1"/>
                        <a:t>Lăn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được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nhưng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chỉ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lăn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về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được</a:t>
                      </a:r>
                      <a:r>
                        <a:rPr lang="en-US" sz="4200" baseline="0" dirty="0"/>
                        <a:t> 1 </a:t>
                      </a:r>
                      <a:r>
                        <a:rPr lang="en-US" sz="4200" baseline="0" dirty="0" err="1"/>
                        <a:t>hướng</a:t>
                      </a:r>
                      <a:r>
                        <a:rPr lang="en-US" sz="4200" baseline="0" dirty="0"/>
                        <a:t>.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4200" dirty="0" err="1"/>
                        <a:t>Hình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dạng</a:t>
                      </a:r>
                      <a:r>
                        <a:rPr lang="en-US" sz="4200" baseline="0" dirty="0"/>
                        <a:t>: </a:t>
                      </a:r>
                      <a:r>
                        <a:rPr lang="en-US" sz="4200" baseline="0" dirty="0" err="1"/>
                        <a:t>Có</a:t>
                      </a:r>
                      <a:r>
                        <a:rPr lang="en-US" sz="4200" baseline="0" dirty="0"/>
                        <a:t>  2 </a:t>
                      </a:r>
                      <a:r>
                        <a:rPr lang="en-US" sz="4200" baseline="0" dirty="0" err="1"/>
                        <a:t>mặt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phẳng</a:t>
                      </a:r>
                      <a:r>
                        <a:rPr lang="en-US" sz="4200" baseline="0" dirty="0"/>
                        <a:t> 2 </a:t>
                      </a:r>
                      <a:r>
                        <a:rPr lang="en-US" sz="4200" baseline="0" dirty="0" err="1"/>
                        <a:t>bên</a:t>
                      </a:r>
                      <a:r>
                        <a:rPr lang="en-US" sz="4200" baseline="0" dirty="0"/>
                        <a:t>.</a:t>
                      </a:r>
                    </a:p>
                    <a:p>
                      <a:pPr marL="0" indent="0">
                        <a:buFontTx/>
                        <a:buNone/>
                      </a:pPr>
                      <a:endParaRPr lang="en-US" sz="4200" baseline="0" dirty="0"/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4200" baseline="0" dirty="0" err="1"/>
                        <a:t>Khối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trụ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có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thể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xếp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chồng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lên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nhau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được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vì</a:t>
                      </a:r>
                      <a:r>
                        <a:rPr lang="en-US" sz="4200" baseline="0" dirty="0"/>
                        <a:t> 2 </a:t>
                      </a:r>
                      <a:r>
                        <a:rPr lang="en-US" sz="4200" baseline="0" dirty="0" err="1"/>
                        <a:t>đầu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có</a:t>
                      </a:r>
                      <a:r>
                        <a:rPr lang="en-US" sz="4200" baseline="0" dirty="0"/>
                        <a:t> 2 </a:t>
                      </a:r>
                      <a:r>
                        <a:rPr lang="en-US" sz="4200" baseline="0" dirty="0" err="1"/>
                        <a:t>mặt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phẳng</a:t>
                      </a:r>
                      <a:r>
                        <a:rPr lang="en-US" sz="4200" baseline="0" dirty="0"/>
                        <a:t>.</a:t>
                      </a:r>
                      <a:endParaRPr lang="en-US" sz="4200" dirty="0"/>
                    </a:p>
                  </a:txBody>
                  <a:tcPr marL="137160" marR="137160" marT="68580" marB="68580"/>
                </a:tc>
                <a:tc>
                  <a:txBody>
                    <a:bodyPr/>
                    <a:lstStyle/>
                    <a:p>
                      <a:pPr marL="342900" indent="-342900">
                        <a:buFontTx/>
                        <a:buChar char="-"/>
                      </a:pPr>
                      <a:r>
                        <a:rPr lang="en-US" sz="4200" dirty="0" err="1"/>
                        <a:t>Lăn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được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về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nhiều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hướng</a:t>
                      </a:r>
                      <a:endParaRPr lang="en-US" sz="4200" baseline="0" dirty="0"/>
                    </a:p>
                    <a:p>
                      <a:pPr marL="0" indent="0">
                        <a:buFontTx/>
                        <a:buNone/>
                      </a:pPr>
                      <a:endParaRPr lang="en-US" sz="4200" dirty="0"/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4200" dirty="0" err="1"/>
                        <a:t>Hình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dạng</a:t>
                      </a:r>
                      <a:r>
                        <a:rPr lang="en-US" sz="4200" baseline="0" dirty="0"/>
                        <a:t>: </a:t>
                      </a:r>
                      <a:r>
                        <a:rPr lang="en-US" sz="4200" baseline="0" dirty="0" err="1"/>
                        <a:t>Xung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quanh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tròn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đều</a:t>
                      </a:r>
                      <a:r>
                        <a:rPr lang="en-US" sz="4200" baseline="0" dirty="0"/>
                        <a:t>, </a:t>
                      </a:r>
                      <a:r>
                        <a:rPr lang="en-US" sz="4200" baseline="0" dirty="0" err="1"/>
                        <a:t>không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có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góc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cạnh</a:t>
                      </a:r>
                      <a:r>
                        <a:rPr lang="en-US" sz="4200" baseline="0" dirty="0"/>
                        <a:t>, </a:t>
                      </a:r>
                      <a:r>
                        <a:rPr lang="en-US" sz="4200" baseline="0" dirty="0" err="1"/>
                        <a:t>không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có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mặt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phẳng</a:t>
                      </a:r>
                      <a:r>
                        <a:rPr lang="en-US" sz="4200" baseline="0" dirty="0"/>
                        <a:t>.</a:t>
                      </a:r>
                    </a:p>
                    <a:p>
                      <a:pPr marL="342900" indent="-342900">
                        <a:buFontTx/>
                        <a:buChar char="-"/>
                      </a:pPr>
                      <a:r>
                        <a:rPr lang="en-US" sz="4200" baseline="0" dirty="0" err="1"/>
                        <a:t>Không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chồng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lên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nhau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được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vì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các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mặt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tiếp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xúc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đều</a:t>
                      </a:r>
                      <a:r>
                        <a:rPr lang="en-US" sz="4200" baseline="0" dirty="0"/>
                        <a:t> </a:t>
                      </a:r>
                      <a:r>
                        <a:rPr lang="en-US" sz="4200" baseline="0" dirty="0" err="1"/>
                        <a:t>tròn</a:t>
                      </a:r>
                      <a:r>
                        <a:rPr lang="en-US" sz="4200" baseline="0" dirty="0"/>
                        <a:t>.</a:t>
                      </a:r>
                      <a:endParaRPr lang="en-US" sz="4200" dirty="0"/>
                    </a:p>
                  </a:txBody>
                  <a:tcPr marL="137160" marR="137160" marT="68580" marB="6858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09742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236</TotalTime>
  <Words>956</Words>
  <Application>Microsoft Office PowerPoint</Application>
  <PresentationFormat>Custom</PresentationFormat>
  <Paragraphs>195</Paragraphs>
  <Slides>32</Slides>
  <Notes>3</Notes>
  <HiddenSlides>0</HiddenSlides>
  <MMClips>3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Times New Roman</vt:lpstr>
      <vt:lpstr>VNI-Avo</vt:lpstr>
      <vt:lpstr>Calibri</vt:lpstr>
      <vt:lpstr>Josefin Sans Regular</vt:lpstr>
      <vt:lpstr>Rugrats Sans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Windows 18</dc:creator>
  <cp:lastModifiedBy>Admin</cp:lastModifiedBy>
  <cp:revision>10</cp:revision>
  <dcterms:created xsi:type="dcterms:W3CDTF">2006-08-16T00:00:00Z</dcterms:created>
  <dcterms:modified xsi:type="dcterms:W3CDTF">2022-05-29T01:59:52Z</dcterms:modified>
  <dc:identifier>DAEtzGUeWuI</dc:identifier>
</cp:coreProperties>
</file>