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7" r:id="rId4"/>
    <p:sldId id="256" r:id="rId5"/>
    <p:sldId id="266" r:id="rId6"/>
    <p:sldId id="259" r:id="rId7"/>
    <p:sldId id="258" r:id="rId8"/>
    <p:sldId id="261" r:id="rId9"/>
    <p:sldId id="263" r:id="rId10"/>
    <p:sldId id="260" r:id="rId11"/>
    <p:sldId id="264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4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6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1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7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1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7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0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2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1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4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5F01-D622-4022-A5C0-4B886C68E85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9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35F01-D622-4022-A5C0-4B886C68E85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993EE-81DF-478C-B5DE-12816D1F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3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3fdc4f7b0ed6034abf0ab5545535b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0250" y="-2000253"/>
            <a:ext cx="5143502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771258"/>
            <a:ext cx="720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1"/>
                </a:solidFill>
              </a:rPr>
              <a:t>TÌM HIỂU KHÁM PHÁ 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ĐỀ TÀI : TÌM HIỂU CHÓ - MÈO </a:t>
            </a:r>
            <a:endParaRPr lang="en-US" sz="4400" b="1">
              <a:solidFill>
                <a:srgbClr val="FF0000"/>
              </a:solidFill>
            </a:endParaRPr>
          </a:p>
        </p:txBody>
      </p:sp>
      <p:pic>
        <p:nvPicPr>
          <p:cNvPr id="1027" name="Picture 3" descr="C:\Users\Administrator\Desktop\tải xuống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18129"/>
            <a:ext cx="3168352" cy="21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1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z3440017794704_a585548929058f47b7d339af152d26ab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840" y="865729"/>
            <a:ext cx="2198638" cy="11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2001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ĐIỂM KHÁC NHAU  </a:t>
            </a:r>
            <a:endParaRPr lang="en-US" sz="2800"/>
          </a:p>
        </p:txBody>
      </p:sp>
      <p:pic>
        <p:nvPicPr>
          <p:cNvPr id="7" name="Picture 3" descr="C:\Users\Administrator\Downloads\z3440017671995_5ae73a0ef09a6ba204be392b9e4b8548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7059" l="9967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20785"/>
          <a:stretch/>
        </p:blipFill>
        <p:spPr bwMode="auto">
          <a:xfrm flipH="1">
            <a:off x="9362519" y="673630"/>
            <a:ext cx="1845180" cy="153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istrator\Desktop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86" y="2148944"/>
            <a:ext cx="2720418" cy="21624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5319038"/>
            <a:ext cx="2591392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/>
              <a:t>MÈO LEO TRÈO </a:t>
            </a:r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5254840" y="5515418"/>
            <a:ext cx="2830233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/>
              <a:t>KHÔNG LEO TRÈO </a:t>
            </a:r>
            <a:endParaRPr lang="en-US" sz="2800"/>
          </a:p>
        </p:txBody>
      </p:sp>
      <p:pic>
        <p:nvPicPr>
          <p:cNvPr id="6151" name="Picture 7" descr="C:\Users\Administrator\Desktop\z3440017671995_5ae73a0ef09a6ba204be392b9e4b85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832" y="2216252"/>
            <a:ext cx="2890583" cy="19290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4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57699E-6 L 0.44428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5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387E-6 L -0.41337 -0.00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69821E-6 L 0.00781 -0.157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78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23067E-6 L -0.00069 -0.190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z3440017794704_a585548929058f47b7d339af152d26ab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7" y="732705"/>
            <a:ext cx="2198638" cy="11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2001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ĐIỂM KHÁC NHAU  </a:t>
            </a:r>
            <a:endParaRPr lang="en-US" sz="2800"/>
          </a:p>
        </p:txBody>
      </p:sp>
      <p:pic>
        <p:nvPicPr>
          <p:cNvPr id="7" name="Picture 3" descr="C:\Users\Administrator\Downloads\z3440017671995_5ae73a0ef09a6ba204be392b9e4b8548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7059" l="9967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20785"/>
          <a:stretch/>
        </p:blipFill>
        <p:spPr bwMode="auto">
          <a:xfrm flipH="1">
            <a:off x="6117664" y="481626"/>
            <a:ext cx="1845180" cy="153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istrator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40" y="2427734"/>
            <a:ext cx="2434035" cy="19131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9877" y="5311716"/>
            <a:ext cx="2207947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/>
              <a:t> </a:t>
            </a:r>
            <a:r>
              <a:rPr lang="en-US" sz="3200" smtClean="0"/>
              <a:t>Bắt chuột</a:t>
            </a:r>
            <a:endParaRPr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5743213" y="5279977"/>
            <a:ext cx="2110153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/>
              <a:t>Canh nhà   </a:t>
            </a:r>
            <a:endParaRPr lang="en-US" sz="3200"/>
          </a:p>
        </p:txBody>
      </p:sp>
      <p:pic>
        <p:nvPicPr>
          <p:cNvPr id="7170" name="Picture 2" descr="C:\Users\Administrator\Desktop\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16" y="2401970"/>
            <a:ext cx="3292905" cy="18524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7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73717E-6 L -0.00521 -0.198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9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2282E-6 L 0.00868 -0.163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KHUNG HINH DEP\4f7e94312fc45853ee53994f5b22eb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8238" y="-1946814"/>
            <a:ext cx="5020021" cy="90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1479158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</a:rPr>
              <a:t>Trò </a:t>
            </a:r>
            <a:r>
              <a:rPr lang="en-US" sz="3600" b="1">
                <a:solidFill>
                  <a:srgbClr val="0070C0"/>
                </a:solidFill>
              </a:rPr>
              <a:t>chơi</a:t>
            </a:r>
            <a:r>
              <a:rPr lang="en-US" sz="3600" b="1">
                <a:solidFill>
                  <a:srgbClr val="0070C0"/>
                </a:solidFill>
              </a:rPr>
              <a:t>: </a:t>
            </a:r>
            <a:r>
              <a:rPr lang="en-US" sz="3600" b="1">
                <a:solidFill>
                  <a:srgbClr val="0070C0"/>
                </a:solidFill>
              </a:rPr>
              <a:t>N</a:t>
            </a:r>
            <a:r>
              <a:rPr lang="en-US" sz="3600" b="1" smtClean="0">
                <a:solidFill>
                  <a:srgbClr val="0070C0"/>
                </a:solidFill>
              </a:rPr>
              <a:t>hững mảnh ghép kỳ diệu </a:t>
            </a:r>
            <a:r>
              <a:rPr lang="en-US" sz="3600" b="1">
                <a:solidFill>
                  <a:srgbClr val="0070C0"/>
                </a:solidFill>
              </a:rPr>
              <a:t/>
            </a:r>
            <a:br>
              <a:rPr lang="en-US" sz="3600" b="1">
                <a:solidFill>
                  <a:srgbClr val="0070C0"/>
                </a:solidFill>
              </a:rPr>
            </a:br>
            <a:r>
              <a:rPr lang="en-US" sz="3600" b="1">
                <a:solidFill>
                  <a:srgbClr val="0070C0"/>
                </a:solidFill>
              </a:rPr>
              <a:t>              </a:t>
            </a:r>
            <a:endParaRPr lang="en-US" sz="3600" b="1" smtClean="0">
              <a:solidFill>
                <a:srgbClr val="0070C0"/>
              </a:solidFill>
            </a:endParaRPr>
          </a:p>
          <a:p>
            <a:r>
              <a:rPr lang="en-US" sz="3600" b="1" smtClean="0">
                <a:solidFill>
                  <a:srgbClr val="0070C0"/>
                </a:solidFill>
              </a:rPr>
              <a:t>Trò chơi : Tìm bộ phận của con vật </a:t>
            </a:r>
            <a:r>
              <a:rPr lang="en-US" sz="3600">
                <a:solidFill>
                  <a:srgbClr val="0070C0"/>
                </a:solidFill>
              </a:rPr>
              <a:t/>
            </a:r>
            <a:br>
              <a:rPr lang="en-US" sz="3600">
                <a:solidFill>
                  <a:srgbClr val="0070C0"/>
                </a:solidFill>
              </a:rPr>
            </a:br>
            <a:endParaRPr lang="en-US" sz="36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1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ownloads\z3440017671995_5ae73a0ef09a6ba204be392b9e4b8548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97059" l="9967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20785"/>
          <a:stretch/>
        </p:blipFill>
        <p:spPr bwMode="auto">
          <a:xfrm>
            <a:off x="1691679" y="195486"/>
            <a:ext cx="5925253" cy="46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8B37976-36E9-DB55-030E-C5D54664685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7" b="97447" l="9809" r="899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987574"/>
            <a:ext cx="3024336" cy="2088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14031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</a:rPr>
              <a:t>Thức ăn của chó </a:t>
            </a:r>
          </a:p>
        </p:txBody>
      </p:sp>
      <p:pic>
        <p:nvPicPr>
          <p:cNvPr id="2051" name="Picture 3" descr="C:\Users\Administrator\Desktop\tải xuống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1815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pngtree-creative-delicious-cooked-meat-illustration-image_14033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94375" y1="73750" x2="75156" y2="7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49" y="2643758"/>
            <a:ext cx="1956432" cy="19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z3440017794704_a585548929058f47b7d339af152d26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97" y="-17345"/>
            <a:ext cx="9144000" cy="511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19672" y="123478"/>
            <a:ext cx="3024336" cy="24184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2563200"/>
            <a:ext cx="6048672" cy="24184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4008" y="123478"/>
            <a:ext cx="3024336" cy="24184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4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FC359D0-CA7A-1DD0-96A8-E118B6CB8E04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778" r="94000">
                        <a14:foregroundMark x1="90889" y1="40000" x2="94000" y2="46964"/>
                        <a14:foregroundMark x1="9889" y1="64286" x2="9667" y2="61607"/>
                        <a14:foregroundMark x1="7333" y1="68036" x2="5778" y2="67679"/>
                        <a14:foregroundMark x1="9889" y1="62857" x2="5778" y2="61964"/>
                      </a14:backgroundRemoval>
                    </a14:imgEffect>
                  </a14:imgLayer>
                </a14:imgProps>
              </a:ext>
            </a:extLst>
          </a:blip>
          <a:srcRect l="3430" t="9510" b="12680"/>
          <a:stretch/>
        </p:blipFill>
        <p:spPr>
          <a:xfrm>
            <a:off x="539552" y="1273058"/>
            <a:ext cx="2592288" cy="1733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14031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</a:rPr>
              <a:t>Thức ăn của mèo </a:t>
            </a:r>
          </a:p>
        </p:txBody>
      </p:sp>
      <p:pic>
        <p:nvPicPr>
          <p:cNvPr id="3074" name="Picture 2" descr="C:\Users\Administrator\Desktop\pngtree-hand-drawn-cartoon-style-raw-meat-steak-png-image_259903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3373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tải xuống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97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pngtree-mori-picture-book-wind-12-zodiac-cartoon-cute-animal-dog-border-png-image_586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61925"/>
            <a:ext cx="10369152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3598"/>
            <a:ext cx="8229600" cy="857250"/>
          </a:xfrm>
        </p:spPr>
        <p:txBody>
          <a:bodyPr>
            <a:noAutofit/>
          </a:bodyPr>
          <a:lstStyle/>
          <a:p>
            <a:r>
              <a:rPr lang="en-US" sz="6600" smtClean="0"/>
              <a:t>SO SÁNH  </a:t>
            </a:r>
            <a:endParaRPr lang="en-US" sz="6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302" y="2283718"/>
            <a:ext cx="8229600" cy="3394472"/>
          </a:xfrm>
        </p:spPr>
        <p:txBody>
          <a:bodyPr>
            <a:normAutofit/>
          </a:bodyPr>
          <a:lstStyle/>
          <a:p>
            <a:pPr algn="ctr"/>
            <a:r>
              <a:rPr lang="en-US" sz="5400"/>
              <a:t>G</a:t>
            </a:r>
            <a:r>
              <a:rPr lang="en-US" sz="5400" smtClean="0"/>
              <a:t>iống nhau </a:t>
            </a:r>
          </a:p>
          <a:p>
            <a:pPr algn="ctr"/>
            <a:r>
              <a:rPr lang="en-US" sz="5400" smtClean="0"/>
              <a:t>Khác nhau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9639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z3440017794704_a585548929058f47b7d339af152d26ab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543" y="540102"/>
            <a:ext cx="3077543" cy="16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2001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ĐIỂM GIỐNG NHAU </a:t>
            </a:r>
            <a:endParaRPr lang="en-US" sz="2800"/>
          </a:p>
        </p:txBody>
      </p:sp>
      <p:pic>
        <p:nvPicPr>
          <p:cNvPr id="7" name="Picture 3" descr="C:\Users\Administrator\Downloads\z3440017671995_5ae73a0ef09a6ba204be392b9e4b8548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7059" l="9967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20785"/>
          <a:stretch/>
        </p:blipFill>
        <p:spPr bwMode="auto">
          <a:xfrm flipH="1">
            <a:off x="9828584" y="743236"/>
            <a:ext cx="1836495" cy="15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56537"/>
            <a:ext cx="3539594" cy="23557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istrator\Desktop\unnam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2" y="2274994"/>
            <a:ext cx="3394056" cy="20896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63582" y="5740102"/>
            <a:ext cx="18362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Đẻ con 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5595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19109E-6 L 0.36111 -3.1910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6518E-6 L -0.44687 -0.003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38033E-7 L -0.00417 -0.273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z3440017794704_a585548929058f47b7d339af152d26ab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0689"/>
            <a:ext cx="3077543" cy="16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2001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ĐIỂM GIỐNG NHAU </a:t>
            </a:r>
            <a:endParaRPr lang="en-US" sz="2800"/>
          </a:p>
        </p:txBody>
      </p:sp>
      <p:pic>
        <p:nvPicPr>
          <p:cNvPr id="7" name="Picture 3" descr="C:\Users\Administrator\Downloads\z3440017671995_5ae73a0ef09a6ba204be392b9e4b8548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7059" l="9967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20785"/>
          <a:stretch/>
        </p:blipFill>
        <p:spPr bwMode="auto">
          <a:xfrm flipH="1">
            <a:off x="5918229" y="849042"/>
            <a:ext cx="1836495" cy="15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ownloads\z3440017671995_5ae73a0ef09a6ba204be392b9e4b8548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7059" l="9967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8" t="60869" r="20785" b="1"/>
          <a:stretch/>
        </p:blipFill>
        <p:spPr bwMode="auto">
          <a:xfrm flipH="1">
            <a:off x="4687041" y="2822650"/>
            <a:ext cx="3802357" cy="18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03848" y="5716472"/>
            <a:ext cx="2507143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</a:rPr>
              <a:t>C</a:t>
            </a:r>
            <a:r>
              <a:rPr lang="en-US" sz="4000" smtClean="0">
                <a:ln>
                  <a:solidFill>
                    <a:sysClr val="windowText" lastClr="000000"/>
                  </a:solidFill>
                </a:ln>
              </a:rPr>
              <a:t>ó 4 chân  </a:t>
            </a:r>
            <a:endParaRPr lang="en-US" sz="280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Picture 2" descr="C:\Users\Administrator\Downloads\z3440017794704_a585548929058f47b7d339af152d26ab-removebg-previ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3" t="58076" r="15332"/>
          <a:stretch/>
        </p:blipFill>
        <p:spPr bwMode="auto">
          <a:xfrm>
            <a:off x="0" y="2822650"/>
            <a:ext cx="4134435" cy="165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8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8899E-6 L -0.00313 -0.27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7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z3440017794704_a585548929058f47b7d339af152d26ab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0689"/>
            <a:ext cx="3077543" cy="161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2001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ĐIỂM GIỐNG NHAU </a:t>
            </a:r>
            <a:endParaRPr lang="en-US" sz="2800"/>
          </a:p>
        </p:txBody>
      </p:sp>
      <p:pic>
        <p:nvPicPr>
          <p:cNvPr id="7" name="Picture 3" descr="C:\Users\Administrator\Downloads\z3440017671995_5ae73a0ef09a6ba204be392b9e4b8548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7059" l="9967" r="898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8" r="20785"/>
          <a:stretch/>
        </p:blipFill>
        <p:spPr bwMode="auto">
          <a:xfrm flipH="1">
            <a:off x="5918229" y="849042"/>
            <a:ext cx="1836495" cy="15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31" y="2380800"/>
            <a:ext cx="24482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istrator\Desktop\imager_529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340" y="2387124"/>
            <a:ext cx="2448272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99792" y="5452070"/>
            <a:ext cx="4176464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/>
              <a:t>VẬT NUÔI TRONG GIA ĐÌNH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093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2715E-6 L -1.11111E-6 -0.177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71</Words>
  <Application>Microsoft Office PowerPoint</Application>
  <PresentationFormat>On-screen Show (16:9)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Nguyen </cp:lastModifiedBy>
  <cp:revision>19</cp:revision>
  <dcterms:created xsi:type="dcterms:W3CDTF">2022-05-25T00:15:39Z</dcterms:created>
  <dcterms:modified xsi:type="dcterms:W3CDTF">2022-05-25T05:48:22Z</dcterms:modified>
</cp:coreProperties>
</file>