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1" r:id="rId3"/>
    <p:sldId id="304" r:id="rId4"/>
    <p:sldId id="287" r:id="rId5"/>
    <p:sldId id="308" r:id="rId6"/>
    <p:sldId id="259" r:id="rId7"/>
    <p:sldId id="288" r:id="rId8"/>
    <p:sldId id="302" r:id="rId9"/>
    <p:sldId id="289" r:id="rId10"/>
    <p:sldId id="291" r:id="rId11"/>
    <p:sldId id="261" r:id="rId12"/>
    <p:sldId id="262" r:id="rId13"/>
    <p:sldId id="263" r:id="rId14"/>
    <p:sldId id="264" r:id="rId15"/>
    <p:sldId id="297" r:id="rId16"/>
    <p:sldId id="292" r:id="rId17"/>
    <p:sldId id="293" r:id="rId18"/>
    <p:sldId id="267" r:id="rId19"/>
    <p:sldId id="266" r:id="rId20"/>
    <p:sldId id="268" r:id="rId21"/>
    <p:sldId id="269" r:id="rId22"/>
    <p:sldId id="270" r:id="rId23"/>
    <p:sldId id="271" r:id="rId24"/>
    <p:sldId id="272" r:id="rId25"/>
    <p:sldId id="307" r:id="rId26"/>
    <p:sldId id="273" r:id="rId27"/>
    <p:sldId id="280" r:id="rId28"/>
    <p:sldId id="306" r:id="rId29"/>
    <p:sldId id="28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977A-8792-A586-A56B-3974AD5DE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BD4B5-0037-D348-01CC-23240F726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B18D1-1687-07E7-5665-DC06E588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5B95-4FF4-E17E-DBAB-0B3E72BA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B8116-5C66-0CED-182C-C3C74333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C39F9-B09D-4767-9D7A-37E58E6AB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09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04D7-EF45-EEAC-48DD-5E798275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DE743-716D-C3BA-412B-3AE923850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58C47-8909-E501-666E-F1F1DD34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328D9-57E4-8328-BE84-C69E062B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59A67-2C78-1C73-DC4F-A8395993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42438-8FF9-4987-8A2A-4EAB65488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61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FB9D4-9A29-44F0-1645-F4028D4F7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4662E-DCFA-6CB2-C894-93B03E5CA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89569-DD90-EEE8-0DA9-B75306AD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972C7-98A4-B1B9-D527-A9FCCF21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B406C-DC86-BE81-2061-2805362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F83D2-C1AB-4596-ADD3-E90338108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68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D7EB-16F3-7EF4-102C-41679136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63105-FAAC-8222-3E64-D6EF9D138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BD9F-7E04-D32E-8CB5-90EE6A95B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4F97-F712-5235-938B-F8725DC5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197F7-C387-12B3-EF9B-59988D87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F70A-E7DB-4EA0-9A3C-94999DAF5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84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601DC-AAA9-5755-0EF4-52099FBC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C5CC1-CFE0-4FBD-C820-05C8799A6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83151-B237-FA80-0C88-4DD5D6A3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ADD5B-D10D-4C55-7A5E-D0AABCC9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670B9-0E82-F869-4E8C-A4FAFF5A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0595B-F477-4389-BD92-A3AD103475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28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4FF0-3D9C-C1E4-9747-E55F2DA8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CF139-52F0-A43D-6E90-54BE4B715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CEF80-9B9E-D4F7-E21F-21EC14C2C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86D52-E62C-FEC1-3542-9FD1E69C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5D1BB-01F3-B795-1E83-010F45F7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6C282-3802-E010-E1C2-A1701C92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51872-6AE4-4589-9296-48EBB4127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2101-6274-9603-02B4-DF499491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A7503-5FCA-966A-1544-8F0390F34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9E0C1-2532-1F97-3D38-8259E783C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68F27-D2FD-DD34-F909-F61A9A223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0E4BC-36A0-3FF7-7AB8-2A273052F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913FBC-B9B1-B4CB-3058-AABD7A94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1E8D4-05B1-4687-DEFD-67FF8709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5F8CC-F5A5-FCF6-2590-107A826A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E610F-CDFC-48C4-BDA8-7314FA7D8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98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169B-9719-C493-69B7-D3667ACD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D8D21-5135-8637-38EA-F297CDBB0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6A4E6-EE3C-1D56-94F1-1981FC8F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D6DF1-88E2-317A-F36D-1A253B15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0A1AB-43A6-46F4-B7B5-ACF189FE3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9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6E983-F6A5-A1BF-8B5D-BC1FE3B37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FF677E-9931-3835-619E-7A8778EB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C23A3-4545-072B-793A-981FA8B9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2A57E-E103-4EB1-910F-37AABE5AA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27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CF48-9E16-6C2F-D7BE-9EE7122DB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9CD59-0D33-7BC4-2094-C62D6ABC0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3CC88-ECC6-F67B-B764-B159EF4CD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DB7C3-2356-70A8-29F9-E63D2A93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1AA9E-40F0-ABE6-8323-D0D8A7A7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8F30C-235B-C980-2A5C-8D168AB0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504EA-E0FA-4991-B7B7-055F3ED97B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08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811F-25D3-6C32-50C5-5C13762C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8BF1BF-7DA9-99B3-C84B-7D214A257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2A4CD-5F52-592E-AA7F-98C93D03E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F95E7-68CD-0D99-5BDE-13A62936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6FB76-C3A6-26FC-117D-5E12B53F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DCBE9-7DDE-6DEB-24EC-B99D51E2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E9FFB-91B9-4A11-9E0A-478FC4D47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85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169F2F-C5B9-655E-5DBF-EE63873E8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551BEED-79F0-91D6-EE4A-DAF1C2A1B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8021DE-18B9-6A73-8A0D-5094A9AD89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6AA07B1-E0A8-C9A8-B620-0DB5B9B0D0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C38650-0D70-F26A-0735-DA6FF0B633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BB81B0-FD96-42F3-8FF1-79BFE1710F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cuments\Cho%20T&#244;i%20&#272;i%20L&#224;m%20M&#432;a%20V&#7899;i%20-%20Nh&#7841;c%20Thi&#7871;u%20Nhi%20Xu&#226;n%20Mai%20Hay%20Nh&#7845;t.mp3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cuments\Cho%20T&#244;i%20&#272;i%20L&#224;m%20M&#432;a%20V&#7899;i%20-%20Nh&#7841;c%20Thi&#7871;u%20Nhi%20Xu&#226;n%20Mai%20Hay%20Nh&#7845;t.mp3" TargetMode="Externa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cuments\Th&#7875;%20d&#7909;c%20s&#225;ng%20to&#224;n%20tr&#432;&#7901;ng\HTTN%20-%20N&#7855;ng%20S&#7899;m.mp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cuments\Cho%20T&#244;i%20&#272;i%20L&#224;m%20M&#432;a%20V&#7899;i%20-%20Nh&#7841;c%20Thi&#7871;u%20Nhi%20Xu&#226;n%20Mai%20Hay%20Nh&#7845;t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cuments\Th&#7875;%20d&#7909;c%20s&#225;ng%20to&#224;n%20tr&#432;&#7901;ng\HTTN%20-%20N&#7855;ng%20S&#7899;m.mp4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cuments\Hi&#7879;n%20t&#432;&#7907;ng%20t&#7921;%20nhi&#234;n%20s&#7845;m%20s&#233;t%20trong%20&#273;&#234;m%20-%20&#272;&#7895;%20&#272;&#7913;c%20Quy&#7873;n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F6E8F44B-BA54-F46D-B284-195784E99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19CEA3D1-362F-A308-B713-EECF896A3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4075" y="1743269"/>
            <a:ext cx="6553200" cy="1828800"/>
          </a:xfrm>
        </p:spPr>
        <p:txBody>
          <a:bodyPr/>
          <a:lstStyle/>
          <a:p>
            <a:pPr algn="l"/>
            <a:r>
              <a:rPr lang="en-US" altLang="en-US" sz="4000" b="1" dirty="0"/>
              <a:t> </a:t>
            </a:r>
            <a:br>
              <a:rPr lang="en-US" altLang="en-US" sz="4000" b="1" dirty="0"/>
            </a:br>
            <a:br>
              <a:rPr lang="en-US" altLang="en-US" sz="4000" b="1" dirty="0"/>
            </a:br>
            <a:r>
              <a:rPr lang="en-US" altLang="en-US" sz="36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latin typeface="Times New Roman" panose="02020603050405020304" pitchFamily="18" charset="0"/>
              </a:rPr>
              <a:t>: 5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tuổi</a:t>
            </a:r>
            <a:br>
              <a:rPr lang="en-US" altLang="en-US" sz="3600" b="1" dirty="0">
                <a:latin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gian</a:t>
            </a:r>
            <a:r>
              <a:rPr lang="en-US" altLang="en-US" sz="3600" b="1" dirty="0">
                <a:latin typeface="Times New Roman" panose="02020603050405020304" pitchFamily="18" charset="0"/>
              </a:rPr>
              <a:t>: 30 – 35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phút</a:t>
            </a:r>
            <a:br>
              <a:rPr lang="en-US" altLang="en-US" sz="3600" b="1" dirty="0">
                <a:latin typeface="Times New Roman" panose="02020603050405020304" pitchFamily="18" charset="0"/>
              </a:rPr>
            </a:br>
            <a:r>
              <a:rPr lang="en-US" altLang="en-US" sz="3600" b="1" dirty="0" err="1"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viên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Lưu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Chinh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BF52DF62-5F51-8EA7-3B49-86F19434FA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>
            <a:extLst>
              <a:ext uri="{FF2B5EF4-FFF2-40B4-BE49-F238E27FC236}">
                <a16:creationId xmlns:a16="http://schemas.microsoft.com/office/drawing/2014/main" id="{08D182E9-86DD-D2ED-D3FD-903747AF05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6159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>
            <a:extLst>
              <a:ext uri="{FF2B5EF4-FFF2-40B4-BE49-F238E27FC236}">
                <a16:creationId xmlns:a16="http://schemas.microsoft.com/office/drawing/2014/main" id="{712DF959-D40A-F156-36DB-013B12A9C5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WordArt 9">
            <a:extLst>
              <a:ext uri="{FF2B5EF4-FFF2-40B4-BE49-F238E27FC236}">
                <a16:creationId xmlns:a16="http://schemas.microsoft.com/office/drawing/2014/main" id="{823D0ADA-258D-A9A4-FBE2-DA63CC834E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8837" y="1667264"/>
            <a:ext cx="58674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Đề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tài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Làm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quen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chữ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cái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p,q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54282" name="WordArt 10">
            <a:extLst>
              <a:ext uri="{FF2B5EF4-FFF2-40B4-BE49-F238E27FC236}">
                <a16:creationId xmlns:a16="http://schemas.microsoft.com/office/drawing/2014/main" id="{1520A05A-74AA-8315-CADE-9A4C7C5742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762000"/>
            <a:ext cx="6619875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6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</p:txBody>
      </p:sp>
      <p:sp>
        <p:nvSpPr>
          <p:cNvPr id="54283" name="Rectangle 11">
            <a:extLst>
              <a:ext uri="{FF2B5EF4-FFF2-40B4-BE49-F238E27FC236}">
                <a16:creationId xmlns:a16="http://schemas.microsoft.com/office/drawing/2014/main" id="{36B6F378-FA4E-DC08-76F7-8A59057EE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00"/>
            <a:ext cx="640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dirty="0"/>
              <a:t>  </a:t>
            </a:r>
          </a:p>
          <a:p>
            <a:endParaRPr lang="en-US" alt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extLst>
              <a:ext uri="{FF2B5EF4-FFF2-40B4-BE49-F238E27FC236}">
                <a16:creationId xmlns:a16="http://schemas.microsoft.com/office/drawing/2014/main" id="{09789ACC-F279-6527-AEA3-7C9DCBAB8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49850"/>
            <a:ext cx="762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s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4B0A55AB-B7B5-5E58-B74E-0EB084094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49850"/>
            <a:ext cx="1066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0B7206DC-8AFF-686C-7969-DE769F158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149850"/>
            <a:ext cx="762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C09CAA7F-C64B-D3B5-2A9D-2F9796CDA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49850"/>
            <a:ext cx="762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B98B8674-B61E-0BF4-4885-E380F535A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149850"/>
            <a:ext cx="762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01E1C7BC-EE08-D2F3-42B1-F6A4D0D9A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149850"/>
            <a:ext cx="9906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5D354418-4A04-31EC-0363-924392C5D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149850"/>
            <a:ext cx="9144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40970" name="WordArt 10">
            <a:extLst>
              <a:ext uri="{FF2B5EF4-FFF2-40B4-BE49-F238E27FC236}">
                <a16:creationId xmlns:a16="http://schemas.microsoft.com/office/drawing/2014/main" id="{D7DA0FED-31AC-4241-4F27-93450C2C8D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5257800"/>
            <a:ext cx="22860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/</a:t>
            </a:r>
          </a:p>
        </p:txBody>
      </p:sp>
      <p:sp>
        <p:nvSpPr>
          <p:cNvPr id="40971" name="WordArt 11">
            <a:extLst>
              <a:ext uri="{FF2B5EF4-FFF2-40B4-BE49-F238E27FC236}">
                <a16:creationId xmlns:a16="http://schemas.microsoft.com/office/drawing/2014/main" id="{FF90AA84-7924-F7F2-1676-0AEDF3856C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5334000"/>
            <a:ext cx="22860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/</a:t>
            </a:r>
          </a:p>
        </p:txBody>
      </p:sp>
      <p:pic>
        <p:nvPicPr>
          <p:cNvPr id="40972" name="Picture 10" descr="blumen-pflanzen042">
            <a:extLst>
              <a:ext uri="{FF2B5EF4-FFF2-40B4-BE49-F238E27FC236}">
                <a16:creationId xmlns:a16="http://schemas.microsoft.com/office/drawing/2014/main" id="{5B774E98-EAB1-E8C5-3184-7357F563E1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0" descr="blumen-pflanzen042">
            <a:extLst>
              <a:ext uri="{FF2B5EF4-FFF2-40B4-BE49-F238E27FC236}">
                <a16:creationId xmlns:a16="http://schemas.microsoft.com/office/drawing/2014/main" id="{95830EBB-88C9-CEC8-2E74-07E826B5C6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1667 -0.6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1667 -0.608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0833 -0.597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0833 -0.597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01667 -0.597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0417 -0.5199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99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25 -0.49768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488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61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63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5199 L -0.12917 -0.519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3" grpId="1"/>
      <p:bldP spid="40963" grpId="2"/>
      <p:bldP spid="40964" grpId="0"/>
      <p:bldP spid="40964" grpId="1"/>
      <p:bldP spid="40965" grpId="0"/>
      <p:bldP spid="40965" grpId="1"/>
      <p:bldP spid="40966" grpId="0"/>
      <p:bldP spid="40966" grpId="1"/>
      <p:bldP spid="40967" grpId="0"/>
      <p:bldP spid="40967" grpId="1"/>
      <p:bldP spid="40968" grpId="0"/>
      <p:bldP spid="40968" grpId="1"/>
      <p:bldP spid="40968" grpId="2"/>
      <p:bldP spid="40969" grpId="0"/>
      <p:bldP spid="4096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8DA65F8-3BDE-CCBE-B4AD-96BF7A7EE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-609600"/>
            <a:ext cx="29718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3600" b="1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8195" name="WordArt 3">
            <a:extLst>
              <a:ext uri="{FF2B5EF4-FFF2-40B4-BE49-F238E27FC236}">
                <a16:creationId xmlns:a16="http://schemas.microsoft.com/office/drawing/2014/main" id="{A6AA6CB5-CD2C-6B4A-1A6B-2FE796AC4B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1219200"/>
            <a:ext cx="581025" cy="3810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4C5E05DE-4D9E-DCBB-2295-CF276512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-609600"/>
            <a:ext cx="29718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3600" b="1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8197" name="WordArt 5">
            <a:extLst>
              <a:ext uri="{FF2B5EF4-FFF2-40B4-BE49-F238E27FC236}">
                <a16:creationId xmlns:a16="http://schemas.microsoft.com/office/drawing/2014/main" id="{6702F4AF-BE77-015F-328D-6B9502D0CB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1219200"/>
            <a:ext cx="581025" cy="3810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l</a:t>
            </a:r>
          </a:p>
        </p:txBody>
      </p:sp>
      <p:pic>
        <p:nvPicPr>
          <p:cNvPr id="8201" name="Picture 9">
            <a:extLst>
              <a:ext uri="{FF2B5EF4-FFF2-40B4-BE49-F238E27FC236}">
                <a16:creationId xmlns:a16="http://schemas.microsoft.com/office/drawing/2014/main" id="{5A77420D-4721-0978-EE76-7496ACD7E9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0625"/>
            <a:ext cx="81915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F8810BBB-FBE0-B211-D664-0B0777DEC8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6400"/>
            <a:ext cx="762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2" name="AutoShape 20">
            <a:extLst>
              <a:ext uri="{FF2B5EF4-FFF2-40B4-BE49-F238E27FC236}">
                <a16:creationId xmlns:a16="http://schemas.microsoft.com/office/drawing/2014/main" id="{B091F0C3-5E22-9C78-1A7B-9B6BFB4C8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"/>
            <a:ext cx="1066800" cy="304800"/>
          </a:xfrm>
          <a:prstGeom prst="cloudCallout">
            <a:avLst>
              <a:gd name="adj1" fmla="val -55356"/>
              <a:gd name="adj2" fmla="val 450000"/>
            </a:avLst>
          </a:prstGeom>
          <a:gradFill rotWithShape="1">
            <a:gsLst>
              <a:gs pos="0">
                <a:srgbClr val="A6E4F8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8213" name="Rectangle 21">
            <a:extLst>
              <a:ext uri="{FF2B5EF4-FFF2-40B4-BE49-F238E27FC236}">
                <a16:creationId xmlns:a16="http://schemas.microsoft.com/office/drawing/2014/main" id="{BCCCBC51-6EE4-B328-1C50-4DE5C6614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-609600"/>
            <a:ext cx="29718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3600" b="1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8214" name="WordArt 22">
            <a:extLst>
              <a:ext uri="{FF2B5EF4-FFF2-40B4-BE49-F238E27FC236}">
                <a16:creationId xmlns:a16="http://schemas.microsoft.com/office/drawing/2014/main" id="{AE401C23-2840-03B0-3B0C-CB7BE8DB15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1219200"/>
            <a:ext cx="581025" cy="3810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l</a:t>
            </a:r>
          </a:p>
        </p:txBody>
      </p:sp>
      <p:pic>
        <p:nvPicPr>
          <p:cNvPr id="8217" name="Picture 25">
            <a:extLst>
              <a:ext uri="{FF2B5EF4-FFF2-40B4-BE49-F238E27FC236}">
                <a16:creationId xmlns:a16="http://schemas.microsoft.com/office/drawing/2014/main" id="{5204F440-D3A0-6311-BA25-E644BCE6B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0625"/>
            <a:ext cx="81915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>
            <a:extLst>
              <a:ext uri="{FF2B5EF4-FFF2-40B4-BE49-F238E27FC236}">
                <a16:creationId xmlns:a16="http://schemas.microsoft.com/office/drawing/2014/main" id="{E655F6B5-8DB0-42A1-4C2E-72434EC0C1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6400"/>
            <a:ext cx="762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5" name="Picture 33">
            <a:extLst>
              <a:ext uri="{FF2B5EF4-FFF2-40B4-BE49-F238E27FC236}">
                <a16:creationId xmlns:a16="http://schemas.microsoft.com/office/drawing/2014/main" id="{7F4CB184-BF35-2FAA-907E-1E6FCDCD37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159226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>
            <a:extLst>
              <a:ext uri="{FF2B5EF4-FFF2-40B4-BE49-F238E27FC236}">
                <a16:creationId xmlns:a16="http://schemas.microsoft.com/office/drawing/2014/main" id="{079EAD71-8452-979C-A78D-6E5BDA3C4D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226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7" name="Picture 35">
            <a:extLst>
              <a:ext uri="{FF2B5EF4-FFF2-40B4-BE49-F238E27FC236}">
                <a16:creationId xmlns:a16="http://schemas.microsoft.com/office/drawing/2014/main" id="{83AFA909-6B78-5776-0138-8C1C0C4F2C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0"/>
            <a:ext cx="159226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8" name="Picture 36">
            <a:extLst>
              <a:ext uri="{FF2B5EF4-FFF2-40B4-BE49-F238E27FC236}">
                <a16:creationId xmlns:a16="http://schemas.microsoft.com/office/drawing/2014/main" id="{31E7CAE7-BD15-0EF8-8CE9-8BA41C7D3F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5143500"/>
            <a:ext cx="159226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66FB5818-E075-E553-208D-E9A17206A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"/>
            <a:ext cx="2514600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7700" b="1">
                <a:solidFill>
                  <a:srgbClr val="FF0066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9231" name="Picture 15">
            <a:extLst>
              <a:ext uri="{FF2B5EF4-FFF2-40B4-BE49-F238E27FC236}">
                <a16:creationId xmlns:a16="http://schemas.microsoft.com/office/drawing/2014/main" id="{79C2B5A0-E51C-615C-9A4A-63958534E4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226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>
            <a:extLst>
              <a:ext uri="{FF2B5EF4-FFF2-40B4-BE49-F238E27FC236}">
                <a16:creationId xmlns:a16="http://schemas.microsoft.com/office/drawing/2014/main" id="{87D3C173-16E7-6046-0E7A-276C85E23D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5143500"/>
            <a:ext cx="159226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>
            <a:extLst>
              <a:ext uri="{FF2B5EF4-FFF2-40B4-BE49-F238E27FC236}">
                <a16:creationId xmlns:a16="http://schemas.microsoft.com/office/drawing/2014/main" id="{8B16D8A8-DD15-CA46-789A-9BE05523E6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159226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>
            <a:extLst>
              <a:ext uri="{FF2B5EF4-FFF2-40B4-BE49-F238E27FC236}">
                <a16:creationId xmlns:a16="http://schemas.microsoft.com/office/drawing/2014/main" id="{ECEFA2E7-9DAD-9701-8E64-45F86F5B43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0"/>
            <a:ext cx="159226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8" grpId="2"/>
      <p:bldP spid="9218" grpId="3"/>
      <p:bldP spid="9218" grpId="4"/>
      <p:bldP spid="9218" grpId="5"/>
      <p:bldP spid="9218" grpId="6"/>
      <p:bldP spid="9218" grpId="7"/>
      <p:bldP spid="9218" grpId="8"/>
      <p:bldP spid="9218" grpId="9"/>
      <p:bldP spid="9218" grpId="10"/>
      <p:bldP spid="9218" grpId="1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2CF5173-4E14-A0CF-9153-0FF9E3B38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3738F28-6AF0-9CC6-9017-060195AA3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997CA18A-4028-B48E-5C1F-1BA94C3645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Slide" r:id="rId3" imgW="4572042" imgH="3428869" progId="PowerPoint.Slide.8">
                  <p:embed/>
                </p:oleObj>
              </mc:Choice>
              <mc:Fallback>
                <p:oleObj name="Slide" r:id="rId3" imgW="4572042" imgH="3428869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5">
            <a:extLst>
              <a:ext uri="{FF2B5EF4-FFF2-40B4-BE49-F238E27FC236}">
                <a16:creationId xmlns:a16="http://schemas.microsoft.com/office/drawing/2014/main" id="{F9756686-366C-C689-2361-B65B6EA2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830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27E8307B-9BAE-2C74-EBB2-427638652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924800" cy="5486400"/>
          </a:xfrm>
          <a:prstGeom prst="rect">
            <a:avLst/>
          </a:prstGeom>
          <a:solidFill>
            <a:srgbClr val="FBD9F6"/>
          </a:solidFill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987CE1D2-3F5D-B88A-FF85-3F0FA90AF2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9600" y="6013450"/>
            <a:ext cx="792480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 Box 8">
            <a:extLst>
              <a:ext uri="{FF2B5EF4-FFF2-40B4-BE49-F238E27FC236}">
                <a16:creationId xmlns:a16="http://schemas.microsoft.com/office/drawing/2014/main" id="{9AF7B135-3D10-28F7-2610-70C9A8A4B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-1143000"/>
            <a:ext cx="4740275" cy="695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5000" b="1">
                <a:solidFill>
                  <a:srgbClr val="FFFF00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10249" name="Picture 9">
            <a:extLst>
              <a:ext uri="{FF2B5EF4-FFF2-40B4-BE49-F238E27FC236}">
                <a16:creationId xmlns:a16="http://schemas.microsoft.com/office/drawing/2014/main" id="{1DCA15E2-2FAB-777F-13A5-95C0583A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787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3AF374D0-8F1B-4C83-ACEB-2D605E9CE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26955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1F8CE86D-4B45-7779-9565-CF94A959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0"/>
          </a:xfrm>
          <a:prstGeom prst="cloudCallout">
            <a:avLst>
              <a:gd name="adj1" fmla="val -21718"/>
              <a:gd name="adj2" fmla="val 51250"/>
            </a:avLst>
          </a:prstGeom>
          <a:solidFill>
            <a:srgbClr val="FFCCFF"/>
          </a:solidFill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altLang="en-US" sz="205900" b="1">
              <a:solidFill>
                <a:srgbClr val="0066CC"/>
              </a:solidFill>
              <a:cs typeface="Arial" panose="020B0604020202020204" pitchFamily="34" charset="0"/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7AAFCEB3-DAD0-C545-662C-1E8584D73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815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C5D831DC-EFDD-1F51-E8A3-E2BF24FB0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69925"/>
            <a:ext cx="42672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0000" b="1">
                <a:solidFill>
                  <a:srgbClr val="FF0066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A20157A8-9013-4CA7-EC47-86F9CE1A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0"/>
            <a:ext cx="302895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0" b="1">
                <a:solidFill>
                  <a:srgbClr val="990099"/>
                </a:solidFill>
                <a:latin typeface=".VnAvantH" panose="020B7200000000000000" pitchFamily="34" charset="0"/>
              </a:rPr>
              <a:t>p</a:t>
            </a: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DEC6DD12-EB80-5A69-3513-5CBAC6D1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81225"/>
            <a:ext cx="25908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8" grpId="1"/>
      <p:bldP spid="11268" grpId="2"/>
      <p:bldP spid="11269" grpId="0"/>
      <p:bldP spid="11269" grpId="1"/>
      <p:bldP spid="1126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CDB2688-A8C9-C0CB-7698-245C04314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6934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000" b="1">
              <a:latin typeface=".VnAvant" panose="020B7200000000000000" pitchFamily="34" charset="0"/>
            </a:endParaRP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8B57C3CD-4EF7-CA08-F7EB-79C71728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WordArt 4">
            <a:extLst>
              <a:ext uri="{FF2B5EF4-FFF2-40B4-BE49-F238E27FC236}">
                <a16:creationId xmlns:a16="http://schemas.microsoft.com/office/drawing/2014/main" id="{AB985AAF-6CB4-F42A-82EE-CAB2FF3BA0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362200"/>
            <a:ext cx="6400800" cy="1797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000099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</a:t>
            </a:r>
          </a:p>
        </p:txBody>
      </p:sp>
      <p:pic>
        <p:nvPicPr>
          <p:cNvPr id="48133" name="Picture 43" descr="Hoa">
            <a:extLst>
              <a:ext uri="{FF2B5EF4-FFF2-40B4-BE49-F238E27FC236}">
                <a16:creationId xmlns:a16="http://schemas.microsoft.com/office/drawing/2014/main" id="{DEDB5D3C-652C-F46A-AC00-357D74A785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574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43" descr="Hoa">
            <a:extLst>
              <a:ext uri="{FF2B5EF4-FFF2-40B4-BE49-F238E27FC236}">
                <a16:creationId xmlns:a16="http://schemas.microsoft.com/office/drawing/2014/main" id="{0620DCDE-2FB9-ABD5-35B3-6A8849E04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3" descr="Hoa">
            <a:extLst>
              <a:ext uri="{FF2B5EF4-FFF2-40B4-BE49-F238E27FC236}">
                <a16:creationId xmlns:a16="http://schemas.microsoft.com/office/drawing/2014/main" id="{CCE45F71-AA27-4EAE-E874-F331F1260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480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43" descr="Hoa">
            <a:extLst>
              <a:ext uri="{FF2B5EF4-FFF2-40B4-BE49-F238E27FC236}">
                <a16:creationId xmlns:a16="http://schemas.microsoft.com/office/drawing/2014/main" id="{4963355B-388A-1617-1287-468F2EA90A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29718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43" descr="Hoa">
            <a:extLst>
              <a:ext uri="{FF2B5EF4-FFF2-40B4-BE49-F238E27FC236}">
                <a16:creationId xmlns:a16="http://schemas.microsoft.com/office/drawing/2014/main" id="{E44D8A08-88E8-4250-FD6F-3F4CFAAE7D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43" descr="Hoa">
            <a:extLst>
              <a:ext uri="{FF2B5EF4-FFF2-40B4-BE49-F238E27FC236}">
                <a16:creationId xmlns:a16="http://schemas.microsoft.com/office/drawing/2014/main" id="{1C579D58-B56B-3416-1163-71FBA9DAF4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43" descr="Hoa">
            <a:extLst>
              <a:ext uri="{FF2B5EF4-FFF2-40B4-BE49-F238E27FC236}">
                <a16:creationId xmlns:a16="http://schemas.microsoft.com/office/drawing/2014/main" id="{B96680BF-3545-9B2C-4BEB-56468BF3F6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21336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43" descr="Hoa">
            <a:extLst>
              <a:ext uri="{FF2B5EF4-FFF2-40B4-BE49-F238E27FC236}">
                <a16:creationId xmlns:a16="http://schemas.microsoft.com/office/drawing/2014/main" id="{C34D0C76-981C-7245-DC06-D2E94EEB99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0" y="12954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43" descr="Hoa">
            <a:extLst>
              <a:ext uri="{FF2B5EF4-FFF2-40B4-BE49-F238E27FC236}">
                <a16:creationId xmlns:a16="http://schemas.microsoft.com/office/drawing/2014/main" id="{3F16520A-6D23-3819-6B06-08FB6AC29B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0" y="2590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43" descr="Hoa">
            <a:extLst>
              <a:ext uri="{FF2B5EF4-FFF2-40B4-BE49-F238E27FC236}">
                <a16:creationId xmlns:a16="http://schemas.microsoft.com/office/drawing/2014/main" id="{2849DD74-191F-FB28-44CF-538CFFA997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1676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43" descr="Hoa">
            <a:extLst>
              <a:ext uri="{FF2B5EF4-FFF2-40B4-BE49-F238E27FC236}">
                <a16:creationId xmlns:a16="http://schemas.microsoft.com/office/drawing/2014/main" id="{D8F9A00E-740A-21FB-E0C3-CC4F44B8D3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34290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43" descr="Hoa">
            <a:extLst>
              <a:ext uri="{FF2B5EF4-FFF2-40B4-BE49-F238E27FC236}">
                <a16:creationId xmlns:a16="http://schemas.microsoft.com/office/drawing/2014/main" id="{9F4719C1-B187-2B89-2F4B-196417171E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304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43" descr="Hoa">
            <a:extLst>
              <a:ext uri="{FF2B5EF4-FFF2-40B4-BE49-F238E27FC236}">
                <a16:creationId xmlns:a16="http://schemas.microsoft.com/office/drawing/2014/main" id="{7938C2D2-31E0-EC53-A89D-463A005074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3581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43" descr="Hoa">
            <a:extLst>
              <a:ext uri="{FF2B5EF4-FFF2-40B4-BE49-F238E27FC236}">
                <a16:creationId xmlns:a16="http://schemas.microsoft.com/office/drawing/2014/main" id="{0A6E44E5-CA08-28FD-F3CD-10B092DAEF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403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43" descr="Hoa">
            <a:extLst>
              <a:ext uri="{FF2B5EF4-FFF2-40B4-BE49-F238E27FC236}">
                <a16:creationId xmlns:a16="http://schemas.microsoft.com/office/drawing/2014/main" id="{C804E163-7693-6A6F-F789-6C9926ECA4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2743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8" name="Picture 43" descr="Hoa">
            <a:extLst>
              <a:ext uri="{FF2B5EF4-FFF2-40B4-BE49-F238E27FC236}">
                <a16:creationId xmlns:a16="http://schemas.microsoft.com/office/drawing/2014/main" id="{B01CCA54-7F29-EB45-D3F4-D897997837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1447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9" name="Picture 43" descr="Hoa">
            <a:extLst>
              <a:ext uri="{FF2B5EF4-FFF2-40B4-BE49-F238E27FC236}">
                <a16:creationId xmlns:a16="http://schemas.microsoft.com/office/drawing/2014/main" id="{5C4723BC-2682-E6CE-6E14-0BF569A862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22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0" name="Picture 43" descr="Hoa">
            <a:extLst>
              <a:ext uri="{FF2B5EF4-FFF2-40B4-BE49-F238E27FC236}">
                <a16:creationId xmlns:a16="http://schemas.microsoft.com/office/drawing/2014/main" id="{382CA303-BE54-D5B2-C960-0F0861D7D4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4724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1" name="Picture 43" descr="Hoa">
            <a:extLst>
              <a:ext uri="{FF2B5EF4-FFF2-40B4-BE49-F238E27FC236}">
                <a16:creationId xmlns:a16="http://schemas.microsoft.com/office/drawing/2014/main" id="{90BBBC2B-617F-EE36-937F-63DC536F8E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638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2" name="Picture 43" descr="Hoa">
            <a:extLst>
              <a:ext uri="{FF2B5EF4-FFF2-40B4-BE49-F238E27FC236}">
                <a16:creationId xmlns:a16="http://schemas.microsoft.com/office/drawing/2014/main" id="{94BC3C4D-367A-4893-976B-6C5E8C28E7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5791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3" name="Picture 43" descr="Hoa">
            <a:extLst>
              <a:ext uri="{FF2B5EF4-FFF2-40B4-BE49-F238E27FC236}">
                <a16:creationId xmlns:a16="http://schemas.microsoft.com/office/drawing/2014/main" id="{78AEBDB1-6835-C2EC-8B45-3D017110D8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4" name="Picture 43" descr="Hoa">
            <a:extLst>
              <a:ext uri="{FF2B5EF4-FFF2-40B4-BE49-F238E27FC236}">
                <a16:creationId xmlns:a16="http://schemas.microsoft.com/office/drawing/2014/main" id="{6FE13AE7-13C3-235A-090D-935E73EEF2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5410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5" name="Picture 43" descr="Hoa">
            <a:extLst>
              <a:ext uri="{FF2B5EF4-FFF2-40B4-BE49-F238E27FC236}">
                <a16:creationId xmlns:a16="http://schemas.microsoft.com/office/drawing/2014/main" id="{977B21F9-88F6-7CDD-7418-2B570D9A0A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403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6" name="Picture 43" descr="Hoa">
            <a:extLst>
              <a:ext uri="{FF2B5EF4-FFF2-40B4-BE49-F238E27FC236}">
                <a16:creationId xmlns:a16="http://schemas.microsoft.com/office/drawing/2014/main" id="{76D4FE39-1ABB-152D-8A77-6B9D8FB1E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114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7" name="Picture 43" descr="Hoa">
            <a:extLst>
              <a:ext uri="{FF2B5EF4-FFF2-40B4-BE49-F238E27FC236}">
                <a16:creationId xmlns:a16="http://schemas.microsoft.com/office/drawing/2014/main" id="{4AD10A02-AD71-FECD-D61C-95B8A95755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0" y="3200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8" name="Picture 43" descr="Hoa">
            <a:extLst>
              <a:ext uri="{FF2B5EF4-FFF2-40B4-BE49-F238E27FC236}">
                <a16:creationId xmlns:a16="http://schemas.microsoft.com/office/drawing/2014/main" id="{8835D60B-DA11-CB84-B187-0E659AAB12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2895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9" name="Picture 43" descr="Hoa">
            <a:extLst>
              <a:ext uri="{FF2B5EF4-FFF2-40B4-BE49-F238E27FC236}">
                <a16:creationId xmlns:a16="http://schemas.microsoft.com/office/drawing/2014/main" id="{64CC48F5-F984-6823-04B3-A2DFFAC837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3962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0" name="Picture 43" descr="Hoa">
            <a:extLst>
              <a:ext uri="{FF2B5EF4-FFF2-40B4-BE49-F238E27FC236}">
                <a16:creationId xmlns:a16="http://schemas.microsoft.com/office/drawing/2014/main" id="{443AC1FF-AE02-AA07-A439-4494903EBA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1" name="Picture 43" descr="Hoa">
            <a:extLst>
              <a:ext uri="{FF2B5EF4-FFF2-40B4-BE49-F238E27FC236}">
                <a16:creationId xmlns:a16="http://schemas.microsoft.com/office/drawing/2014/main" id="{4772B63B-24D6-7673-673D-EC1A447E7B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3962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2" name="Picture 43" descr="Hoa">
            <a:extLst>
              <a:ext uri="{FF2B5EF4-FFF2-40B4-BE49-F238E27FC236}">
                <a16:creationId xmlns:a16="http://schemas.microsoft.com/office/drawing/2014/main" id="{7DDF44E5-0070-B580-0D34-B96F1B2CD2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1447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3" name="Picture 43" descr="Hoa">
            <a:extLst>
              <a:ext uri="{FF2B5EF4-FFF2-40B4-BE49-F238E27FC236}">
                <a16:creationId xmlns:a16="http://schemas.microsoft.com/office/drawing/2014/main" id="{C70F57BA-E4CC-47F0-96C7-CE6A50112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6019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4" name="Picture 43" descr="Hoa">
            <a:extLst>
              <a:ext uri="{FF2B5EF4-FFF2-40B4-BE49-F238E27FC236}">
                <a16:creationId xmlns:a16="http://schemas.microsoft.com/office/drawing/2014/main" id="{38919E05-670D-2444-5712-DB953CC77C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505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5" name="Picture 43" descr="Hoa">
            <a:extLst>
              <a:ext uri="{FF2B5EF4-FFF2-40B4-BE49-F238E27FC236}">
                <a16:creationId xmlns:a16="http://schemas.microsoft.com/office/drawing/2014/main" id="{511CA91E-6F01-D5F1-1A2D-48D14AFB68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1295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6" name="Picture 43" descr="Hoa">
            <a:extLst>
              <a:ext uri="{FF2B5EF4-FFF2-40B4-BE49-F238E27FC236}">
                <a16:creationId xmlns:a16="http://schemas.microsoft.com/office/drawing/2014/main" id="{7B358E96-8BAB-99DC-702C-BD06B321A1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2743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7" name="Picture 43" descr="Hoa">
            <a:extLst>
              <a:ext uri="{FF2B5EF4-FFF2-40B4-BE49-F238E27FC236}">
                <a16:creationId xmlns:a16="http://schemas.microsoft.com/office/drawing/2014/main" id="{5592804B-E62F-F046-1001-A59A2E435F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27D0D6D-8FBA-0C34-D5A8-D77F1466F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562600"/>
            <a:ext cx="8229600" cy="1143000"/>
          </a:xfrm>
        </p:spPr>
        <p:txBody>
          <a:bodyPr/>
          <a:lstStyle/>
          <a:p>
            <a:r>
              <a:rPr lang="en-US" altLang="en-US" sz="4800" b="1">
                <a:solidFill>
                  <a:srgbClr val="0000FF"/>
                </a:solidFill>
              </a:rPr>
              <a:t>Sông quê</a:t>
            </a:r>
          </a:p>
        </p:txBody>
      </p:sp>
      <p:pic>
        <p:nvPicPr>
          <p:cNvPr id="41988" name="Picture 4" descr="Kết quả hình ảnh cho hình ảnh sông quê">
            <a:extLst>
              <a:ext uri="{FF2B5EF4-FFF2-40B4-BE49-F238E27FC236}">
                <a16:creationId xmlns:a16="http://schemas.microsoft.com/office/drawing/2014/main" id="{82E38448-E8F6-FFF5-5650-07EBBEAFB84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481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E783945-1A0C-7F40-4497-E293735C5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7AA90E7-2545-54F6-F8EB-5DFB37B33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5105400"/>
            <a:ext cx="685800" cy="91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9600" b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0DE93A12-7218-7B06-6618-D0834AA97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1054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9600" b="1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374CD5D0-2DCC-CB7F-E8DD-74464EC68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105400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9600" b="1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D02D3C76-B8CB-9993-B623-C077F832D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105400"/>
            <a:ext cx="685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9600" b="1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D69754B4-072A-E4FE-E171-67B63F6EC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38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23702EB3-0C8C-E3A5-651B-5768CCB87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105400"/>
            <a:ext cx="60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9600" b="1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43017" name="Rectangle 9">
            <a:extLst>
              <a:ext uri="{FF2B5EF4-FFF2-40B4-BE49-F238E27FC236}">
                <a16:creationId xmlns:a16="http://schemas.microsoft.com/office/drawing/2014/main" id="{F72FFD31-A709-B641-A5B6-79635DBB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105400"/>
            <a:ext cx="914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9600" b="1">
                <a:solidFill>
                  <a:srgbClr val="0000FF"/>
                </a:solidFill>
              </a:rPr>
              <a:t>ê</a:t>
            </a:r>
          </a:p>
        </p:txBody>
      </p:sp>
      <p:sp>
        <p:nvSpPr>
          <p:cNvPr id="43018" name="Rectangle 10">
            <a:extLst>
              <a:ext uri="{FF2B5EF4-FFF2-40B4-BE49-F238E27FC236}">
                <a16:creationId xmlns:a16="http://schemas.microsoft.com/office/drawing/2014/main" id="{0CB444E7-8CA8-92D9-0021-FE057762E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05400"/>
            <a:ext cx="60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9600" b="1">
                <a:solidFill>
                  <a:srgbClr val="0000FF"/>
                </a:solidFill>
              </a:rPr>
              <a:t>ô</a:t>
            </a:r>
          </a:p>
        </p:txBody>
      </p:sp>
      <p:pic>
        <p:nvPicPr>
          <p:cNvPr id="43021" name="Picture 10" descr="blumen-pflanzen042">
            <a:extLst>
              <a:ext uri="{FF2B5EF4-FFF2-40B4-BE49-F238E27FC236}">
                <a16:creationId xmlns:a16="http://schemas.microsoft.com/office/drawing/2014/main" id="{6DCB6012-2FA7-43EC-D71A-B1BAE4E84A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0" descr="blumen-pflanzen042">
            <a:extLst>
              <a:ext uri="{FF2B5EF4-FFF2-40B4-BE49-F238E27FC236}">
                <a16:creationId xmlns:a16="http://schemas.microsoft.com/office/drawing/2014/main" id="{25324F48-CD83-5215-8F0E-1933B52F29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0" descr="blumen-pflanzen042">
            <a:extLst>
              <a:ext uri="{FF2B5EF4-FFF2-40B4-BE49-F238E27FC236}">
                <a16:creationId xmlns:a16="http://schemas.microsoft.com/office/drawing/2014/main" id="{A57F1FD3-609D-86B4-3879-3BD99A6D2E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0" descr="blumen-pflanzen042">
            <a:extLst>
              <a:ext uri="{FF2B5EF4-FFF2-40B4-BE49-F238E27FC236}">
                <a16:creationId xmlns:a16="http://schemas.microsoft.com/office/drawing/2014/main" id="{FECF5071-0135-65BA-A3C7-D2E5AB50B8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9" dur="2000" fill="hold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3" dur="2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7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31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35" dur="20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allAtOnce"/>
      <p:bldP spid="43013" grpId="0"/>
      <p:bldP spid="43013" grpId="1"/>
      <p:bldP spid="43016" grpId="0"/>
      <p:bldP spid="430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D99BAA1-B17A-CED5-3357-4BEEC7782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81000"/>
            <a:ext cx="2741613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0500" b="1">
                <a:solidFill>
                  <a:srgbClr val="0000FF"/>
                </a:solidFill>
                <a:latin typeface=".VnAvant" panose="020B7200000000000000" pitchFamily="34" charset="0"/>
              </a:rPr>
              <a:t>q</a:t>
            </a:r>
          </a:p>
        </p:txBody>
      </p:sp>
      <p:pic>
        <p:nvPicPr>
          <p:cNvPr id="14351" name="Picture 15">
            <a:extLst>
              <a:ext uri="{FF2B5EF4-FFF2-40B4-BE49-F238E27FC236}">
                <a16:creationId xmlns:a16="http://schemas.microsoft.com/office/drawing/2014/main" id="{B26491EC-4CB0-AA77-04E8-2586E8BB01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226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>
            <a:extLst>
              <a:ext uri="{FF2B5EF4-FFF2-40B4-BE49-F238E27FC236}">
                <a16:creationId xmlns:a16="http://schemas.microsoft.com/office/drawing/2014/main" id="{5304B27A-A2FD-A37C-B6BE-D61D107C22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159226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>
            <a:extLst>
              <a:ext uri="{FF2B5EF4-FFF2-40B4-BE49-F238E27FC236}">
                <a16:creationId xmlns:a16="http://schemas.microsoft.com/office/drawing/2014/main" id="{7D027580-70AD-D5A1-D941-DCD0F9244D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5143500"/>
            <a:ext cx="159226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>
            <a:extLst>
              <a:ext uri="{FF2B5EF4-FFF2-40B4-BE49-F238E27FC236}">
                <a16:creationId xmlns:a16="http://schemas.microsoft.com/office/drawing/2014/main" id="{3E6F54C2-FCF4-72B9-6199-64C860422A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0"/>
            <a:ext cx="159226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1C4726F-B430-CECD-BC23-5BB48C111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5" name="Object 3">
            <a:extLst>
              <a:ext uri="{FF2B5EF4-FFF2-40B4-BE49-F238E27FC236}">
                <a16:creationId xmlns:a16="http://schemas.microsoft.com/office/drawing/2014/main" id="{439077A5-467B-4B9D-1D94-4753BCFFC9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97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Slide" r:id="rId5" imgW="4572042" imgH="3428869" progId="PowerPoint.Slide.8">
                  <p:embed/>
                </p:oleObj>
              </mc:Choice>
              <mc:Fallback>
                <p:oleObj name="Slide" r:id="rId5" imgW="4572042" imgH="3428869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7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4">
            <a:extLst>
              <a:ext uri="{FF2B5EF4-FFF2-40B4-BE49-F238E27FC236}">
                <a16:creationId xmlns:a16="http://schemas.microsoft.com/office/drawing/2014/main" id="{743D9BEC-D782-544B-C1C8-76B40D0BF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791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99F3F890-1B27-63E6-E0E5-9C7862D14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92163"/>
            <a:ext cx="4876800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7700" b="1">
                <a:solidFill>
                  <a:srgbClr val="FF3300"/>
                </a:solidFill>
                <a:cs typeface="Arial" panose="020B0604020202020204" pitchFamily="34" charset="0"/>
              </a:rPr>
              <a:t>m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8E7C35C1-F893-ACE1-504C-314A7611E3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35700"/>
            <a:ext cx="48006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>
            <a:extLst>
              <a:ext uri="{FF2B5EF4-FFF2-40B4-BE49-F238E27FC236}">
                <a16:creationId xmlns:a16="http://schemas.microsoft.com/office/drawing/2014/main" id="{B182DA4C-A4B7-59A0-0FD5-724BF0E9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95400"/>
            <a:ext cx="5715000" cy="4572000"/>
          </a:xfrm>
          <a:prstGeom prst="rect">
            <a:avLst/>
          </a:prstGeom>
          <a:solidFill>
            <a:srgbClr val="FF99CC"/>
          </a:solidFill>
          <a:ln w="76200">
            <a:solidFill>
              <a:srgbClr val="02160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800">
              <a:solidFill>
                <a:srgbClr val="FF9900"/>
              </a:solidFill>
              <a:cs typeface="Arial" panose="020B0604020202020204" pitchFamily="34" charset="0"/>
            </a:endParaRP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C9439011-5068-D9F5-EDB2-9C45C269F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0"/>
            <a:ext cx="5181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9300" b="1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</a:p>
        </p:txBody>
      </p:sp>
      <p:pic>
        <p:nvPicPr>
          <p:cNvPr id="13321" name="Picture 9">
            <a:extLst>
              <a:ext uri="{FF2B5EF4-FFF2-40B4-BE49-F238E27FC236}">
                <a16:creationId xmlns:a16="http://schemas.microsoft.com/office/drawing/2014/main" id="{D403A479-54DE-7427-3E8A-A7AED192C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2971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D249998F-180B-017E-F8A3-25016887E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914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6A28CF0-5667-C888-E398-7FBB2522B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23ED9B2-5193-0CCB-C5D5-E296DA012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8372" name="Picture 4" descr="RÃ©sultat de recherche d'images pour &quot;hÃ¬nh áº£nh trá»i mÆ°a&quot;">
            <a:extLst>
              <a:ext uri="{FF2B5EF4-FFF2-40B4-BE49-F238E27FC236}">
                <a16:creationId xmlns:a16="http://schemas.microsoft.com/office/drawing/2014/main" id="{349A0F64-C29A-0F2D-79EC-649C483DA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Cho Tôi Đi Làm Mưa Với - Nhạc Thiếu Nhi Xuân Mai Hay Nhất.mp3">
            <a:hlinkClick r:id="" action="ppaction://media"/>
            <a:extLst>
              <a:ext uri="{FF2B5EF4-FFF2-40B4-BE49-F238E27FC236}">
                <a16:creationId xmlns:a16="http://schemas.microsoft.com/office/drawing/2014/main" id="{E6BC934A-987B-E1A5-2212-000749DE876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21" fill="hold"/>
                                        <p:tgtEl>
                                          <p:spTgt spid="58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8C5289DD-8C7F-DC54-5109-654FA0E17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0"/>
          </a:xfrm>
          <a:prstGeom prst="cloudCallout">
            <a:avLst>
              <a:gd name="adj1" fmla="val -21718"/>
              <a:gd name="adj2" fmla="val 51250"/>
            </a:avLst>
          </a:prstGeom>
          <a:solidFill>
            <a:srgbClr val="FFCCFF"/>
          </a:solidFill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altLang="en-US" sz="205900" b="1">
              <a:solidFill>
                <a:srgbClr val="0066CC"/>
              </a:solidFill>
              <a:cs typeface="Arial" panose="020B0604020202020204" pitchFamily="34" charset="0"/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6186AA91-2650-4613-B94C-975ED3803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815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66CA186C-FCE3-CDDA-1A4E-96534FB9C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04800"/>
            <a:ext cx="26987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0000" b="1">
                <a:solidFill>
                  <a:srgbClr val="0000FF"/>
                </a:solidFill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C060D803-8AE7-E87D-BE48-7BCB471DE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391795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5000" b="1">
                <a:solidFill>
                  <a:srgbClr val="FF0000"/>
                </a:solidFill>
                <a:latin typeface=".VnAvantH" panose="020B7200000000000000" pitchFamily="34" charset="0"/>
              </a:rPr>
              <a:t>q</a:t>
            </a: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709C54FA-7D0D-D36D-5EC2-63D37EA00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1524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3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3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4" grpId="1"/>
      <p:bldP spid="15364" grpId="2"/>
      <p:bldP spid="15365" grpId="0"/>
      <p:bldP spid="15365" grpId="1"/>
      <p:bldP spid="15365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F961A28B-3C07-B566-35E9-580F9CBC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61D667C0-702F-0AB9-5243-0E686EAE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"/>
            <a:ext cx="5803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sz="4000" b="1">
                <a:solidFill>
                  <a:srgbClr val="0033CC"/>
                </a:solidFill>
                <a:latin typeface=".VnTime" panose="020B7200000000000000" pitchFamily="34" charset="0"/>
              </a:rPr>
              <a:t>*  So s¸nh 2 ch÷    p    -   q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F10EFB91-0DD3-CD9D-9DA2-AED8B9234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066800"/>
            <a:ext cx="473233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B8CC9594-1205-9BD5-4984-B7D9800E3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1066800"/>
            <a:ext cx="4014788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82E89451-1272-2CCA-87E9-775132A9D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62000" cy="429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3F8D7D42-229C-5694-41B5-F57CC944F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26193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9F776E86-506B-8E9D-896E-36C86239E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271588"/>
            <a:ext cx="2765425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Rectangle 9">
            <a:extLst>
              <a:ext uri="{FF2B5EF4-FFF2-40B4-BE49-F238E27FC236}">
                <a16:creationId xmlns:a16="http://schemas.microsoft.com/office/drawing/2014/main" id="{CEF9F2BF-96F8-7469-F93F-7E4C3B2C9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410200"/>
            <a:ext cx="3886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9900CC"/>
                </a:solidFill>
                <a:latin typeface="Times New Roman" panose="02020603050405020304" pitchFamily="18" charset="0"/>
              </a:rPr>
              <a:t>Giống nhau</a:t>
            </a:r>
          </a:p>
        </p:txBody>
      </p:sp>
      <p:pic>
        <p:nvPicPr>
          <p:cNvPr id="16394" name="Picture 10">
            <a:extLst>
              <a:ext uri="{FF2B5EF4-FFF2-40B4-BE49-F238E27FC236}">
                <a16:creationId xmlns:a16="http://schemas.microsoft.com/office/drawing/2014/main" id="{1483F41B-4EE9-79B8-9552-CF70EC831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47800"/>
            <a:ext cx="838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4C90B922-9E77-BAD0-0321-C6060264D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67F19C81-459E-ED8B-8645-AF8203D15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"/>
            <a:ext cx="5803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sz="4000" b="1">
                <a:solidFill>
                  <a:srgbClr val="0033CC"/>
                </a:solidFill>
                <a:latin typeface=".VnTime" panose="020B7200000000000000" pitchFamily="34" charset="0"/>
              </a:rPr>
              <a:t>*  So s¸nh 2 ch÷    p    -   q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EBDDECCF-871C-D12E-E155-884F78296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62000" cy="429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21EBE168-8E20-7D4E-B307-38A8C9E95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26193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16C9C26F-F963-560C-6C56-C56D2116D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2514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Rectangle 7">
            <a:extLst>
              <a:ext uri="{FF2B5EF4-FFF2-40B4-BE49-F238E27FC236}">
                <a16:creationId xmlns:a16="http://schemas.microsoft.com/office/drawing/2014/main" id="{AFB5672A-8FA3-E588-3D24-24619DBB9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410200"/>
            <a:ext cx="3886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9900CC"/>
                </a:solidFill>
                <a:latin typeface="Times New Roman" panose="02020603050405020304" pitchFamily="18" charset="0"/>
              </a:rPr>
              <a:t>Khác nhau</a:t>
            </a:r>
          </a:p>
        </p:txBody>
      </p:sp>
      <p:pic>
        <p:nvPicPr>
          <p:cNvPr id="17416" name="Picture 8">
            <a:extLst>
              <a:ext uri="{FF2B5EF4-FFF2-40B4-BE49-F238E27FC236}">
                <a16:creationId xmlns:a16="http://schemas.microsoft.com/office/drawing/2014/main" id="{BD93172A-DF87-20D7-0D6C-A6AA2F074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66800"/>
            <a:ext cx="762000" cy="429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miley Face 6">
            <a:hlinkClick r:id="" action="ppaction://noaction">
              <a:snd r:embed="rId6" name="breeze.wav"/>
            </a:hlinkClick>
            <a:extLst>
              <a:ext uri="{FF2B5EF4-FFF2-40B4-BE49-F238E27FC236}">
                <a16:creationId xmlns:a16="http://schemas.microsoft.com/office/drawing/2014/main" id="{6C4345EB-B7AB-9606-46EF-AC80AEDAB1F4}"/>
              </a:ext>
            </a:extLst>
          </p:cNvPr>
          <p:cNvSpPr/>
          <p:nvPr/>
        </p:nvSpPr>
        <p:spPr>
          <a:xfrm>
            <a:off x="1219200" y="1295400"/>
            <a:ext cx="6858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miley Face 6">
            <a:hlinkClick r:id="" action="ppaction://noaction">
              <a:snd r:embed="rId6" name="breeze.wav"/>
            </a:hlinkClick>
            <a:extLst>
              <a:ext uri="{FF2B5EF4-FFF2-40B4-BE49-F238E27FC236}">
                <a16:creationId xmlns:a16="http://schemas.microsoft.com/office/drawing/2014/main" id="{4D94405A-B569-7AC2-7A9A-E1631A937FD2}"/>
              </a:ext>
            </a:extLst>
          </p:cNvPr>
          <p:cNvSpPr/>
          <p:nvPr/>
        </p:nvSpPr>
        <p:spPr>
          <a:xfrm>
            <a:off x="1905000" y="1295400"/>
            <a:ext cx="6858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miley Face 6">
            <a:hlinkClick r:id="" action="ppaction://noaction">
              <a:snd r:embed="rId6" name="breeze.wav"/>
            </a:hlinkClick>
            <a:extLst>
              <a:ext uri="{FF2B5EF4-FFF2-40B4-BE49-F238E27FC236}">
                <a16:creationId xmlns:a16="http://schemas.microsoft.com/office/drawing/2014/main" id="{EB314149-6956-E345-B8E8-145CF5F037F2}"/>
              </a:ext>
            </a:extLst>
          </p:cNvPr>
          <p:cNvSpPr/>
          <p:nvPr/>
        </p:nvSpPr>
        <p:spPr>
          <a:xfrm>
            <a:off x="6629400" y="1447800"/>
            <a:ext cx="6858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miley Face 6">
            <a:hlinkClick r:id="" action="ppaction://noaction">
              <a:snd r:embed="rId6" name="breeze.wav"/>
            </a:hlinkClick>
            <a:extLst>
              <a:ext uri="{FF2B5EF4-FFF2-40B4-BE49-F238E27FC236}">
                <a16:creationId xmlns:a16="http://schemas.microsoft.com/office/drawing/2014/main" id="{1B78382A-DE58-E6EE-302B-64BE742E8A65}"/>
              </a:ext>
            </a:extLst>
          </p:cNvPr>
          <p:cNvSpPr/>
          <p:nvPr/>
        </p:nvSpPr>
        <p:spPr>
          <a:xfrm>
            <a:off x="7315200" y="1066800"/>
            <a:ext cx="6858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416 0.538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417 0.5611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4 -0.02084 C 0.03212 -0.03287 0.0467 -0.04491 0.0625 -0.04746 C 0.0783 -0.05 0.09636 -0.04445 0.1125 -0.03634 C 0.12865 -0.02824 0.14775 -0.01297 0.1592 0.00139 C 0.17066 0.01574 0.17431 0.03125 0.18091 0.05046 C 0.1875 0.06967 0.19636 0.09606 0.19914 0.11713 C 0.20191 0.13819 0.19896 0.15602 0.19757 0.17708 C 0.19618 0.19815 0.19445 0.22639 0.1908 0.24375 C 0.18716 0.26111 0.18334 0.26782 0.17587 0.28148 C 0.16841 0.29514 0.15591 0.31366 0.14584 0.32592 C 0.13577 0.33819 0.12518 0.34815 0.1158 0.35486 C 0.10643 0.36157 0.09723 0.36412 0.08924 0.36597 C 0.08125 0.36782 0.07535 0.36713 0.06754 0.36597 C 0.05973 0.36481 0.05191 0.3625 0.04254 0.35926 C 0.03316 0.35602 0.02014 0.35139 0.01094 0.34583 C 0.00174 0.34028 -0.00538 0.3331 -0.0125 0.32592 " pathEditMode="relative" rAng="0" ptsTypes="aaaaaaaaaaaaaa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2454 C -0.02344 -0.03958 -0.0408 -0.05463 -0.05434 -0.05787 C -0.06788 -0.06111 -0.07569 -0.05046 -0.08767 -0.04444 C -0.09965 -0.03843 -0.11701 -0.03032 -0.12587 -0.02222 C -0.13472 -0.01412 -0.13507 -0.00556 -0.14097 0.0044 C -0.14687 0.01435 -0.15451 0.02361 -0.16094 0.03773 C -0.16736 0.05185 -0.17517 0.07222 -0.17934 0.08889 C -0.18351 0.10556 -0.18507 0.11991 -0.18594 0.13773 C -0.18681 0.15556 -0.1875 0.17685 -0.1842 0.19537 C -0.1809 0.21389 -0.17292 0.23241 -0.16597 0.24884 C -0.15903 0.26528 -0.15365 0.27917 -0.14253 0.29329 C -0.13142 0.30741 -0.10868 0.32639 -0.09931 0.33333 C -0.08993 0.34028 -0.09288 0.33472 -0.08594 0.33542 C -0.07899 0.33611 -0.06649 0.33981 -0.05764 0.33773 C -0.04878 0.33565 -0.04323 0.32639 -0.03264 0.32222 C -0.02205 0.31806 -0.00816 0.31551 0.00573 0.31319 " pathEditMode="relative" rAng="0" ptsTypes="aaaaaaaaaaaaaa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BA13C8D-EB28-4F8D-C28D-446D8350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6934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000" b="1">
              <a:latin typeface=".VnAvant" panose="020B7200000000000000" pitchFamily="34" charset="0"/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590F0C6B-0E88-E99E-6D98-2B763EB3B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WordArt 4">
            <a:extLst>
              <a:ext uri="{FF2B5EF4-FFF2-40B4-BE49-F238E27FC236}">
                <a16:creationId xmlns:a16="http://schemas.microsoft.com/office/drawing/2014/main" id="{0BABCCF1-18C1-249B-61CA-935748B4CF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362200"/>
            <a:ext cx="6400800" cy="1797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000099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với chữ cái</a:t>
            </a:r>
            <a:endParaRPr 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66"/>
              </a:solidFill>
              <a:effectLst>
                <a:outerShdw dist="35921" dir="2700000" algn="ctr" rotWithShape="0">
                  <a:srgbClr val="000099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43" descr="Hoa">
            <a:extLst>
              <a:ext uri="{FF2B5EF4-FFF2-40B4-BE49-F238E27FC236}">
                <a16:creationId xmlns:a16="http://schemas.microsoft.com/office/drawing/2014/main" id="{50FB4726-5305-31A7-FFF0-4B907C9F30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574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3" descr="Hoa">
            <a:extLst>
              <a:ext uri="{FF2B5EF4-FFF2-40B4-BE49-F238E27FC236}">
                <a16:creationId xmlns:a16="http://schemas.microsoft.com/office/drawing/2014/main" id="{DBE08D38-9FC1-49EC-F8DE-4C63AC3C03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3" descr="Hoa">
            <a:extLst>
              <a:ext uri="{FF2B5EF4-FFF2-40B4-BE49-F238E27FC236}">
                <a16:creationId xmlns:a16="http://schemas.microsoft.com/office/drawing/2014/main" id="{152A955F-64B5-F0C2-8378-1AE82375A0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480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3" descr="Hoa">
            <a:extLst>
              <a:ext uri="{FF2B5EF4-FFF2-40B4-BE49-F238E27FC236}">
                <a16:creationId xmlns:a16="http://schemas.microsoft.com/office/drawing/2014/main" id="{59FA105E-0208-69FD-709B-FF5B4A6D95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29718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3" descr="Hoa">
            <a:extLst>
              <a:ext uri="{FF2B5EF4-FFF2-40B4-BE49-F238E27FC236}">
                <a16:creationId xmlns:a16="http://schemas.microsoft.com/office/drawing/2014/main" id="{94411415-116D-1678-D3C2-107A846095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3" descr="Hoa">
            <a:extLst>
              <a:ext uri="{FF2B5EF4-FFF2-40B4-BE49-F238E27FC236}">
                <a16:creationId xmlns:a16="http://schemas.microsoft.com/office/drawing/2014/main" id="{DD6263DE-9C12-4D13-5A32-E6D2D7A46C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43" descr="Hoa">
            <a:extLst>
              <a:ext uri="{FF2B5EF4-FFF2-40B4-BE49-F238E27FC236}">
                <a16:creationId xmlns:a16="http://schemas.microsoft.com/office/drawing/2014/main" id="{AAFA20E1-AB63-E4B9-D09B-D11E710A67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21336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43" descr="Hoa">
            <a:extLst>
              <a:ext uri="{FF2B5EF4-FFF2-40B4-BE49-F238E27FC236}">
                <a16:creationId xmlns:a16="http://schemas.microsoft.com/office/drawing/2014/main" id="{ADF6133F-350F-D652-978D-475A222DA3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0" y="12954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43" descr="Hoa">
            <a:extLst>
              <a:ext uri="{FF2B5EF4-FFF2-40B4-BE49-F238E27FC236}">
                <a16:creationId xmlns:a16="http://schemas.microsoft.com/office/drawing/2014/main" id="{A6B42F0C-D800-6472-9144-924E641D95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0" y="2590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43" descr="Hoa">
            <a:extLst>
              <a:ext uri="{FF2B5EF4-FFF2-40B4-BE49-F238E27FC236}">
                <a16:creationId xmlns:a16="http://schemas.microsoft.com/office/drawing/2014/main" id="{0A69BF66-42D7-0954-254A-49D88B1E0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1676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43" descr="Hoa">
            <a:extLst>
              <a:ext uri="{FF2B5EF4-FFF2-40B4-BE49-F238E27FC236}">
                <a16:creationId xmlns:a16="http://schemas.microsoft.com/office/drawing/2014/main" id="{C6957210-C142-7F77-D01B-933F44D01A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34290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43" descr="Hoa">
            <a:extLst>
              <a:ext uri="{FF2B5EF4-FFF2-40B4-BE49-F238E27FC236}">
                <a16:creationId xmlns:a16="http://schemas.microsoft.com/office/drawing/2014/main" id="{22B4167F-9C95-2594-16CC-F4020B005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304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43" descr="Hoa">
            <a:extLst>
              <a:ext uri="{FF2B5EF4-FFF2-40B4-BE49-F238E27FC236}">
                <a16:creationId xmlns:a16="http://schemas.microsoft.com/office/drawing/2014/main" id="{5DD2AC7F-6057-5C4A-045E-411CE6ACAD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3581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43" descr="Hoa">
            <a:extLst>
              <a:ext uri="{FF2B5EF4-FFF2-40B4-BE49-F238E27FC236}">
                <a16:creationId xmlns:a16="http://schemas.microsoft.com/office/drawing/2014/main" id="{FBD4B427-1FDD-4BE2-F28B-B31136A36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403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43" descr="Hoa">
            <a:extLst>
              <a:ext uri="{FF2B5EF4-FFF2-40B4-BE49-F238E27FC236}">
                <a16:creationId xmlns:a16="http://schemas.microsoft.com/office/drawing/2014/main" id="{0FCBDFA8-C6E7-A5C9-ED90-244D3BEBC1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2743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43" descr="Hoa">
            <a:extLst>
              <a:ext uri="{FF2B5EF4-FFF2-40B4-BE49-F238E27FC236}">
                <a16:creationId xmlns:a16="http://schemas.microsoft.com/office/drawing/2014/main" id="{BE8C1A07-8CF5-AC25-C8EC-56BB75DB48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1447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43" descr="Hoa">
            <a:extLst>
              <a:ext uri="{FF2B5EF4-FFF2-40B4-BE49-F238E27FC236}">
                <a16:creationId xmlns:a16="http://schemas.microsoft.com/office/drawing/2014/main" id="{D420961C-BB01-7872-8A59-1FA9C6C952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22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43" descr="Hoa">
            <a:extLst>
              <a:ext uri="{FF2B5EF4-FFF2-40B4-BE49-F238E27FC236}">
                <a16:creationId xmlns:a16="http://schemas.microsoft.com/office/drawing/2014/main" id="{F34B3E95-2E39-3B7F-DE48-88F58F021E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4724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43" descr="Hoa">
            <a:extLst>
              <a:ext uri="{FF2B5EF4-FFF2-40B4-BE49-F238E27FC236}">
                <a16:creationId xmlns:a16="http://schemas.microsoft.com/office/drawing/2014/main" id="{9105F177-9488-EA80-EF7F-0AD879CC1C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638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43" descr="Hoa">
            <a:extLst>
              <a:ext uri="{FF2B5EF4-FFF2-40B4-BE49-F238E27FC236}">
                <a16:creationId xmlns:a16="http://schemas.microsoft.com/office/drawing/2014/main" id="{B0993D6B-E1B0-AE2E-E1FD-452FF64A03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5791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43" descr="Hoa">
            <a:extLst>
              <a:ext uri="{FF2B5EF4-FFF2-40B4-BE49-F238E27FC236}">
                <a16:creationId xmlns:a16="http://schemas.microsoft.com/office/drawing/2014/main" id="{2C55B4E9-CE54-526D-4526-D542E6055D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43" descr="Hoa">
            <a:extLst>
              <a:ext uri="{FF2B5EF4-FFF2-40B4-BE49-F238E27FC236}">
                <a16:creationId xmlns:a16="http://schemas.microsoft.com/office/drawing/2014/main" id="{3DC19D57-6297-A51C-C83A-6333BD450A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5410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43" descr="Hoa">
            <a:extLst>
              <a:ext uri="{FF2B5EF4-FFF2-40B4-BE49-F238E27FC236}">
                <a16:creationId xmlns:a16="http://schemas.microsoft.com/office/drawing/2014/main" id="{263361E2-9349-51DA-FD6F-BA34841E83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403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43" descr="Hoa">
            <a:extLst>
              <a:ext uri="{FF2B5EF4-FFF2-40B4-BE49-F238E27FC236}">
                <a16:creationId xmlns:a16="http://schemas.microsoft.com/office/drawing/2014/main" id="{11AF9F04-B689-EFDF-98D6-7EBCC1C6D0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114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43" descr="Hoa">
            <a:extLst>
              <a:ext uri="{FF2B5EF4-FFF2-40B4-BE49-F238E27FC236}">
                <a16:creationId xmlns:a16="http://schemas.microsoft.com/office/drawing/2014/main" id="{7C060739-EC97-AE20-17DC-2E46E36C1B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0" y="3200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43" descr="Hoa">
            <a:extLst>
              <a:ext uri="{FF2B5EF4-FFF2-40B4-BE49-F238E27FC236}">
                <a16:creationId xmlns:a16="http://schemas.microsoft.com/office/drawing/2014/main" id="{0FAF8B7E-6470-C17A-07C1-A6BF6B92EE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2895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43" descr="Hoa">
            <a:extLst>
              <a:ext uri="{FF2B5EF4-FFF2-40B4-BE49-F238E27FC236}">
                <a16:creationId xmlns:a16="http://schemas.microsoft.com/office/drawing/2014/main" id="{B7A99003-DB64-03BF-929F-E977FFFD62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3962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43" descr="Hoa">
            <a:extLst>
              <a:ext uri="{FF2B5EF4-FFF2-40B4-BE49-F238E27FC236}">
                <a16:creationId xmlns:a16="http://schemas.microsoft.com/office/drawing/2014/main" id="{4DA5236D-F7AC-F1BD-4ECC-02BA6DE96F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43" descr="Hoa">
            <a:extLst>
              <a:ext uri="{FF2B5EF4-FFF2-40B4-BE49-F238E27FC236}">
                <a16:creationId xmlns:a16="http://schemas.microsoft.com/office/drawing/2014/main" id="{1D74CCAC-6F3D-6615-10C2-B8F8908CBA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3962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43" descr="Hoa">
            <a:extLst>
              <a:ext uri="{FF2B5EF4-FFF2-40B4-BE49-F238E27FC236}">
                <a16:creationId xmlns:a16="http://schemas.microsoft.com/office/drawing/2014/main" id="{266FF0A3-9894-3078-0427-146F31AB43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1447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7" name="Picture 43" descr="Hoa">
            <a:extLst>
              <a:ext uri="{FF2B5EF4-FFF2-40B4-BE49-F238E27FC236}">
                <a16:creationId xmlns:a16="http://schemas.microsoft.com/office/drawing/2014/main" id="{05BB72A8-2BBC-FCF9-EE19-CADB0A4C7C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6019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43" descr="Hoa">
            <a:extLst>
              <a:ext uri="{FF2B5EF4-FFF2-40B4-BE49-F238E27FC236}">
                <a16:creationId xmlns:a16="http://schemas.microsoft.com/office/drawing/2014/main" id="{5C8B2C2C-3AEF-932A-07F5-07B9730483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505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43" descr="Hoa">
            <a:extLst>
              <a:ext uri="{FF2B5EF4-FFF2-40B4-BE49-F238E27FC236}">
                <a16:creationId xmlns:a16="http://schemas.microsoft.com/office/drawing/2014/main" id="{2A037246-2B41-C455-0547-EF1833D813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1295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0" name="Picture 43" descr="Hoa">
            <a:extLst>
              <a:ext uri="{FF2B5EF4-FFF2-40B4-BE49-F238E27FC236}">
                <a16:creationId xmlns:a16="http://schemas.microsoft.com/office/drawing/2014/main" id="{5DF479D0-4C79-6DB8-32D9-06381C3C4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2743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Picture 43" descr="Hoa">
            <a:extLst>
              <a:ext uri="{FF2B5EF4-FFF2-40B4-BE49-F238E27FC236}">
                <a16:creationId xmlns:a16="http://schemas.microsoft.com/office/drawing/2014/main" id="{67D708EE-8C82-E739-7A27-8E2077DBC8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8439413-525B-2911-D176-0BB2DD172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250934B-439E-7ABC-8911-393D4C2E0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DD8B5E50-7257-321F-34F2-1E909FFD5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WordArt 5">
            <a:extLst>
              <a:ext uri="{FF2B5EF4-FFF2-40B4-BE49-F238E27FC236}">
                <a16:creationId xmlns:a16="http://schemas.microsoft.com/office/drawing/2014/main" id="{EC9C7002-3E20-896C-BE00-2FE574B1C0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438400"/>
            <a:ext cx="6400800" cy="1797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C202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Nhanh mắt nhanh tay</a:t>
            </a:r>
            <a:endParaRPr 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66"/>
                  </a:gs>
                  <a:gs pos="100000">
                    <a:srgbClr val="FC202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0099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2" name="Picture 43" descr="Hoa">
            <a:extLst>
              <a:ext uri="{FF2B5EF4-FFF2-40B4-BE49-F238E27FC236}">
                <a16:creationId xmlns:a16="http://schemas.microsoft.com/office/drawing/2014/main" id="{E37BAC59-963F-8FEF-0649-B6B4C149F3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574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3" descr="Hoa">
            <a:extLst>
              <a:ext uri="{FF2B5EF4-FFF2-40B4-BE49-F238E27FC236}">
                <a16:creationId xmlns:a16="http://schemas.microsoft.com/office/drawing/2014/main" id="{52CCB39F-C63B-EB1D-2DA9-2C64922E42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3" descr="Hoa">
            <a:extLst>
              <a:ext uri="{FF2B5EF4-FFF2-40B4-BE49-F238E27FC236}">
                <a16:creationId xmlns:a16="http://schemas.microsoft.com/office/drawing/2014/main" id="{B540D153-3B6B-7776-31BF-874AD1EE4E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480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3" descr="Hoa">
            <a:extLst>
              <a:ext uri="{FF2B5EF4-FFF2-40B4-BE49-F238E27FC236}">
                <a16:creationId xmlns:a16="http://schemas.microsoft.com/office/drawing/2014/main" id="{9347939C-51C2-7529-2665-30700B1A66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29718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3" descr="Hoa">
            <a:extLst>
              <a:ext uri="{FF2B5EF4-FFF2-40B4-BE49-F238E27FC236}">
                <a16:creationId xmlns:a16="http://schemas.microsoft.com/office/drawing/2014/main" id="{EC1AB61E-4912-8EE6-EE42-7FDC45A32F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43" descr="Hoa">
            <a:extLst>
              <a:ext uri="{FF2B5EF4-FFF2-40B4-BE49-F238E27FC236}">
                <a16:creationId xmlns:a16="http://schemas.microsoft.com/office/drawing/2014/main" id="{E808A171-4E63-5EC1-A382-8884013A44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43" descr="Hoa">
            <a:extLst>
              <a:ext uri="{FF2B5EF4-FFF2-40B4-BE49-F238E27FC236}">
                <a16:creationId xmlns:a16="http://schemas.microsoft.com/office/drawing/2014/main" id="{7EB2F345-13D9-F086-ACEC-EE226353EA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21336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43" descr="Hoa">
            <a:extLst>
              <a:ext uri="{FF2B5EF4-FFF2-40B4-BE49-F238E27FC236}">
                <a16:creationId xmlns:a16="http://schemas.microsoft.com/office/drawing/2014/main" id="{CDE70841-D612-5DCA-2C10-6F7F264858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0" y="12954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43" descr="Hoa">
            <a:extLst>
              <a:ext uri="{FF2B5EF4-FFF2-40B4-BE49-F238E27FC236}">
                <a16:creationId xmlns:a16="http://schemas.microsoft.com/office/drawing/2014/main" id="{152ED00C-A0BC-1D6B-10BD-F732988FCB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0" y="2590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43" descr="Hoa">
            <a:extLst>
              <a:ext uri="{FF2B5EF4-FFF2-40B4-BE49-F238E27FC236}">
                <a16:creationId xmlns:a16="http://schemas.microsoft.com/office/drawing/2014/main" id="{BF3CFC9D-CC32-A894-0842-AE21E62980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1676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43" descr="Hoa">
            <a:extLst>
              <a:ext uri="{FF2B5EF4-FFF2-40B4-BE49-F238E27FC236}">
                <a16:creationId xmlns:a16="http://schemas.microsoft.com/office/drawing/2014/main" id="{6657241F-3C2F-D878-EFAC-6DF31AAF82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34290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43" descr="Hoa">
            <a:extLst>
              <a:ext uri="{FF2B5EF4-FFF2-40B4-BE49-F238E27FC236}">
                <a16:creationId xmlns:a16="http://schemas.microsoft.com/office/drawing/2014/main" id="{C8AC6F01-816A-5B4B-2DF1-02E6FAEDA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304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43" descr="Hoa">
            <a:extLst>
              <a:ext uri="{FF2B5EF4-FFF2-40B4-BE49-F238E27FC236}">
                <a16:creationId xmlns:a16="http://schemas.microsoft.com/office/drawing/2014/main" id="{367B2138-9EC1-A253-DABC-CF4B6EB863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3581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43" descr="Hoa">
            <a:extLst>
              <a:ext uri="{FF2B5EF4-FFF2-40B4-BE49-F238E27FC236}">
                <a16:creationId xmlns:a16="http://schemas.microsoft.com/office/drawing/2014/main" id="{2BBEE194-2FC8-F3C4-CD3F-F5390BD2FE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403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43" descr="Hoa">
            <a:extLst>
              <a:ext uri="{FF2B5EF4-FFF2-40B4-BE49-F238E27FC236}">
                <a16:creationId xmlns:a16="http://schemas.microsoft.com/office/drawing/2014/main" id="{6CA5B138-F107-4C9B-6B59-E82CBA72C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2743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43" descr="Hoa">
            <a:extLst>
              <a:ext uri="{FF2B5EF4-FFF2-40B4-BE49-F238E27FC236}">
                <a16:creationId xmlns:a16="http://schemas.microsoft.com/office/drawing/2014/main" id="{1868C645-BC29-538E-462D-1674C84A23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1447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43" descr="Hoa">
            <a:extLst>
              <a:ext uri="{FF2B5EF4-FFF2-40B4-BE49-F238E27FC236}">
                <a16:creationId xmlns:a16="http://schemas.microsoft.com/office/drawing/2014/main" id="{699CE815-76B5-229E-8EEA-B1D1E3DBE9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22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43" descr="Hoa">
            <a:extLst>
              <a:ext uri="{FF2B5EF4-FFF2-40B4-BE49-F238E27FC236}">
                <a16:creationId xmlns:a16="http://schemas.microsoft.com/office/drawing/2014/main" id="{F587AD1E-FD62-4D55-5D6F-205BE352B4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4724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43" descr="Hoa">
            <a:extLst>
              <a:ext uri="{FF2B5EF4-FFF2-40B4-BE49-F238E27FC236}">
                <a16:creationId xmlns:a16="http://schemas.microsoft.com/office/drawing/2014/main" id="{BB829526-1317-DB83-961C-DAE2E913F9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638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43" descr="Hoa">
            <a:extLst>
              <a:ext uri="{FF2B5EF4-FFF2-40B4-BE49-F238E27FC236}">
                <a16:creationId xmlns:a16="http://schemas.microsoft.com/office/drawing/2014/main" id="{5C510BAF-E36B-6F4E-9AC3-3A3B6DE946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5791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43" descr="Hoa">
            <a:extLst>
              <a:ext uri="{FF2B5EF4-FFF2-40B4-BE49-F238E27FC236}">
                <a16:creationId xmlns:a16="http://schemas.microsoft.com/office/drawing/2014/main" id="{E229352A-165F-EC2A-879C-D0347ADBB7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43" descr="Hoa">
            <a:extLst>
              <a:ext uri="{FF2B5EF4-FFF2-40B4-BE49-F238E27FC236}">
                <a16:creationId xmlns:a16="http://schemas.microsoft.com/office/drawing/2014/main" id="{0B4BED50-CFF8-54C5-9EA3-F0D7C60AC1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5410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43" descr="Hoa">
            <a:extLst>
              <a:ext uri="{FF2B5EF4-FFF2-40B4-BE49-F238E27FC236}">
                <a16:creationId xmlns:a16="http://schemas.microsoft.com/office/drawing/2014/main" id="{60FFB3EA-AB67-E403-F095-38DA2A97E9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403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43" descr="Hoa">
            <a:extLst>
              <a:ext uri="{FF2B5EF4-FFF2-40B4-BE49-F238E27FC236}">
                <a16:creationId xmlns:a16="http://schemas.microsoft.com/office/drawing/2014/main" id="{4B1FD130-D6ED-B093-29A5-C7B09A1B48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114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Picture 43" descr="Hoa">
            <a:extLst>
              <a:ext uri="{FF2B5EF4-FFF2-40B4-BE49-F238E27FC236}">
                <a16:creationId xmlns:a16="http://schemas.microsoft.com/office/drawing/2014/main" id="{77DAC91E-3152-34DE-A1E7-8206C857AB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0" y="3200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Picture 43" descr="Hoa">
            <a:extLst>
              <a:ext uri="{FF2B5EF4-FFF2-40B4-BE49-F238E27FC236}">
                <a16:creationId xmlns:a16="http://schemas.microsoft.com/office/drawing/2014/main" id="{1E9F8270-9CE0-4354-4727-3CC62834F5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2895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Picture 43" descr="Hoa">
            <a:extLst>
              <a:ext uri="{FF2B5EF4-FFF2-40B4-BE49-F238E27FC236}">
                <a16:creationId xmlns:a16="http://schemas.microsoft.com/office/drawing/2014/main" id="{CE7ED272-0D0F-B422-D2C7-3274B8AB12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3962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Picture 43" descr="Hoa">
            <a:extLst>
              <a:ext uri="{FF2B5EF4-FFF2-40B4-BE49-F238E27FC236}">
                <a16:creationId xmlns:a16="http://schemas.microsoft.com/office/drawing/2014/main" id="{5E3276EE-6FB4-356E-784A-01DAF2AD1E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Picture 43" descr="Hoa">
            <a:extLst>
              <a:ext uri="{FF2B5EF4-FFF2-40B4-BE49-F238E27FC236}">
                <a16:creationId xmlns:a16="http://schemas.microsoft.com/office/drawing/2014/main" id="{5BF7DBAA-01D5-40D4-9D5D-56C40566FC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3962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Picture 43" descr="Hoa">
            <a:extLst>
              <a:ext uri="{FF2B5EF4-FFF2-40B4-BE49-F238E27FC236}">
                <a16:creationId xmlns:a16="http://schemas.microsoft.com/office/drawing/2014/main" id="{807C6852-40B7-2FB6-483A-C10140D639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1447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2" name="Picture 43" descr="Hoa">
            <a:extLst>
              <a:ext uri="{FF2B5EF4-FFF2-40B4-BE49-F238E27FC236}">
                <a16:creationId xmlns:a16="http://schemas.microsoft.com/office/drawing/2014/main" id="{31A5DC03-993F-8B2A-B1D1-E3B3A57991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6019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3" name="Picture 43" descr="Hoa">
            <a:extLst>
              <a:ext uri="{FF2B5EF4-FFF2-40B4-BE49-F238E27FC236}">
                <a16:creationId xmlns:a16="http://schemas.microsoft.com/office/drawing/2014/main" id="{84D19688-1451-421C-7882-25E95799C3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505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4" name="Picture 43" descr="Hoa">
            <a:extLst>
              <a:ext uri="{FF2B5EF4-FFF2-40B4-BE49-F238E27FC236}">
                <a16:creationId xmlns:a16="http://schemas.microsoft.com/office/drawing/2014/main" id="{B826AEFC-9F6D-16E0-00EB-5EE2CA7943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1295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5" name="Picture 43" descr="Hoa">
            <a:extLst>
              <a:ext uri="{FF2B5EF4-FFF2-40B4-BE49-F238E27FC236}">
                <a16:creationId xmlns:a16="http://schemas.microsoft.com/office/drawing/2014/main" id="{7845E887-48BC-EB59-AFC5-8DC65CD064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2743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6" name="Picture 43" descr="Hoa">
            <a:extLst>
              <a:ext uri="{FF2B5EF4-FFF2-40B4-BE49-F238E27FC236}">
                <a16:creationId xmlns:a16="http://schemas.microsoft.com/office/drawing/2014/main" id="{42D6F4DF-AA58-DF73-64F7-478D00F8D2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-0.18657 C 0.02725 -0.18657 0.06666 -0.1294 0.06666 -0.0588 C 0.06666 0.01157 0.02725 0.06898 -0.02084 0.06898 C -0.0691 0.06898 -0.10834 0.01157 -0.10834 -0.0588 C -0.10834 -0.1294 -0.0691 -0.18657 -0.02084 -0.18657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3418300-3194-C390-0E8A-AA79E2072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5539" name="Picture 3">
            <a:extLst>
              <a:ext uri="{FF2B5EF4-FFF2-40B4-BE49-F238E27FC236}">
                <a16:creationId xmlns:a16="http://schemas.microsoft.com/office/drawing/2014/main" id="{5C6285FF-81D1-628A-3E50-D44E108C932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8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1" name="Cho Tôi Đi Làm Mưa Với - Nhạc Thiếu Nhi Xuân Mai Hay Nhất.mp3">
            <a:hlinkClick r:id="" action="ppaction://media"/>
            <a:extLst>
              <a:ext uri="{FF2B5EF4-FFF2-40B4-BE49-F238E27FC236}">
                <a16:creationId xmlns:a16="http://schemas.microsoft.com/office/drawing/2014/main" id="{F1C3D333-C9B3-4D1B-D1EE-F4C5E1E4F3F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81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21" fill="hold"/>
                                        <p:tgtEl>
                                          <p:spTgt spid="655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57DD5F7D-B08B-D97A-9939-A131869F5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WordArt 3">
            <a:extLst>
              <a:ext uri="{FF2B5EF4-FFF2-40B4-BE49-F238E27FC236}">
                <a16:creationId xmlns:a16="http://schemas.microsoft.com/office/drawing/2014/main" id="{A1EFEEF1-E6C7-11D9-DEF0-0A7B5A15CC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590800"/>
            <a:ext cx="6400800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C202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Kết bạn</a:t>
            </a:r>
            <a:endParaRPr 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66"/>
                  </a:gs>
                  <a:gs pos="100000">
                    <a:srgbClr val="FC202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0099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43" descr="Hoa">
            <a:extLst>
              <a:ext uri="{FF2B5EF4-FFF2-40B4-BE49-F238E27FC236}">
                <a16:creationId xmlns:a16="http://schemas.microsoft.com/office/drawing/2014/main" id="{4B335101-0C93-685D-2861-599411959D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574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3" descr="Hoa">
            <a:extLst>
              <a:ext uri="{FF2B5EF4-FFF2-40B4-BE49-F238E27FC236}">
                <a16:creationId xmlns:a16="http://schemas.microsoft.com/office/drawing/2014/main" id="{FBF8EF87-ADB1-1149-8196-D41310DD6B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3" descr="Hoa">
            <a:extLst>
              <a:ext uri="{FF2B5EF4-FFF2-40B4-BE49-F238E27FC236}">
                <a16:creationId xmlns:a16="http://schemas.microsoft.com/office/drawing/2014/main" id="{AEF452D0-86E1-823E-EAC0-1384DDBB07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480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3" descr="Hoa">
            <a:extLst>
              <a:ext uri="{FF2B5EF4-FFF2-40B4-BE49-F238E27FC236}">
                <a16:creationId xmlns:a16="http://schemas.microsoft.com/office/drawing/2014/main" id="{003577EC-41A0-DD35-CF6C-C3430C5240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29718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3" descr="Hoa">
            <a:extLst>
              <a:ext uri="{FF2B5EF4-FFF2-40B4-BE49-F238E27FC236}">
                <a16:creationId xmlns:a16="http://schemas.microsoft.com/office/drawing/2014/main" id="{BC6FF2A9-2399-4DF4-B962-0BBEA6030C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3" descr="Hoa">
            <a:extLst>
              <a:ext uri="{FF2B5EF4-FFF2-40B4-BE49-F238E27FC236}">
                <a16:creationId xmlns:a16="http://schemas.microsoft.com/office/drawing/2014/main" id="{01CD39CA-157C-DBD7-476B-291B945ECB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43" descr="Hoa">
            <a:extLst>
              <a:ext uri="{FF2B5EF4-FFF2-40B4-BE49-F238E27FC236}">
                <a16:creationId xmlns:a16="http://schemas.microsoft.com/office/drawing/2014/main" id="{D7273418-ABD5-F634-BE15-B02DB08E37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21336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43" descr="Hoa">
            <a:extLst>
              <a:ext uri="{FF2B5EF4-FFF2-40B4-BE49-F238E27FC236}">
                <a16:creationId xmlns:a16="http://schemas.microsoft.com/office/drawing/2014/main" id="{BD4A4A15-D8C7-88C0-B328-FFDEE9AD73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0" y="12954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43" descr="Hoa">
            <a:extLst>
              <a:ext uri="{FF2B5EF4-FFF2-40B4-BE49-F238E27FC236}">
                <a16:creationId xmlns:a16="http://schemas.microsoft.com/office/drawing/2014/main" id="{0432AB1E-9073-2CEF-96D0-C9318E395B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0" y="2590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43" descr="Hoa">
            <a:extLst>
              <a:ext uri="{FF2B5EF4-FFF2-40B4-BE49-F238E27FC236}">
                <a16:creationId xmlns:a16="http://schemas.microsoft.com/office/drawing/2014/main" id="{63F599C0-2E78-CF1E-C2FF-5159F05F35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1676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43" descr="Hoa">
            <a:extLst>
              <a:ext uri="{FF2B5EF4-FFF2-40B4-BE49-F238E27FC236}">
                <a16:creationId xmlns:a16="http://schemas.microsoft.com/office/drawing/2014/main" id="{6E686034-4BC2-7B37-687D-09FDF53BC4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34290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43" descr="Hoa">
            <a:extLst>
              <a:ext uri="{FF2B5EF4-FFF2-40B4-BE49-F238E27FC236}">
                <a16:creationId xmlns:a16="http://schemas.microsoft.com/office/drawing/2014/main" id="{5322FAE3-A29B-B392-5187-7B8A862D4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304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43" descr="Hoa">
            <a:extLst>
              <a:ext uri="{FF2B5EF4-FFF2-40B4-BE49-F238E27FC236}">
                <a16:creationId xmlns:a16="http://schemas.microsoft.com/office/drawing/2014/main" id="{3A5734CD-D9F4-E639-2A72-19B4DDCFEA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3581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43" descr="Hoa">
            <a:extLst>
              <a:ext uri="{FF2B5EF4-FFF2-40B4-BE49-F238E27FC236}">
                <a16:creationId xmlns:a16="http://schemas.microsoft.com/office/drawing/2014/main" id="{8889BDB7-4D61-7254-F2B4-9FC8F1AFA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403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43" descr="Hoa">
            <a:extLst>
              <a:ext uri="{FF2B5EF4-FFF2-40B4-BE49-F238E27FC236}">
                <a16:creationId xmlns:a16="http://schemas.microsoft.com/office/drawing/2014/main" id="{B852DF3B-6998-EB55-AB88-3C487BAC92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2743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43" descr="Hoa">
            <a:extLst>
              <a:ext uri="{FF2B5EF4-FFF2-40B4-BE49-F238E27FC236}">
                <a16:creationId xmlns:a16="http://schemas.microsoft.com/office/drawing/2014/main" id="{6CCE56A4-C8D8-7E07-6739-983110B924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1447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43" descr="Hoa">
            <a:extLst>
              <a:ext uri="{FF2B5EF4-FFF2-40B4-BE49-F238E27FC236}">
                <a16:creationId xmlns:a16="http://schemas.microsoft.com/office/drawing/2014/main" id="{DCE1A7AE-7D71-FCF8-C720-23D9CAE31B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22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43" descr="Hoa">
            <a:extLst>
              <a:ext uri="{FF2B5EF4-FFF2-40B4-BE49-F238E27FC236}">
                <a16:creationId xmlns:a16="http://schemas.microsoft.com/office/drawing/2014/main" id="{FE42D70E-0B25-EB48-FD81-157F9508B8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4724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43" descr="Hoa">
            <a:extLst>
              <a:ext uri="{FF2B5EF4-FFF2-40B4-BE49-F238E27FC236}">
                <a16:creationId xmlns:a16="http://schemas.microsoft.com/office/drawing/2014/main" id="{4D9EACDE-192E-0A60-C1D8-F75D394D4A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638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43" descr="Hoa">
            <a:extLst>
              <a:ext uri="{FF2B5EF4-FFF2-40B4-BE49-F238E27FC236}">
                <a16:creationId xmlns:a16="http://schemas.microsoft.com/office/drawing/2014/main" id="{BBBC7505-6F6D-E4CA-0C46-1B65F48C9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5791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43" descr="Hoa">
            <a:extLst>
              <a:ext uri="{FF2B5EF4-FFF2-40B4-BE49-F238E27FC236}">
                <a16:creationId xmlns:a16="http://schemas.microsoft.com/office/drawing/2014/main" id="{ED50CD6C-7485-23D4-AB46-4FDFA9EBD4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43" descr="Hoa">
            <a:extLst>
              <a:ext uri="{FF2B5EF4-FFF2-40B4-BE49-F238E27FC236}">
                <a16:creationId xmlns:a16="http://schemas.microsoft.com/office/drawing/2014/main" id="{D850E693-DF00-76B0-B2D5-85FAA02009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5410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43" descr="Hoa">
            <a:extLst>
              <a:ext uri="{FF2B5EF4-FFF2-40B4-BE49-F238E27FC236}">
                <a16:creationId xmlns:a16="http://schemas.microsoft.com/office/drawing/2014/main" id="{D54A3995-B1BE-746C-E208-E1B56FD74A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403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43" descr="Hoa">
            <a:extLst>
              <a:ext uri="{FF2B5EF4-FFF2-40B4-BE49-F238E27FC236}">
                <a16:creationId xmlns:a16="http://schemas.microsoft.com/office/drawing/2014/main" id="{6B31AC8F-D678-7E5C-985D-8559D790C9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114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43" descr="Hoa">
            <a:extLst>
              <a:ext uri="{FF2B5EF4-FFF2-40B4-BE49-F238E27FC236}">
                <a16:creationId xmlns:a16="http://schemas.microsoft.com/office/drawing/2014/main" id="{3B9086C1-72AC-EDCD-5814-E64EBB146A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0" y="3200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43" descr="Hoa">
            <a:extLst>
              <a:ext uri="{FF2B5EF4-FFF2-40B4-BE49-F238E27FC236}">
                <a16:creationId xmlns:a16="http://schemas.microsoft.com/office/drawing/2014/main" id="{C351CD1D-E180-704D-8EE9-0E08696819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2895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0" name="Picture 43" descr="Hoa">
            <a:extLst>
              <a:ext uri="{FF2B5EF4-FFF2-40B4-BE49-F238E27FC236}">
                <a16:creationId xmlns:a16="http://schemas.microsoft.com/office/drawing/2014/main" id="{4349F287-9C61-E2A5-EEFE-D48402F321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3962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1" name="Picture 43" descr="Hoa">
            <a:extLst>
              <a:ext uri="{FF2B5EF4-FFF2-40B4-BE49-F238E27FC236}">
                <a16:creationId xmlns:a16="http://schemas.microsoft.com/office/drawing/2014/main" id="{1AB062F1-7B9A-90C7-3942-603D869FDC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43" descr="Hoa">
            <a:extLst>
              <a:ext uri="{FF2B5EF4-FFF2-40B4-BE49-F238E27FC236}">
                <a16:creationId xmlns:a16="http://schemas.microsoft.com/office/drawing/2014/main" id="{81A32BE9-66A7-76E6-3D9B-1C33D1D04B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3962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43" descr="Hoa">
            <a:extLst>
              <a:ext uri="{FF2B5EF4-FFF2-40B4-BE49-F238E27FC236}">
                <a16:creationId xmlns:a16="http://schemas.microsoft.com/office/drawing/2014/main" id="{95696F6B-A6F1-8287-8956-590E285B01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1447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Picture 43" descr="Hoa">
            <a:extLst>
              <a:ext uri="{FF2B5EF4-FFF2-40B4-BE49-F238E27FC236}">
                <a16:creationId xmlns:a16="http://schemas.microsoft.com/office/drawing/2014/main" id="{44886518-D98D-DF2F-EA54-C2B6F36005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6019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Picture 43" descr="Hoa">
            <a:extLst>
              <a:ext uri="{FF2B5EF4-FFF2-40B4-BE49-F238E27FC236}">
                <a16:creationId xmlns:a16="http://schemas.microsoft.com/office/drawing/2014/main" id="{A4C686F7-AE4D-1FAC-B4B0-1993332DEC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505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Picture 43" descr="Hoa">
            <a:extLst>
              <a:ext uri="{FF2B5EF4-FFF2-40B4-BE49-F238E27FC236}">
                <a16:creationId xmlns:a16="http://schemas.microsoft.com/office/drawing/2014/main" id="{8644B7AA-EEAF-68A9-FFAB-4F94639E21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1295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7" name="Picture 43" descr="Hoa">
            <a:extLst>
              <a:ext uri="{FF2B5EF4-FFF2-40B4-BE49-F238E27FC236}">
                <a16:creationId xmlns:a16="http://schemas.microsoft.com/office/drawing/2014/main" id="{E1F3E0EF-18F5-BDD6-E80E-142883AA3E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2743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8" name="Picture 43" descr="Hoa">
            <a:extLst>
              <a:ext uri="{FF2B5EF4-FFF2-40B4-BE49-F238E27FC236}">
                <a16:creationId xmlns:a16="http://schemas.microsoft.com/office/drawing/2014/main" id="{DAB8C7B6-AA7A-B5AA-4AA3-0CFDDF37B4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16111 C -0.01788 -0.16111 0.00833 -0.08634 0.00833 0.00556 C 0.00833 0.09746 -0.01788 0.17222 -0.05 0.17222 C -0.08229 0.17222 -0.10833 0.09746 -0.10833 0.00556 C -0.10833 -0.08634 -0.08229 -0.16111 -0.05 -0.16111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6A843B99-EC1C-993D-3504-5F9ACD52D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WordArt 3">
            <a:extLst>
              <a:ext uri="{FF2B5EF4-FFF2-40B4-BE49-F238E27FC236}">
                <a16:creationId xmlns:a16="http://schemas.microsoft.com/office/drawing/2014/main" id="{B28E29FE-347A-5604-FFEA-BE706555DE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6400800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C202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Chung sức</a:t>
            </a:r>
            <a:endParaRPr 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66"/>
                  </a:gs>
                  <a:gs pos="100000">
                    <a:srgbClr val="FC202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0099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3" descr="Hoa">
            <a:extLst>
              <a:ext uri="{FF2B5EF4-FFF2-40B4-BE49-F238E27FC236}">
                <a16:creationId xmlns:a16="http://schemas.microsoft.com/office/drawing/2014/main" id="{CEBFC851-B5FF-7ABD-ED30-F4EBBCF34E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574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>
            <a:extLst>
              <a:ext uri="{FF2B5EF4-FFF2-40B4-BE49-F238E27FC236}">
                <a16:creationId xmlns:a16="http://schemas.microsoft.com/office/drawing/2014/main" id="{609A40F5-4039-46DF-CBC4-F62FB6AFDD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>
            <a:extLst>
              <a:ext uri="{FF2B5EF4-FFF2-40B4-BE49-F238E27FC236}">
                <a16:creationId xmlns:a16="http://schemas.microsoft.com/office/drawing/2014/main" id="{C075D824-7E42-8447-0BC0-33F6491875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480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>
            <a:extLst>
              <a:ext uri="{FF2B5EF4-FFF2-40B4-BE49-F238E27FC236}">
                <a16:creationId xmlns:a16="http://schemas.microsoft.com/office/drawing/2014/main" id="{4B5964B1-E8F4-D0C8-445B-ED7E1BD932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29718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3" descr="Hoa">
            <a:extLst>
              <a:ext uri="{FF2B5EF4-FFF2-40B4-BE49-F238E27FC236}">
                <a16:creationId xmlns:a16="http://schemas.microsoft.com/office/drawing/2014/main" id="{A1EC1984-85B0-3588-7DD6-209581A205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43" descr="Hoa">
            <a:extLst>
              <a:ext uri="{FF2B5EF4-FFF2-40B4-BE49-F238E27FC236}">
                <a16:creationId xmlns:a16="http://schemas.microsoft.com/office/drawing/2014/main" id="{B40EF007-BE57-6935-08EE-DA3188DB2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43" descr="Hoa">
            <a:extLst>
              <a:ext uri="{FF2B5EF4-FFF2-40B4-BE49-F238E27FC236}">
                <a16:creationId xmlns:a16="http://schemas.microsoft.com/office/drawing/2014/main" id="{8595705D-6497-7BA4-1687-6A6F62B292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21336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43" descr="Hoa">
            <a:extLst>
              <a:ext uri="{FF2B5EF4-FFF2-40B4-BE49-F238E27FC236}">
                <a16:creationId xmlns:a16="http://schemas.microsoft.com/office/drawing/2014/main" id="{412AF4AD-1557-87ED-A726-D48D02B81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0" y="12954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43" descr="Hoa">
            <a:extLst>
              <a:ext uri="{FF2B5EF4-FFF2-40B4-BE49-F238E27FC236}">
                <a16:creationId xmlns:a16="http://schemas.microsoft.com/office/drawing/2014/main" id="{3F23A48A-1866-1C06-3723-217A986FDF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0" y="2590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43" descr="Hoa">
            <a:extLst>
              <a:ext uri="{FF2B5EF4-FFF2-40B4-BE49-F238E27FC236}">
                <a16:creationId xmlns:a16="http://schemas.microsoft.com/office/drawing/2014/main" id="{950AF211-BA20-13A6-48E6-3FF3C5F657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1676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43" descr="Hoa">
            <a:extLst>
              <a:ext uri="{FF2B5EF4-FFF2-40B4-BE49-F238E27FC236}">
                <a16:creationId xmlns:a16="http://schemas.microsoft.com/office/drawing/2014/main" id="{E30B4069-D8B5-2A13-7AD3-5F3C1CB906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34290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43" descr="Hoa">
            <a:extLst>
              <a:ext uri="{FF2B5EF4-FFF2-40B4-BE49-F238E27FC236}">
                <a16:creationId xmlns:a16="http://schemas.microsoft.com/office/drawing/2014/main" id="{7DAD677C-58CC-61C4-1C63-6E1392ABFD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304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>
            <a:extLst>
              <a:ext uri="{FF2B5EF4-FFF2-40B4-BE49-F238E27FC236}">
                <a16:creationId xmlns:a16="http://schemas.microsoft.com/office/drawing/2014/main" id="{9EE4D1FF-FBB8-D69F-9B79-7D34CFF991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3581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>
            <a:extLst>
              <a:ext uri="{FF2B5EF4-FFF2-40B4-BE49-F238E27FC236}">
                <a16:creationId xmlns:a16="http://schemas.microsoft.com/office/drawing/2014/main" id="{206F7951-36F2-2A95-2C9B-00B0A7E0D0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403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43" descr="Hoa">
            <a:extLst>
              <a:ext uri="{FF2B5EF4-FFF2-40B4-BE49-F238E27FC236}">
                <a16:creationId xmlns:a16="http://schemas.microsoft.com/office/drawing/2014/main" id="{F9A9542F-E885-A0C1-56C5-A5F78FC7B3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2743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43" descr="Hoa">
            <a:extLst>
              <a:ext uri="{FF2B5EF4-FFF2-40B4-BE49-F238E27FC236}">
                <a16:creationId xmlns:a16="http://schemas.microsoft.com/office/drawing/2014/main" id="{21E28502-A265-AE4A-CA40-9BF8A0E2C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1447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43" descr="Hoa">
            <a:extLst>
              <a:ext uri="{FF2B5EF4-FFF2-40B4-BE49-F238E27FC236}">
                <a16:creationId xmlns:a16="http://schemas.microsoft.com/office/drawing/2014/main" id="{F47D7C78-4773-0AF1-7FAA-2EDD13130C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22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43" descr="Hoa">
            <a:extLst>
              <a:ext uri="{FF2B5EF4-FFF2-40B4-BE49-F238E27FC236}">
                <a16:creationId xmlns:a16="http://schemas.microsoft.com/office/drawing/2014/main" id="{26FDB784-B14F-564D-B546-82C892B709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4724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43" descr="Hoa">
            <a:extLst>
              <a:ext uri="{FF2B5EF4-FFF2-40B4-BE49-F238E27FC236}">
                <a16:creationId xmlns:a16="http://schemas.microsoft.com/office/drawing/2014/main" id="{C3E615BD-2329-03D7-7656-9C0494FF74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638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43" descr="Hoa">
            <a:extLst>
              <a:ext uri="{FF2B5EF4-FFF2-40B4-BE49-F238E27FC236}">
                <a16:creationId xmlns:a16="http://schemas.microsoft.com/office/drawing/2014/main" id="{EF7DD20A-9A37-C0E3-990F-8B203F79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5791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43" descr="Hoa">
            <a:extLst>
              <a:ext uri="{FF2B5EF4-FFF2-40B4-BE49-F238E27FC236}">
                <a16:creationId xmlns:a16="http://schemas.microsoft.com/office/drawing/2014/main" id="{D888E18C-E563-7CD8-C353-F3332C5D26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43" descr="Hoa">
            <a:extLst>
              <a:ext uri="{FF2B5EF4-FFF2-40B4-BE49-F238E27FC236}">
                <a16:creationId xmlns:a16="http://schemas.microsoft.com/office/drawing/2014/main" id="{8CE5FF0C-CF9A-41AC-3A9D-2E59B4992F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5410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43" descr="Hoa">
            <a:extLst>
              <a:ext uri="{FF2B5EF4-FFF2-40B4-BE49-F238E27FC236}">
                <a16:creationId xmlns:a16="http://schemas.microsoft.com/office/drawing/2014/main" id="{DE7C162D-2837-69D8-5C2C-940FFA1571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403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43" descr="Hoa">
            <a:extLst>
              <a:ext uri="{FF2B5EF4-FFF2-40B4-BE49-F238E27FC236}">
                <a16:creationId xmlns:a16="http://schemas.microsoft.com/office/drawing/2014/main" id="{DE72EF59-34B3-B324-7748-3C0579033E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114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43" descr="Hoa">
            <a:extLst>
              <a:ext uri="{FF2B5EF4-FFF2-40B4-BE49-F238E27FC236}">
                <a16:creationId xmlns:a16="http://schemas.microsoft.com/office/drawing/2014/main" id="{5DE9796D-1D2D-A76E-9F9A-96A9415B07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0" y="3200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43" descr="Hoa">
            <a:extLst>
              <a:ext uri="{FF2B5EF4-FFF2-40B4-BE49-F238E27FC236}">
                <a16:creationId xmlns:a16="http://schemas.microsoft.com/office/drawing/2014/main" id="{AEFC7FE8-1B57-345E-C2DB-78AAEFBBC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2895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43" descr="Hoa">
            <a:extLst>
              <a:ext uri="{FF2B5EF4-FFF2-40B4-BE49-F238E27FC236}">
                <a16:creationId xmlns:a16="http://schemas.microsoft.com/office/drawing/2014/main" id="{13A74929-E048-1D0F-8530-0E3767F803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3962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9" name="Picture 43" descr="Hoa">
            <a:extLst>
              <a:ext uri="{FF2B5EF4-FFF2-40B4-BE49-F238E27FC236}">
                <a16:creationId xmlns:a16="http://schemas.microsoft.com/office/drawing/2014/main" id="{DA014EEB-AAF8-57B9-3EAF-033B063B83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0" name="Picture 43" descr="Hoa">
            <a:extLst>
              <a:ext uri="{FF2B5EF4-FFF2-40B4-BE49-F238E27FC236}">
                <a16:creationId xmlns:a16="http://schemas.microsoft.com/office/drawing/2014/main" id="{25361B58-D6CF-E010-DE8D-AF5770BAEC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3962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43" descr="Hoa">
            <a:extLst>
              <a:ext uri="{FF2B5EF4-FFF2-40B4-BE49-F238E27FC236}">
                <a16:creationId xmlns:a16="http://schemas.microsoft.com/office/drawing/2014/main" id="{D324F39B-D73E-8964-E1ED-87FE428CAA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1447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2" name="Picture 43" descr="Hoa">
            <a:extLst>
              <a:ext uri="{FF2B5EF4-FFF2-40B4-BE49-F238E27FC236}">
                <a16:creationId xmlns:a16="http://schemas.microsoft.com/office/drawing/2014/main" id="{0B56DFE6-926C-6B43-7488-B71923A950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6019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3" name="Picture 43" descr="Hoa">
            <a:extLst>
              <a:ext uri="{FF2B5EF4-FFF2-40B4-BE49-F238E27FC236}">
                <a16:creationId xmlns:a16="http://schemas.microsoft.com/office/drawing/2014/main" id="{4872C1FD-EC7E-60B9-FB8A-C561504228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505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43" descr="Hoa">
            <a:extLst>
              <a:ext uri="{FF2B5EF4-FFF2-40B4-BE49-F238E27FC236}">
                <a16:creationId xmlns:a16="http://schemas.microsoft.com/office/drawing/2014/main" id="{A4B813F8-21BE-5E00-4CF9-622AD5CF4D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1295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5" name="Picture 43" descr="Hoa">
            <a:extLst>
              <a:ext uri="{FF2B5EF4-FFF2-40B4-BE49-F238E27FC236}">
                <a16:creationId xmlns:a16="http://schemas.microsoft.com/office/drawing/2014/main" id="{B1740259-897E-69CE-4560-813E0A7294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2743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6" name="Picture 43" descr="Hoa">
            <a:extLst>
              <a:ext uri="{FF2B5EF4-FFF2-40B4-BE49-F238E27FC236}">
                <a16:creationId xmlns:a16="http://schemas.microsoft.com/office/drawing/2014/main" id="{38A19CAD-AAE2-3709-5C9D-8775D0678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7BA24904-2A91-A2F9-7DD1-9B2D06E60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WordArt 3">
            <a:extLst>
              <a:ext uri="{FF2B5EF4-FFF2-40B4-BE49-F238E27FC236}">
                <a16:creationId xmlns:a16="http://schemas.microsoft.com/office/drawing/2014/main" id="{5A14281F-3797-8520-B82D-CC338503DF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6400800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C202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Chung sức</a:t>
            </a:r>
            <a:endParaRPr 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66"/>
                  </a:gs>
                  <a:gs pos="100000">
                    <a:srgbClr val="FC202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0099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16" name="Picture 43" descr="Hoa">
            <a:extLst>
              <a:ext uri="{FF2B5EF4-FFF2-40B4-BE49-F238E27FC236}">
                <a16:creationId xmlns:a16="http://schemas.microsoft.com/office/drawing/2014/main" id="{8C8747A1-84BF-150B-4B68-BAEEEE7AE0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574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43" descr="Hoa">
            <a:extLst>
              <a:ext uri="{FF2B5EF4-FFF2-40B4-BE49-F238E27FC236}">
                <a16:creationId xmlns:a16="http://schemas.microsoft.com/office/drawing/2014/main" id="{9739DB91-10F7-D468-6AFD-B269CE5E7F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43" descr="Hoa">
            <a:extLst>
              <a:ext uri="{FF2B5EF4-FFF2-40B4-BE49-F238E27FC236}">
                <a16:creationId xmlns:a16="http://schemas.microsoft.com/office/drawing/2014/main" id="{242876FC-3D1E-5C6B-F388-7BD4B59F13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480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3" descr="Hoa">
            <a:extLst>
              <a:ext uri="{FF2B5EF4-FFF2-40B4-BE49-F238E27FC236}">
                <a16:creationId xmlns:a16="http://schemas.microsoft.com/office/drawing/2014/main" id="{1CFB7A1B-1F69-A4E6-8767-33A8BF1FD2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29718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43" descr="Hoa">
            <a:extLst>
              <a:ext uri="{FF2B5EF4-FFF2-40B4-BE49-F238E27FC236}">
                <a16:creationId xmlns:a16="http://schemas.microsoft.com/office/drawing/2014/main" id="{92F9AD33-CFA1-55E6-F303-2E33F21752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43" descr="Hoa">
            <a:extLst>
              <a:ext uri="{FF2B5EF4-FFF2-40B4-BE49-F238E27FC236}">
                <a16:creationId xmlns:a16="http://schemas.microsoft.com/office/drawing/2014/main" id="{337F9C79-512F-72D3-B0F3-FC13DED710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43" descr="Hoa">
            <a:extLst>
              <a:ext uri="{FF2B5EF4-FFF2-40B4-BE49-F238E27FC236}">
                <a16:creationId xmlns:a16="http://schemas.microsoft.com/office/drawing/2014/main" id="{34070F82-3904-8906-EFF3-BD34AC66AC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21336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Picture 43" descr="Hoa">
            <a:extLst>
              <a:ext uri="{FF2B5EF4-FFF2-40B4-BE49-F238E27FC236}">
                <a16:creationId xmlns:a16="http://schemas.microsoft.com/office/drawing/2014/main" id="{6A8297A4-9374-F60E-D60B-EF5A071F1D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0" y="12954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4" name="Picture 43" descr="Hoa">
            <a:extLst>
              <a:ext uri="{FF2B5EF4-FFF2-40B4-BE49-F238E27FC236}">
                <a16:creationId xmlns:a16="http://schemas.microsoft.com/office/drawing/2014/main" id="{3534866B-3754-ED46-A8C5-21EC5C30E2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0" y="2590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5" name="Picture 43" descr="Hoa">
            <a:extLst>
              <a:ext uri="{FF2B5EF4-FFF2-40B4-BE49-F238E27FC236}">
                <a16:creationId xmlns:a16="http://schemas.microsoft.com/office/drawing/2014/main" id="{66D5DBF6-3D51-F528-5292-AC078BA997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1676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6" name="Picture 43" descr="Hoa">
            <a:extLst>
              <a:ext uri="{FF2B5EF4-FFF2-40B4-BE49-F238E27FC236}">
                <a16:creationId xmlns:a16="http://schemas.microsoft.com/office/drawing/2014/main" id="{70F44CFB-A40F-22FF-F55A-A7B338A8BB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34290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7" name="Picture 43" descr="Hoa">
            <a:extLst>
              <a:ext uri="{FF2B5EF4-FFF2-40B4-BE49-F238E27FC236}">
                <a16:creationId xmlns:a16="http://schemas.microsoft.com/office/drawing/2014/main" id="{C00468D1-93C3-40EA-5A04-48AE7C1583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304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8" name="Picture 43" descr="Hoa">
            <a:extLst>
              <a:ext uri="{FF2B5EF4-FFF2-40B4-BE49-F238E27FC236}">
                <a16:creationId xmlns:a16="http://schemas.microsoft.com/office/drawing/2014/main" id="{9235E4D2-4CB9-A62E-CB6F-43D6B97569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3581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9" name="Picture 43" descr="Hoa">
            <a:extLst>
              <a:ext uri="{FF2B5EF4-FFF2-40B4-BE49-F238E27FC236}">
                <a16:creationId xmlns:a16="http://schemas.microsoft.com/office/drawing/2014/main" id="{3705236B-8A5F-391D-EFC2-14D6CD52EA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403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0" name="Picture 43" descr="Hoa">
            <a:extLst>
              <a:ext uri="{FF2B5EF4-FFF2-40B4-BE49-F238E27FC236}">
                <a16:creationId xmlns:a16="http://schemas.microsoft.com/office/drawing/2014/main" id="{E2A247F4-B0F0-D65F-E99C-9ED55AF63F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2743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1" name="Picture 43" descr="Hoa">
            <a:extLst>
              <a:ext uri="{FF2B5EF4-FFF2-40B4-BE49-F238E27FC236}">
                <a16:creationId xmlns:a16="http://schemas.microsoft.com/office/drawing/2014/main" id="{7F232C4B-DED7-7ED4-4EB7-42F56C7CB5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1447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2" name="Picture 43" descr="Hoa">
            <a:extLst>
              <a:ext uri="{FF2B5EF4-FFF2-40B4-BE49-F238E27FC236}">
                <a16:creationId xmlns:a16="http://schemas.microsoft.com/office/drawing/2014/main" id="{8FFE049C-BA40-3C2C-F19C-2583907844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22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3" name="Picture 43" descr="Hoa">
            <a:extLst>
              <a:ext uri="{FF2B5EF4-FFF2-40B4-BE49-F238E27FC236}">
                <a16:creationId xmlns:a16="http://schemas.microsoft.com/office/drawing/2014/main" id="{D238728B-BA41-C3A4-7680-2B4E1E6FCE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4724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4" name="Picture 43" descr="Hoa">
            <a:extLst>
              <a:ext uri="{FF2B5EF4-FFF2-40B4-BE49-F238E27FC236}">
                <a16:creationId xmlns:a16="http://schemas.microsoft.com/office/drawing/2014/main" id="{9EDCB9B2-0019-9D7E-9E7C-CBB999AF1E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638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5" name="Picture 43" descr="Hoa">
            <a:extLst>
              <a:ext uri="{FF2B5EF4-FFF2-40B4-BE49-F238E27FC236}">
                <a16:creationId xmlns:a16="http://schemas.microsoft.com/office/drawing/2014/main" id="{8230BA29-3873-623B-BC0A-214124170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5791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6" name="Picture 43" descr="Hoa">
            <a:extLst>
              <a:ext uri="{FF2B5EF4-FFF2-40B4-BE49-F238E27FC236}">
                <a16:creationId xmlns:a16="http://schemas.microsoft.com/office/drawing/2014/main" id="{0F065598-B33D-FEC9-E2EF-FF129BA8D8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7" name="Picture 43" descr="Hoa">
            <a:extLst>
              <a:ext uri="{FF2B5EF4-FFF2-40B4-BE49-F238E27FC236}">
                <a16:creationId xmlns:a16="http://schemas.microsoft.com/office/drawing/2014/main" id="{6155FA9E-FE0D-4A16-5C7F-ED9B35CEFC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5410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8" name="Picture 43" descr="Hoa">
            <a:extLst>
              <a:ext uri="{FF2B5EF4-FFF2-40B4-BE49-F238E27FC236}">
                <a16:creationId xmlns:a16="http://schemas.microsoft.com/office/drawing/2014/main" id="{D4EA0FE3-EF9E-03A0-D7BC-8E9E16327B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403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9" name="Picture 43" descr="Hoa">
            <a:extLst>
              <a:ext uri="{FF2B5EF4-FFF2-40B4-BE49-F238E27FC236}">
                <a16:creationId xmlns:a16="http://schemas.microsoft.com/office/drawing/2014/main" id="{F9BBFE28-E490-D375-829B-B753A6C52E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114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0" name="Picture 43" descr="Hoa">
            <a:extLst>
              <a:ext uri="{FF2B5EF4-FFF2-40B4-BE49-F238E27FC236}">
                <a16:creationId xmlns:a16="http://schemas.microsoft.com/office/drawing/2014/main" id="{38837CE9-B63F-EC17-1C83-1077FF0581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0" y="3200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1" name="Picture 43" descr="Hoa">
            <a:extLst>
              <a:ext uri="{FF2B5EF4-FFF2-40B4-BE49-F238E27FC236}">
                <a16:creationId xmlns:a16="http://schemas.microsoft.com/office/drawing/2014/main" id="{0592ABBC-5395-33DA-0B9A-4E64DF1B8B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2895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2" name="Picture 43" descr="Hoa">
            <a:extLst>
              <a:ext uri="{FF2B5EF4-FFF2-40B4-BE49-F238E27FC236}">
                <a16:creationId xmlns:a16="http://schemas.microsoft.com/office/drawing/2014/main" id="{1D08165D-F999-8C4B-9CC9-DD001B2128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3962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3" name="Picture 43" descr="Hoa">
            <a:extLst>
              <a:ext uri="{FF2B5EF4-FFF2-40B4-BE49-F238E27FC236}">
                <a16:creationId xmlns:a16="http://schemas.microsoft.com/office/drawing/2014/main" id="{08C14892-F7C6-BFC6-C268-6A2C10CC64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4" name="Picture 43" descr="Hoa">
            <a:extLst>
              <a:ext uri="{FF2B5EF4-FFF2-40B4-BE49-F238E27FC236}">
                <a16:creationId xmlns:a16="http://schemas.microsoft.com/office/drawing/2014/main" id="{A7A3FA94-1837-71E8-552F-36159A2267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3962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5" name="Picture 43" descr="Hoa">
            <a:extLst>
              <a:ext uri="{FF2B5EF4-FFF2-40B4-BE49-F238E27FC236}">
                <a16:creationId xmlns:a16="http://schemas.microsoft.com/office/drawing/2014/main" id="{B7669CB6-2909-DAF4-D515-D48EDDEC90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1447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6" name="Picture 43" descr="Hoa">
            <a:extLst>
              <a:ext uri="{FF2B5EF4-FFF2-40B4-BE49-F238E27FC236}">
                <a16:creationId xmlns:a16="http://schemas.microsoft.com/office/drawing/2014/main" id="{CCD7593B-955C-FF4C-B520-E1B717A2DC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6019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7" name="Picture 43" descr="Hoa">
            <a:extLst>
              <a:ext uri="{FF2B5EF4-FFF2-40B4-BE49-F238E27FC236}">
                <a16:creationId xmlns:a16="http://schemas.microsoft.com/office/drawing/2014/main" id="{17BB6CE1-28D3-D987-B895-EDC2D85AD7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505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8" name="Picture 43" descr="Hoa">
            <a:extLst>
              <a:ext uri="{FF2B5EF4-FFF2-40B4-BE49-F238E27FC236}">
                <a16:creationId xmlns:a16="http://schemas.microsoft.com/office/drawing/2014/main" id="{B94CF196-A8EA-8D1B-73A4-A98ADF2AE5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1295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9" name="Picture 43" descr="Hoa">
            <a:extLst>
              <a:ext uri="{FF2B5EF4-FFF2-40B4-BE49-F238E27FC236}">
                <a16:creationId xmlns:a16="http://schemas.microsoft.com/office/drawing/2014/main" id="{E58EED4A-F005-9016-E34D-D83D6229CE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2743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0" name="Picture 43" descr="Hoa">
            <a:extLst>
              <a:ext uri="{FF2B5EF4-FFF2-40B4-BE49-F238E27FC236}">
                <a16:creationId xmlns:a16="http://schemas.microsoft.com/office/drawing/2014/main" id="{980BA32D-0984-379E-B8BD-EC346CD17B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1" name="HTTN - Nắng Sớm.mp4">
            <a:hlinkClick r:id="" action="ppaction://media"/>
            <a:extLst>
              <a:ext uri="{FF2B5EF4-FFF2-40B4-BE49-F238E27FC236}">
                <a16:creationId xmlns:a16="http://schemas.microsoft.com/office/drawing/2014/main" id="{0EF0FC1C-2C10-4E27-18AA-EFDBF0747D79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38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04174" fill="hold"/>
                                        <p:tgtEl>
                                          <p:spTgt spid="645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551"/>
                </p:tgtEl>
              </p:cMediaNode>
            </p:vide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4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3" dur="1" fill="hold"/>
                                        <p:tgtEl>
                                          <p:spTgt spid="645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51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4143D02E-529B-EBFA-2C12-40BB6065C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6CBE5737-357F-FBCD-F7EB-14B60B50A1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Cho Tôi Đi Làm Mưa Với - Nhạc Thiếu Nhi Xuân Mai Hay Nhất.mp3">
            <a:hlinkClick r:id="" action="ppaction://media"/>
            <a:extLst>
              <a:ext uri="{FF2B5EF4-FFF2-40B4-BE49-F238E27FC236}">
                <a16:creationId xmlns:a16="http://schemas.microsoft.com/office/drawing/2014/main" id="{88573C25-A8D7-61A5-013D-C446E1CCB80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21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E04C287-EED5-9FBE-B7A7-37EB5CEFA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62467" name="Picture 3">
            <a:extLst>
              <a:ext uri="{FF2B5EF4-FFF2-40B4-BE49-F238E27FC236}">
                <a16:creationId xmlns:a16="http://schemas.microsoft.com/office/drawing/2014/main" id="{9FA4C6C8-95BE-0150-2785-8968B97085A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8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8" name="WordArt 4">
            <a:extLst>
              <a:ext uri="{FF2B5EF4-FFF2-40B4-BE49-F238E27FC236}">
                <a16:creationId xmlns:a16="http://schemas.microsoft.com/office/drawing/2014/main" id="{914F3719-904A-5C52-7042-7092D5C2C4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905000"/>
            <a:ext cx="5791200" cy="2819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Trời nắng trời mưa</a:t>
            </a:r>
            <a:endParaRPr lang="en-US" sz="6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9FE132D-C9DB-5677-3E43-B2F0AD54F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6934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000" b="1">
              <a:latin typeface=".VnAvant" panose="020B7200000000000000" pitchFamily="34" charset="0"/>
            </a:endParaRP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5A31886F-5707-6AF2-A3DF-DA4A6363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WordArt 4">
            <a:extLst>
              <a:ext uri="{FF2B5EF4-FFF2-40B4-BE49-F238E27FC236}">
                <a16:creationId xmlns:a16="http://schemas.microsoft.com/office/drawing/2014/main" id="{8B3E13E2-EE79-7D3F-DF30-46ED94E4D8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362200"/>
            <a:ext cx="6400800" cy="1797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000099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</a:t>
            </a:r>
          </a:p>
        </p:txBody>
      </p:sp>
      <p:pic>
        <p:nvPicPr>
          <p:cNvPr id="36869" name="Picture 43" descr="Hoa">
            <a:extLst>
              <a:ext uri="{FF2B5EF4-FFF2-40B4-BE49-F238E27FC236}">
                <a16:creationId xmlns:a16="http://schemas.microsoft.com/office/drawing/2014/main" id="{F4606600-8DEE-3E41-D0D1-D8C963D7FC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574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3" descr="Hoa">
            <a:extLst>
              <a:ext uri="{FF2B5EF4-FFF2-40B4-BE49-F238E27FC236}">
                <a16:creationId xmlns:a16="http://schemas.microsoft.com/office/drawing/2014/main" id="{DFAA701B-80F8-257C-41F9-CADEE3FCE3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3" descr="Hoa">
            <a:extLst>
              <a:ext uri="{FF2B5EF4-FFF2-40B4-BE49-F238E27FC236}">
                <a16:creationId xmlns:a16="http://schemas.microsoft.com/office/drawing/2014/main" id="{AD21B9E1-5DCE-7CE7-B33D-B3F4A6B148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480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43" descr="Hoa">
            <a:extLst>
              <a:ext uri="{FF2B5EF4-FFF2-40B4-BE49-F238E27FC236}">
                <a16:creationId xmlns:a16="http://schemas.microsoft.com/office/drawing/2014/main" id="{AA3632A1-2EAA-756B-7A67-205CF29EFA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29718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43" descr="Hoa">
            <a:extLst>
              <a:ext uri="{FF2B5EF4-FFF2-40B4-BE49-F238E27FC236}">
                <a16:creationId xmlns:a16="http://schemas.microsoft.com/office/drawing/2014/main" id="{1D877532-7B90-746D-69C4-76C2C1C516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43" descr="Hoa">
            <a:extLst>
              <a:ext uri="{FF2B5EF4-FFF2-40B4-BE49-F238E27FC236}">
                <a16:creationId xmlns:a16="http://schemas.microsoft.com/office/drawing/2014/main" id="{612F962B-7AFB-1D95-0DB1-AB4CEE1E1C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43" descr="Hoa">
            <a:extLst>
              <a:ext uri="{FF2B5EF4-FFF2-40B4-BE49-F238E27FC236}">
                <a16:creationId xmlns:a16="http://schemas.microsoft.com/office/drawing/2014/main" id="{C6074376-066B-AB50-4AF7-E93A168E24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21336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43" descr="Hoa">
            <a:extLst>
              <a:ext uri="{FF2B5EF4-FFF2-40B4-BE49-F238E27FC236}">
                <a16:creationId xmlns:a16="http://schemas.microsoft.com/office/drawing/2014/main" id="{F62CB9AF-D5A0-420B-623D-CE4CB0682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0" y="12954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43" descr="Hoa">
            <a:extLst>
              <a:ext uri="{FF2B5EF4-FFF2-40B4-BE49-F238E27FC236}">
                <a16:creationId xmlns:a16="http://schemas.microsoft.com/office/drawing/2014/main" id="{E7BC0F9B-C63B-28EF-FC19-B238630D83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0" y="2590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43" descr="Hoa">
            <a:extLst>
              <a:ext uri="{FF2B5EF4-FFF2-40B4-BE49-F238E27FC236}">
                <a16:creationId xmlns:a16="http://schemas.microsoft.com/office/drawing/2014/main" id="{CBD3762C-EF40-3927-544D-C039CEC35D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1676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43" descr="Hoa">
            <a:extLst>
              <a:ext uri="{FF2B5EF4-FFF2-40B4-BE49-F238E27FC236}">
                <a16:creationId xmlns:a16="http://schemas.microsoft.com/office/drawing/2014/main" id="{2049ED4C-A80B-5F78-6B38-B8EAD922DD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34290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43" descr="Hoa">
            <a:extLst>
              <a:ext uri="{FF2B5EF4-FFF2-40B4-BE49-F238E27FC236}">
                <a16:creationId xmlns:a16="http://schemas.microsoft.com/office/drawing/2014/main" id="{1E790ADD-1D2A-398A-82CB-9F82CC8238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304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43" descr="Hoa">
            <a:extLst>
              <a:ext uri="{FF2B5EF4-FFF2-40B4-BE49-F238E27FC236}">
                <a16:creationId xmlns:a16="http://schemas.microsoft.com/office/drawing/2014/main" id="{8AE5EE9D-68EF-7C46-E93D-C830BCE9D2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3581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43" descr="Hoa">
            <a:extLst>
              <a:ext uri="{FF2B5EF4-FFF2-40B4-BE49-F238E27FC236}">
                <a16:creationId xmlns:a16="http://schemas.microsoft.com/office/drawing/2014/main" id="{66F50330-6BCF-6D02-3E8D-4E912B279F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403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43" descr="Hoa">
            <a:extLst>
              <a:ext uri="{FF2B5EF4-FFF2-40B4-BE49-F238E27FC236}">
                <a16:creationId xmlns:a16="http://schemas.microsoft.com/office/drawing/2014/main" id="{E840F82F-2078-7129-092D-717543556F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2743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43" descr="Hoa">
            <a:extLst>
              <a:ext uri="{FF2B5EF4-FFF2-40B4-BE49-F238E27FC236}">
                <a16:creationId xmlns:a16="http://schemas.microsoft.com/office/drawing/2014/main" id="{9CE9703B-81E5-405E-7653-563610CFE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1447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43" descr="Hoa">
            <a:extLst>
              <a:ext uri="{FF2B5EF4-FFF2-40B4-BE49-F238E27FC236}">
                <a16:creationId xmlns:a16="http://schemas.microsoft.com/office/drawing/2014/main" id="{ECAA1939-4C4E-BC8E-80E1-47A871C473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22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43" descr="Hoa">
            <a:extLst>
              <a:ext uri="{FF2B5EF4-FFF2-40B4-BE49-F238E27FC236}">
                <a16:creationId xmlns:a16="http://schemas.microsoft.com/office/drawing/2014/main" id="{9E50CA77-CF38-C301-C507-1093093736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4724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43" descr="Hoa">
            <a:extLst>
              <a:ext uri="{FF2B5EF4-FFF2-40B4-BE49-F238E27FC236}">
                <a16:creationId xmlns:a16="http://schemas.microsoft.com/office/drawing/2014/main" id="{CCD7EBDA-567B-B31E-392C-B129754E20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638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8" name="Picture 43" descr="Hoa">
            <a:extLst>
              <a:ext uri="{FF2B5EF4-FFF2-40B4-BE49-F238E27FC236}">
                <a16:creationId xmlns:a16="http://schemas.microsoft.com/office/drawing/2014/main" id="{CB4C85BF-0B1F-4551-2BAC-947AA3B3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5791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43" descr="Hoa">
            <a:extLst>
              <a:ext uri="{FF2B5EF4-FFF2-40B4-BE49-F238E27FC236}">
                <a16:creationId xmlns:a16="http://schemas.microsoft.com/office/drawing/2014/main" id="{86AEF4C5-35B8-BD93-08BC-6223C9D333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Picture 43" descr="Hoa">
            <a:extLst>
              <a:ext uri="{FF2B5EF4-FFF2-40B4-BE49-F238E27FC236}">
                <a16:creationId xmlns:a16="http://schemas.microsoft.com/office/drawing/2014/main" id="{A802FCB3-E752-E238-4121-867D11C3AE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5410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43" descr="Hoa">
            <a:extLst>
              <a:ext uri="{FF2B5EF4-FFF2-40B4-BE49-F238E27FC236}">
                <a16:creationId xmlns:a16="http://schemas.microsoft.com/office/drawing/2014/main" id="{D725F37A-8C7B-54A2-3421-9828FFFE85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4038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43" descr="Hoa">
            <a:extLst>
              <a:ext uri="{FF2B5EF4-FFF2-40B4-BE49-F238E27FC236}">
                <a16:creationId xmlns:a16="http://schemas.microsoft.com/office/drawing/2014/main" id="{2BAF2E50-41A5-BE2C-CC9B-ED41410CDC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114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43" descr="Hoa">
            <a:extLst>
              <a:ext uri="{FF2B5EF4-FFF2-40B4-BE49-F238E27FC236}">
                <a16:creationId xmlns:a16="http://schemas.microsoft.com/office/drawing/2014/main" id="{CD24E336-C1D8-FC73-9D4F-3745382333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0" y="3200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4" name="Picture 43" descr="Hoa">
            <a:extLst>
              <a:ext uri="{FF2B5EF4-FFF2-40B4-BE49-F238E27FC236}">
                <a16:creationId xmlns:a16="http://schemas.microsoft.com/office/drawing/2014/main" id="{A08C0652-E001-9EFA-AD1C-25AD593932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2895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5" name="Picture 43" descr="Hoa">
            <a:extLst>
              <a:ext uri="{FF2B5EF4-FFF2-40B4-BE49-F238E27FC236}">
                <a16:creationId xmlns:a16="http://schemas.microsoft.com/office/drawing/2014/main" id="{0A3C3BAA-A079-7B26-F42C-DF46A01FA4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3962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6" name="Picture 43" descr="Hoa">
            <a:extLst>
              <a:ext uri="{FF2B5EF4-FFF2-40B4-BE49-F238E27FC236}">
                <a16:creationId xmlns:a16="http://schemas.microsoft.com/office/drawing/2014/main" id="{03569523-A46D-3B47-1953-92BD81CF5B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7" name="Picture 43" descr="Hoa">
            <a:extLst>
              <a:ext uri="{FF2B5EF4-FFF2-40B4-BE49-F238E27FC236}">
                <a16:creationId xmlns:a16="http://schemas.microsoft.com/office/drawing/2014/main" id="{14E47E30-668D-82F0-2A43-67687FB4D9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3962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8" name="Picture 43" descr="Hoa">
            <a:extLst>
              <a:ext uri="{FF2B5EF4-FFF2-40B4-BE49-F238E27FC236}">
                <a16:creationId xmlns:a16="http://schemas.microsoft.com/office/drawing/2014/main" id="{93995CC8-488D-46AA-82AB-D67E466F64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1447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9" name="Picture 43" descr="Hoa">
            <a:extLst>
              <a:ext uri="{FF2B5EF4-FFF2-40B4-BE49-F238E27FC236}">
                <a16:creationId xmlns:a16="http://schemas.microsoft.com/office/drawing/2014/main" id="{C5DBC6CE-C095-564C-9B91-A714DE6FCE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60198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0" name="Picture 43" descr="Hoa">
            <a:extLst>
              <a:ext uri="{FF2B5EF4-FFF2-40B4-BE49-F238E27FC236}">
                <a16:creationId xmlns:a16="http://schemas.microsoft.com/office/drawing/2014/main" id="{E4C2BAA1-809F-89B5-E36F-AC6689A431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505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1" name="Picture 43" descr="Hoa">
            <a:extLst>
              <a:ext uri="{FF2B5EF4-FFF2-40B4-BE49-F238E27FC236}">
                <a16:creationId xmlns:a16="http://schemas.microsoft.com/office/drawing/2014/main" id="{78085F2A-2CD5-B406-6EB8-60D2411A84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12954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2" name="Picture 43" descr="Hoa">
            <a:extLst>
              <a:ext uri="{FF2B5EF4-FFF2-40B4-BE49-F238E27FC236}">
                <a16:creationId xmlns:a16="http://schemas.microsoft.com/office/drawing/2014/main" id="{D2024675-33E4-406C-9CA1-2FC2F40F55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27432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3" name="Picture 43" descr="Hoa">
            <a:extLst>
              <a:ext uri="{FF2B5EF4-FFF2-40B4-BE49-F238E27FC236}">
                <a16:creationId xmlns:a16="http://schemas.microsoft.com/office/drawing/2014/main" id="{950E89D3-A602-313F-0795-80D63D0B56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943600"/>
            <a:ext cx="38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>
            <a:extLst>
              <a:ext uri="{FF2B5EF4-FFF2-40B4-BE49-F238E27FC236}">
                <a16:creationId xmlns:a16="http://schemas.microsoft.com/office/drawing/2014/main" id="{5B748F62-8E65-3783-63EA-DCF5D28E7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B704F3FC-C971-65B6-7BB8-E26C5526FCD1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8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5" name="HTTN - Nắng Sớm.mp4">
            <a:hlinkClick r:id="" action="ppaction://media"/>
            <a:extLst>
              <a:ext uri="{FF2B5EF4-FFF2-40B4-BE49-F238E27FC236}">
                <a16:creationId xmlns:a16="http://schemas.microsoft.com/office/drawing/2014/main" id="{A21D7CED-9FEE-C5FB-A06F-6FCF0047C5A0}"/>
              </a:ext>
            </a:extLst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371600"/>
            <a:ext cx="4038600" cy="38623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74" fill="hold"/>
                                        <p:tgtEl>
                                          <p:spTgt spid="665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56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65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AEE46AB-223F-F808-6214-B694D098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WordArt 3">
            <a:extLst>
              <a:ext uri="{FF2B5EF4-FFF2-40B4-BE49-F238E27FC236}">
                <a16:creationId xmlns:a16="http://schemas.microsoft.com/office/drawing/2014/main" id="{2D3B04D9-BC84-0090-6CF2-CC8C833E66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2057400"/>
            <a:ext cx="8001000" cy="24066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100000">
                      <a:srgbClr val="FC202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 p, q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B47D6F9B-1DE1-BC38-BC6E-5950E82CF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WordArt 3">
            <a:extLst>
              <a:ext uri="{FF2B5EF4-FFF2-40B4-BE49-F238E27FC236}">
                <a16:creationId xmlns:a16="http://schemas.microsoft.com/office/drawing/2014/main" id="{90DEEF67-C40F-4471-F9E3-12C9EFF4F2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2057400"/>
            <a:ext cx="8001000" cy="24066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100000">
                      <a:srgbClr val="FC202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 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>
            <a:extLst>
              <a:ext uri="{FF2B5EF4-FFF2-40B4-BE49-F238E27FC236}">
                <a16:creationId xmlns:a16="http://schemas.microsoft.com/office/drawing/2014/main" id="{87E1282E-9E7E-ED3A-36F5-374214876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9396" name="Hiện tượng tự nhiên sấm sét trong đêm - Đỗ Đức Quyền.mp4">
            <a:hlinkClick r:id="" action="ppaction://media"/>
            <a:extLst>
              <a:ext uri="{FF2B5EF4-FFF2-40B4-BE49-F238E27FC236}">
                <a16:creationId xmlns:a16="http://schemas.microsoft.com/office/drawing/2014/main" id="{C706AA66-28B6-7194-54EE-42D0430EFAB4}"/>
              </a:ext>
            </a:extLst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85800"/>
            <a:ext cx="8045450" cy="45259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9" name="Text Box 7">
            <a:extLst>
              <a:ext uri="{FF2B5EF4-FFF2-40B4-BE49-F238E27FC236}">
                <a16:creationId xmlns:a16="http://schemas.microsoft.com/office/drawing/2014/main" id="{CAE95227-AFD0-3E9E-7DF4-22992A9AE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49850"/>
            <a:ext cx="762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s</a:t>
            </a:r>
          </a:p>
        </p:txBody>
      </p:sp>
      <p:sp>
        <p:nvSpPr>
          <p:cNvPr id="59400" name="Text Box 8">
            <a:extLst>
              <a:ext uri="{FF2B5EF4-FFF2-40B4-BE49-F238E27FC236}">
                <a16:creationId xmlns:a16="http://schemas.microsoft.com/office/drawing/2014/main" id="{BE5D08DC-8C68-48BA-3935-3E3D1B147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49850"/>
            <a:ext cx="1066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59401" name="Text Box 9">
            <a:extLst>
              <a:ext uri="{FF2B5EF4-FFF2-40B4-BE49-F238E27FC236}">
                <a16:creationId xmlns:a16="http://schemas.microsoft.com/office/drawing/2014/main" id="{B70709F3-3C0C-1B55-17CE-EC5501439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49850"/>
            <a:ext cx="12954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59402" name="WordArt 10">
            <a:extLst>
              <a:ext uri="{FF2B5EF4-FFF2-40B4-BE49-F238E27FC236}">
                <a16:creationId xmlns:a16="http://schemas.microsoft.com/office/drawing/2014/main" id="{32BEC123-869C-3C8A-9497-B0294C61B3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5257800"/>
            <a:ext cx="22860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/</a:t>
            </a:r>
          </a:p>
        </p:txBody>
      </p:sp>
      <p:sp>
        <p:nvSpPr>
          <p:cNvPr id="59403" name="Text Box 11">
            <a:extLst>
              <a:ext uri="{FF2B5EF4-FFF2-40B4-BE49-F238E27FC236}">
                <a16:creationId xmlns:a16="http://schemas.microsoft.com/office/drawing/2014/main" id="{08EC8CD5-071F-EE88-FF57-9BEE2833D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49850"/>
            <a:ext cx="762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59404" name="Text Box 12">
            <a:extLst>
              <a:ext uri="{FF2B5EF4-FFF2-40B4-BE49-F238E27FC236}">
                <a16:creationId xmlns:a16="http://schemas.microsoft.com/office/drawing/2014/main" id="{04831026-0FF5-536B-C265-9D6C85CE2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149850"/>
            <a:ext cx="762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59405" name="Text Box 13">
            <a:extLst>
              <a:ext uri="{FF2B5EF4-FFF2-40B4-BE49-F238E27FC236}">
                <a16:creationId xmlns:a16="http://schemas.microsoft.com/office/drawing/2014/main" id="{7B742A5A-7D65-8D98-F43C-47D26F1B1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149850"/>
            <a:ext cx="9144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59406" name="Text Box 14">
            <a:extLst>
              <a:ext uri="{FF2B5EF4-FFF2-40B4-BE49-F238E27FC236}">
                <a16:creationId xmlns:a16="http://schemas.microsoft.com/office/drawing/2014/main" id="{06A4DF7F-5740-6EAD-DD37-7BA79BAB3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149850"/>
            <a:ext cx="9906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59407" name="WordArt 15">
            <a:extLst>
              <a:ext uri="{FF2B5EF4-FFF2-40B4-BE49-F238E27FC236}">
                <a16:creationId xmlns:a16="http://schemas.microsoft.com/office/drawing/2014/main" id="{D7876F82-5E7C-881F-9E52-C4CA212F51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5334000"/>
            <a:ext cx="22860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42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05798F0C-1F80-1328-1B06-9874F6EA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31A601AA-1486-8A9D-956C-AAB8EE058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49850"/>
            <a:ext cx="762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s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14A71664-507E-D613-3679-44B4B4848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49850"/>
            <a:ext cx="1066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EC6E37D2-ADCF-C979-59F6-497C0AC45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49850"/>
            <a:ext cx="762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5E642107-FB95-B06D-5630-6042DC06E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49850"/>
            <a:ext cx="762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DC613AA3-66BD-5C98-18A4-0CCC81B61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149850"/>
            <a:ext cx="762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524B09A5-B030-6D30-4C83-DBAE9FCE1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149850"/>
            <a:ext cx="9906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10CEE1FC-B671-160B-17E7-8D12B4394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149850"/>
            <a:ext cx="9144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 b="1">
                <a:solidFill>
                  <a:srgbClr val="0000FF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38922" name="WordArt 10">
            <a:extLst>
              <a:ext uri="{FF2B5EF4-FFF2-40B4-BE49-F238E27FC236}">
                <a16:creationId xmlns:a16="http://schemas.microsoft.com/office/drawing/2014/main" id="{2FB665A0-1C01-8FC4-F538-8CF2C167DD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5257800"/>
            <a:ext cx="22860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/</a:t>
            </a:r>
          </a:p>
        </p:txBody>
      </p:sp>
      <p:sp>
        <p:nvSpPr>
          <p:cNvPr id="38923" name="WordArt 11">
            <a:extLst>
              <a:ext uri="{FF2B5EF4-FFF2-40B4-BE49-F238E27FC236}">
                <a16:creationId xmlns:a16="http://schemas.microsoft.com/office/drawing/2014/main" id="{A35DC3FF-ADEF-3EFF-0D09-D09760B45C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5334000"/>
            <a:ext cx="22860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166</Words>
  <Application>Microsoft Office PowerPoint</Application>
  <PresentationFormat>On-screen Show (4:3)</PresentationFormat>
  <Paragraphs>68</Paragraphs>
  <Slides>29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Times New Roman</vt:lpstr>
      <vt:lpstr>.VnAvant</vt:lpstr>
      <vt:lpstr>.VnAvantH</vt:lpstr>
      <vt:lpstr>.VnTime</vt:lpstr>
      <vt:lpstr>Constantia</vt:lpstr>
      <vt:lpstr>Default Design</vt:lpstr>
      <vt:lpstr>Microsoft PowerPoint Slide</vt:lpstr>
      <vt:lpstr>   Lớp: 5 tuổi  Thời gian: 30 – 35 phút Giáo viên: Lưu Thị Hoa Chinh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Sông quê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 Thang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Nhu Huy</dc:creator>
  <cp:lastModifiedBy>Tin Hoc Sang Tao</cp:lastModifiedBy>
  <cp:revision>85</cp:revision>
  <dcterms:created xsi:type="dcterms:W3CDTF">2012-03-20T22:32:20Z</dcterms:created>
  <dcterms:modified xsi:type="dcterms:W3CDTF">2022-05-30T09:53:32Z</dcterms:modified>
</cp:coreProperties>
</file>