
<file path=[Content_Types].xml><?xml version="1.0" encoding="utf-8"?>
<Types xmlns="http://schemas.openxmlformats.org/package/2006/content-types">
  <Default Extension="bin" ContentType="application/vnd.openxmlformats-officedocument.oleObject"/>
  <Default Extension="gif" ContentType="image/gif"/>
  <Default Extension="jpeg" ContentType="image/jpeg"/>
  <Default Extension="png" ContentType="image/png"/>
  <Default Extension="rels" ContentType="application/vnd.openxmlformats-package.relationships+xml"/>
  <Default Extension="vml" ContentType="application/vnd.openxmlformats-officedocument.vmlDrawing"/>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ppt/notesSlides/notesSlide1.xml" ContentType="application/vnd.openxmlformats-officedocument.presentationml.notesSlide+xml"/>
  <Override PartName="/ppt/tags/tag2.xml" ContentType="application/vnd.openxmlformats-officedocument.presentationml.tags+xml"/>
  <Override PartName="/ppt/notesSlides/notesSlide2.xml" ContentType="application/vnd.openxmlformats-officedocument.presentationml.notesSlide+xml"/>
  <Override PartName="/ppt/tags/tag3.xml" ContentType="application/vnd.openxmlformats-officedocument.presentationml.tags+xml"/>
  <Override PartName="/ppt/notesSlides/notesSlide3.xml" ContentType="application/vnd.openxmlformats-officedocument.presentationml.notesSlide+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1" r:id="rId1"/>
  </p:sldMasterIdLst>
  <p:notesMasterIdLst>
    <p:notesMasterId r:id="rId14"/>
  </p:notesMasterIdLst>
  <p:sldIdLst>
    <p:sldId id="256" r:id="rId2"/>
    <p:sldId id="257" r:id="rId3"/>
    <p:sldId id="258" r:id="rId4"/>
    <p:sldId id="259" r:id="rId5"/>
    <p:sldId id="263" r:id="rId6"/>
    <p:sldId id="262" r:id="rId7"/>
    <p:sldId id="261" r:id="rId8"/>
    <p:sldId id="268" r:id="rId9"/>
    <p:sldId id="267" r:id="rId10"/>
    <p:sldId id="266" r:id="rId11"/>
    <p:sldId id="265" r:id="rId12"/>
    <p:sldId id="269" r:id="rId13"/>
  </p:sldIdLst>
  <p:sldSz cx="12192000" cy="6858000"/>
  <p:notesSz cx="6858000" cy="9144000"/>
  <p:defaultTextStyle>
    <a:defPPr>
      <a:defRPr lang="en-US"/>
    </a:defPPr>
    <a:lvl1pPr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1pPr>
    <a:lvl2pPr marL="457200"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914400"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371600"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828800"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286000" algn="l" defTabSz="914400" rtl="0" eaLnBrk="1" latinLnBrk="0" hangingPunct="1">
      <a:defRPr kern="1200">
        <a:solidFill>
          <a:schemeClr val="tx1"/>
        </a:solidFill>
        <a:latin typeface="Calibri" panose="020F0502020204030204" pitchFamily="34" charset="0"/>
        <a:ea typeface="+mn-ea"/>
        <a:cs typeface="+mn-cs"/>
      </a:defRPr>
    </a:lvl6pPr>
    <a:lvl7pPr marL="2743200" algn="l" defTabSz="914400" rtl="0" eaLnBrk="1" latinLnBrk="0" hangingPunct="1">
      <a:defRPr kern="1200">
        <a:solidFill>
          <a:schemeClr val="tx1"/>
        </a:solidFill>
        <a:latin typeface="Calibri" panose="020F0502020204030204" pitchFamily="34" charset="0"/>
        <a:ea typeface="+mn-ea"/>
        <a:cs typeface="+mn-cs"/>
      </a:defRPr>
    </a:lvl7pPr>
    <a:lvl8pPr marL="3200400" algn="l" defTabSz="914400" rtl="0" eaLnBrk="1" latinLnBrk="0" hangingPunct="1">
      <a:defRPr kern="1200">
        <a:solidFill>
          <a:schemeClr val="tx1"/>
        </a:solidFill>
        <a:latin typeface="Calibri" panose="020F0502020204030204" pitchFamily="34" charset="0"/>
        <a:ea typeface="+mn-ea"/>
        <a:cs typeface="+mn-cs"/>
      </a:defRPr>
    </a:lvl8pPr>
    <a:lvl9pPr marL="3657600" algn="l" defTabSz="914400" rtl="0" eaLnBrk="1" latinLnBrk="0" hangingPunct="1">
      <a:defRPr kern="1200">
        <a:solidFill>
          <a:schemeClr val="tx1"/>
        </a:solidFill>
        <a:latin typeface="Calibri" panose="020F0502020204030204"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82" d="100"/>
          <a:sy n="82" d="100"/>
        </p:scale>
        <p:origin x="691" y="72"/>
      </p:cViewPr>
      <p:guideLst>
        <p:guide orient="horz" pos="2160"/>
        <p:guide pos="384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5.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218" name="Rectangle 2">
            <a:extLst>
              <a:ext uri="{FF2B5EF4-FFF2-40B4-BE49-F238E27FC236}">
                <a16:creationId xmlns:a16="http://schemas.microsoft.com/office/drawing/2014/main" id="{0BB2D8A8-F7A0-2EF3-7BE0-151C3BC1CE89}"/>
              </a:ext>
            </a:extLst>
          </p:cNvPr>
          <p:cNvSpPr>
            <a:spLocks noGrp="1" noChangeArrowheads="1"/>
          </p:cNvSpPr>
          <p:nvPr>
            <p:ph type="hdr" sz="quarter"/>
          </p:nvPr>
        </p:nvSpPr>
        <p:spPr bwMode="auto">
          <a:xfrm>
            <a:off x="0" y="0"/>
            <a:ext cx="2971800" cy="457200"/>
          </a:xfrm>
          <a:prstGeom prst="rect">
            <a:avLst/>
          </a:prstGeom>
          <a:noFill/>
          <a:ln>
            <a:noFill/>
          </a:ln>
          <a:effectLst/>
        </p:spPr>
        <p:txBody>
          <a:bodyPr vert="horz" wrap="square" lIns="91440" tIns="45720" rIns="91440" bIns="45720" numCol="1" anchor="t" anchorCtr="0" compatLnSpc="1">
            <a:prstTxWarp prst="textNoShape">
              <a:avLst/>
            </a:prstTxWarp>
          </a:bodyPr>
          <a:lstStyle>
            <a:lvl1pPr eaLnBrk="1" fontAlgn="auto" hangingPunct="1">
              <a:spcBef>
                <a:spcPts val="0"/>
              </a:spcBef>
              <a:spcAft>
                <a:spcPts val="0"/>
              </a:spcAft>
              <a:defRPr sz="1200">
                <a:latin typeface="Arial" panose="020B0604020202020204" pitchFamily="34" charset="0"/>
              </a:defRPr>
            </a:lvl1pPr>
          </a:lstStyle>
          <a:p>
            <a:pPr>
              <a:defRPr/>
            </a:pPr>
            <a:endParaRPr lang="en-US" altLang="vi-VN"/>
          </a:p>
        </p:txBody>
      </p:sp>
      <p:sp>
        <p:nvSpPr>
          <p:cNvPr id="9219" name="Rectangle 3">
            <a:extLst>
              <a:ext uri="{FF2B5EF4-FFF2-40B4-BE49-F238E27FC236}">
                <a16:creationId xmlns:a16="http://schemas.microsoft.com/office/drawing/2014/main" id="{0D8EAA4B-8995-2AA9-6B1A-FDACD64EEFBA}"/>
              </a:ext>
            </a:extLst>
          </p:cNvPr>
          <p:cNvSpPr>
            <a:spLocks noGrp="1" noChangeArrowheads="1"/>
          </p:cNvSpPr>
          <p:nvPr>
            <p:ph type="dt" idx="1"/>
          </p:nvPr>
        </p:nvSpPr>
        <p:spPr bwMode="auto">
          <a:xfrm>
            <a:off x="3884613" y="0"/>
            <a:ext cx="2971800" cy="457200"/>
          </a:xfrm>
          <a:prstGeom prst="rect">
            <a:avLst/>
          </a:prstGeom>
          <a:noFill/>
          <a:ln>
            <a:noFill/>
          </a:ln>
          <a:effectLst/>
        </p:spPr>
        <p:txBody>
          <a:bodyPr vert="horz" wrap="square" lIns="91440" tIns="45720" rIns="91440" bIns="45720" numCol="1" anchor="t" anchorCtr="0" compatLnSpc="1">
            <a:prstTxWarp prst="textNoShape">
              <a:avLst/>
            </a:prstTxWarp>
          </a:bodyPr>
          <a:lstStyle>
            <a:lvl1pPr algn="r" eaLnBrk="1" fontAlgn="auto" hangingPunct="1">
              <a:spcBef>
                <a:spcPts val="0"/>
              </a:spcBef>
              <a:spcAft>
                <a:spcPts val="0"/>
              </a:spcAft>
              <a:defRPr sz="1200">
                <a:latin typeface="Arial" panose="020B0604020202020204" pitchFamily="34" charset="0"/>
              </a:defRPr>
            </a:lvl1pPr>
          </a:lstStyle>
          <a:p>
            <a:pPr>
              <a:defRPr/>
            </a:pPr>
            <a:endParaRPr lang="en-US" altLang="vi-VN"/>
          </a:p>
        </p:txBody>
      </p:sp>
      <p:sp>
        <p:nvSpPr>
          <p:cNvPr id="2052" name="Rectangle 4">
            <a:extLst>
              <a:ext uri="{FF2B5EF4-FFF2-40B4-BE49-F238E27FC236}">
                <a16:creationId xmlns:a16="http://schemas.microsoft.com/office/drawing/2014/main" id="{3C31C7AB-F0DF-902A-9812-BC6AECA0A640}"/>
              </a:ext>
            </a:extLst>
          </p:cNvPr>
          <p:cNvSpPr>
            <a:spLocks noRot="1" noChangeArrowheads="1" noTextEdit="1"/>
          </p:cNvSpPr>
          <p:nvPr>
            <p:ph type="sldImg" idx="2"/>
          </p:nvPr>
        </p:nvSpPr>
        <p:spPr bwMode="auto">
          <a:xfrm>
            <a:off x="381000" y="685800"/>
            <a:ext cx="6096000" cy="3429000"/>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9221" name="Rectangle 5">
            <a:extLst>
              <a:ext uri="{FF2B5EF4-FFF2-40B4-BE49-F238E27FC236}">
                <a16:creationId xmlns:a16="http://schemas.microsoft.com/office/drawing/2014/main" id="{7A44B1DF-D1AB-DB6A-8D1F-B1207D8C448A}"/>
              </a:ext>
            </a:extLst>
          </p:cNvPr>
          <p:cNvSpPr>
            <a:spLocks noGrp="1" noChangeArrowheads="1"/>
          </p:cNvSpPr>
          <p:nvPr>
            <p:ph type="body" sz="quarter" idx="3"/>
          </p:nvPr>
        </p:nvSpPr>
        <p:spPr bwMode="auto">
          <a:xfrm>
            <a:off x="685800" y="4343400"/>
            <a:ext cx="5486400" cy="4114800"/>
          </a:xfrm>
          <a:prstGeom prst="rect">
            <a:avLst/>
          </a:prstGeom>
          <a:noFill/>
          <a:ln>
            <a:noFill/>
          </a:ln>
          <a:effectLst/>
        </p:spPr>
        <p:txBody>
          <a:bodyPr vert="horz" wrap="square" lIns="91440" tIns="45720" rIns="91440" bIns="45720" numCol="1" anchor="t" anchorCtr="0" compatLnSpc="1">
            <a:prstTxWarp prst="textNoShape">
              <a:avLst/>
            </a:prstTxWarp>
          </a:bodyPr>
          <a:lstStyle/>
          <a:p>
            <a:pPr lvl="0"/>
            <a:r>
              <a:rPr lang="en-US" altLang="vi-VN" noProof="0"/>
              <a:t>Click to edit Master text styles</a:t>
            </a:r>
          </a:p>
          <a:p>
            <a:pPr lvl="1"/>
            <a:r>
              <a:rPr lang="en-US" altLang="vi-VN" noProof="0"/>
              <a:t>Second level</a:t>
            </a:r>
          </a:p>
          <a:p>
            <a:pPr lvl="2"/>
            <a:r>
              <a:rPr lang="en-US" altLang="vi-VN" noProof="0"/>
              <a:t>Third level</a:t>
            </a:r>
          </a:p>
          <a:p>
            <a:pPr lvl="3"/>
            <a:r>
              <a:rPr lang="en-US" altLang="vi-VN" noProof="0"/>
              <a:t>Fourth level</a:t>
            </a:r>
          </a:p>
          <a:p>
            <a:pPr lvl="4"/>
            <a:r>
              <a:rPr lang="en-US" altLang="vi-VN" noProof="0"/>
              <a:t>Fifth level</a:t>
            </a:r>
          </a:p>
        </p:txBody>
      </p:sp>
      <p:sp>
        <p:nvSpPr>
          <p:cNvPr id="9222" name="Rectangle 6">
            <a:extLst>
              <a:ext uri="{FF2B5EF4-FFF2-40B4-BE49-F238E27FC236}">
                <a16:creationId xmlns:a16="http://schemas.microsoft.com/office/drawing/2014/main" id="{CB4C8810-638D-EDA0-0C76-C71628732FFB}"/>
              </a:ext>
            </a:extLst>
          </p:cNvPr>
          <p:cNvSpPr>
            <a:spLocks noGrp="1" noChangeArrowheads="1"/>
          </p:cNvSpPr>
          <p:nvPr>
            <p:ph type="ftr" sz="quarter" idx="4"/>
          </p:nvPr>
        </p:nvSpPr>
        <p:spPr bwMode="auto">
          <a:xfrm>
            <a:off x="0" y="8685213"/>
            <a:ext cx="2971800" cy="457200"/>
          </a:xfrm>
          <a:prstGeom prst="rect">
            <a:avLst/>
          </a:prstGeom>
          <a:noFill/>
          <a:ln>
            <a:noFill/>
          </a:ln>
          <a:effectLst/>
        </p:spPr>
        <p:txBody>
          <a:bodyPr vert="horz" wrap="square" lIns="91440" tIns="45720" rIns="91440" bIns="45720" numCol="1" anchor="b" anchorCtr="0" compatLnSpc="1">
            <a:prstTxWarp prst="textNoShape">
              <a:avLst/>
            </a:prstTxWarp>
          </a:bodyPr>
          <a:lstStyle>
            <a:lvl1pPr eaLnBrk="1" fontAlgn="auto" hangingPunct="1">
              <a:spcBef>
                <a:spcPts val="0"/>
              </a:spcBef>
              <a:spcAft>
                <a:spcPts val="0"/>
              </a:spcAft>
              <a:defRPr sz="1200">
                <a:latin typeface="Arial" panose="020B0604020202020204" pitchFamily="34" charset="0"/>
              </a:defRPr>
            </a:lvl1pPr>
          </a:lstStyle>
          <a:p>
            <a:pPr>
              <a:defRPr/>
            </a:pPr>
            <a:endParaRPr lang="en-US" altLang="vi-VN"/>
          </a:p>
        </p:txBody>
      </p:sp>
      <p:sp>
        <p:nvSpPr>
          <p:cNvPr id="9223" name="Rectangle 7">
            <a:extLst>
              <a:ext uri="{FF2B5EF4-FFF2-40B4-BE49-F238E27FC236}">
                <a16:creationId xmlns:a16="http://schemas.microsoft.com/office/drawing/2014/main" id="{D485F61D-01C3-E67B-AA8F-981EBA8A39AC}"/>
              </a:ext>
            </a:extLst>
          </p:cNvPr>
          <p:cNvSpPr>
            <a:spLocks noGrp="1" noChangeArrowheads="1"/>
          </p:cNvSpPr>
          <p:nvPr>
            <p:ph type="sldNum" sz="quarter" idx="5"/>
          </p:nvPr>
        </p:nvSpPr>
        <p:spPr bwMode="auto">
          <a:xfrm>
            <a:off x="3884613" y="8685213"/>
            <a:ext cx="2971800" cy="457200"/>
          </a:xfrm>
          <a:prstGeom prst="rect">
            <a:avLst/>
          </a:prstGeom>
          <a:noFill/>
          <a:ln>
            <a:noFill/>
          </a:ln>
          <a:effectLst/>
        </p:spPr>
        <p:txBody>
          <a:bodyPr vert="horz" wrap="square" lIns="91440" tIns="45720" rIns="91440" bIns="45720" numCol="1" anchor="b" anchorCtr="0" compatLnSpc="1">
            <a:prstTxWarp prst="textNoShape">
              <a:avLst/>
            </a:prstTxWarp>
          </a:bodyPr>
          <a:lstStyle>
            <a:lvl1pPr algn="r" eaLnBrk="1" fontAlgn="auto" hangingPunct="1">
              <a:spcBef>
                <a:spcPts val="0"/>
              </a:spcBef>
              <a:spcAft>
                <a:spcPts val="0"/>
              </a:spcAft>
              <a:defRPr sz="1200">
                <a:latin typeface="Arial" panose="020B0604020202020204" pitchFamily="34" charset="0"/>
              </a:defRPr>
            </a:lvl1pPr>
          </a:lstStyle>
          <a:p>
            <a:pPr>
              <a:defRPr/>
            </a:pPr>
            <a:fld id="{ABDA4E5A-059F-45B8-8663-E39002D4C488}" type="slidenum">
              <a:rPr lang="en-US" altLang="vi-VN"/>
              <a:pPr>
                <a:defRPr/>
              </a:pPr>
              <a:t>‹#›</a:t>
            </a:fld>
            <a:endParaRPr lang="en-US" altLang="vi-VN"/>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panose="020B0604020202020204" pitchFamily="34" charset="0"/>
        <a:ea typeface="+mn-ea"/>
        <a:cs typeface="+mn-cs"/>
      </a:defRPr>
    </a:lvl1pPr>
    <a:lvl2pPr marL="457200" algn="l" rtl="0" eaLnBrk="0" fontAlgn="base" hangingPunct="0">
      <a:spcBef>
        <a:spcPct val="30000"/>
      </a:spcBef>
      <a:spcAft>
        <a:spcPct val="0"/>
      </a:spcAft>
      <a:defRPr sz="1200" kern="1200">
        <a:solidFill>
          <a:schemeClr val="tx1"/>
        </a:solidFill>
        <a:latin typeface="Arial" panose="020B0604020202020204" pitchFamily="34" charset="0"/>
        <a:ea typeface="+mn-ea"/>
        <a:cs typeface="+mn-cs"/>
      </a:defRPr>
    </a:lvl2pPr>
    <a:lvl3pPr marL="914400" algn="l" rtl="0" eaLnBrk="0" fontAlgn="base" hangingPunct="0">
      <a:spcBef>
        <a:spcPct val="30000"/>
      </a:spcBef>
      <a:spcAft>
        <a:spcPct val="0"/>
      </a:spcAft>
      <a:defRPr sz="1200" kern="1200">
        <a:solidFill>
          <a:schemeClr val="tx1"/>
        </a:solidFill>
        <a:latin typeface="Arial" panose="020B0604020202020204" pitchFamily="34" charset="0"/>
        <a:ea typeface="+mn-ea"/>
        <a:cs typeface="+mn-cs"/>
      </a:defRPr>
    </a:lvl3pPr>
    <a:lvl4pPr marL="1371600" algn="l" rtl="0" eaLnBrk="0" fontAlgn="base" hangingPunct="0">
      <a:spcBef>
        <a:spcPct val="30000"/>
      </a:spcBef>
      <a:spcAft>
        <a:spcPct val="0"/>
      </a:spcAft>
      <a:defRPr sz="1200" kern="1200">
        <a:solidFill>
          <a:schemeClr val="tx1"/>
        </a:solidFill>
        <a:latin typeface="Arial" panose="020B0604020202020204" pitchFamily="34" charset="0"/>
        <a:ea typeface="+mn-ea"/>
        <a:cs typeface="+mn-cs"/>
      </a:defRPr>
    </a:lvl4pPr>
    <a:lvl5pPr marL="1828800" algn="l" rtl="0" eaLnBrk="0" fontAlgn="base" hangingPunct="0">
      <a:spcBef>
        <a:spcPct val="30000"/>
      </a:spcBef>
      <a:spcAft>
        <a:spcPct val="0"/>
      </a:spcAft>
      <a:defRPr sz="1200" kern="1200">
        <a:solidFill>
          <a:schemeClr val="tx1"/>
        </a:solidFill>
        <a:latin typeface="Arial" panose="020B0604020202020204"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7">
            <a:extLst>
              <a:ext uri="{FF2B5EF4-FFF2-40B4-BE49-F238E27FC236}">
                <a16:creationId xmlns:a16="http://schemas.microsoft.com/office/drawing/2014/main" id="{5196EC7F-2398-00B5-0EEE-0A31F31A32D6}"/>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8F310284-E40B-47E7-9251-B87A142EEE3F}" type="slidenum">
              <a:rPr lang="en-US" altLang="vi-VN" smtClean="0">
                <a:latin typeface="Arial" panose="020B0604020202020204" pitchFamily="34" charset="0"/>
              </a:rPr>
              <a:pPr fontAlgn="base">
                <a:spcBef>
                  <a:spcPct val="0"/>
                </a:spcBef>
                <a:spcAft>
                  <a:spcPct val="0"/>
                </a:spcAft>
              </a:pPr>
              <a:t>5</a:t>
            </a:fld>
            <a:endParaRPr lang="en-US" altLang="vi-VN">
              <a:latin typeface="Arial" panose="020B0604020202020204" pitchFamily="34" charset="0"/>
            </a:endParaRPr>
          </a:p>
        </p:txBody>
      </p:sp>
      <p:sp>
        <p:nvSpPr>
          <p:cNvPr id="8195" name="Rectangle 2">
            <a:extLst>
              <a:ext uri="{FF2B5EF4-FFF2-40B4-BE49-F238E27FC236}">
                <a16:creationId xmlns:a16="http://schemas.microsoft.com/office/drawing/2014/main" id="{F8E5AE0E-A12A-0499-E59C-58BBA5665A9E}"/>
              </a:ext>
            </a:extLst>
          </p:cNvPr>
          <p:cNvSpPr>
            <a:spLocks noRot="1" noChangeArrowheads="1" noTextEdit="1"/>
          </p:cNvSpPr>
          <p:nvPr>
            <p:ph type="sldImg"/>
          </p:nvPr>
        </p:nvSpPr>
        <p:spPr>
          <a:ln/>
        </p:spPr>
      </p:sp>
      <p:sp>
        <p:nvSpPr>
          <p:cNvPr id="8196" name="Rectangle 3">
            <a:extLst>
              <a:ext uri="{FF2B5EF4-FFF2-40B4-BE49-F238E27FC236}">
                <a16:creationId xmlns:a16="http://schemas.microsoft.com/office/drawing/2014/main" id="{92E14D0D-AB01-2484-D633-D606F480E3A8}"/>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r>
              <a:rPr lang="en-US" altLang="vi-VN"/>
              <a:t>5</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7">
            <a:extLst>
              <a:ext uri="{FF2B5EF4-FFF2-40B4-BE49-F238E27FC236}">
                <a16:creationId xmlns:a16="http://schemas.microsoft.com/office/drawing/2014/main" id="{06030938-ACEB-7A1C-2745-D6700BC2B262}"/>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9A0C56EA-E00E-48EB-AB89-5A78FF98B83F}" type="slidenum">
              <a:rPr lang="en-US" altLang="vi-VN" smtClean="0">
                <a:latin typeface="Arial" panose="020B0604020202020204" pitchFamily="34" charset="0"/>
              </a:rPr>
              <a:pPr fontAlgn="base">
                <a:spcBef>
                  <a:spcPct val="0"/>
                </a:spcBef>
                <a:spcAft>
                  <a:spcPct val="0"/>
                </a:spcAft>
              </a:pPr>
              <a:t>6</a:t>
            </a:fld>
            <a:endParaRPr lang="en-US" altLang="vi-VN">
              <a:latin typeface="Arial" panose="020B0604020202020204" pitchFamily="34" charset="0"/>
            </a:endParaRPr>
          </a:p>
        </p:txBody>
      </p:sp>
      <p:sp>
        <p:nvSpPr>
          <p:cNvPr id="10243" name="Rectangle 2">
            <a:extLst>
              <a:ext uri="{FF2B5EF4-FFF2-40B4-BE49-F238E27FC236}">
                <a16:creationId xmlns:a16="http://schemas.microsoft.com/office/drawing/2014/main" id="{28421D61-CA0C-0A3E-E8B7-FE56131055BF}"/>
              </a:ext>
            </a:extLst>
          </p:cNvPr>
          <p:cNvSpPr>
            <a:spLocks noRot="1" noChangeArrowheads="1" noTextEdit="1"/>
          </p:cNvSpPr>
          <p:nvPr>
            <p:ph type="sldImg"/>
          </p:nvPr>
        </p:nvSpPr>
        <p:spPr>
          <a:ln/>
        </p:spPr>
      </p:sp>
      <p:sp>
        <p:nvSpPr>
          <p:cNvPr id="10244" name="Rectangle 3">
            <a:extLst>
              <a:ext uri="{FF2B5EF4-FFF2-40B4-BE49-F238E27FC236}">
                <a16:creationId xmlns:a16="http://schemas.microsoft.com/office/drawing/2014/main" id="{992DAFEA-77A2-DD59-F3F4-D4ABBEAA9F43}"/>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r>
              <a:rPr lang="en-US" altLang="vi-VN"/>
              <a:t>5</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7">
            <a:extLst>
              <a:ext uri="{FF2B5EF4-FFF2-40B4-BE49-F238E27FC236}">
                <a16:creationId xmlns:a16="http://schemas.microsoft.com/office/drawing/2014/main" id="{0FE8F00F-7678-D8C1-E332-622CEB7C809E}"/>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FDF3D94F-2DEB-4A4C-BD24-B214D034DB05}" type="slidenum">
              <a:rPr lang="en-US" altLang="vi-VN" smtClean="0">
                <a:latin typeface="Arial" panose="020B0604020202020204" pitchFamily="34" charset="0"/>
              </a:rPr>
              <a:pPr fontAlgn="base">
                <a:spcBef>
                  <a:spcPct val="0"/>
                </a:spcBef>
                <a:spcAft>
                  <a:spcPct val="0"/>
                </a:spcAft>
              </a:pPr>
              <a:t>7</a:t>
            </a:fld>
            <a:endParaRPr lang="en-US" altLang="vi-VN">
              <a:latin typeface="Arial" panose="020B0604020202020204" pitchFamily="34" charset="0"/>
            </a:endParaRPr>
          </a:p>
        </p:txBody>
      </p:sp>
      <p:sp>
        <p:nvSpPr>
          <p:cNvPr id="12291" name="Rectangle 2">
            <a:extLst>
              <a:ext uri="{FF2B5EF4-FFF2-40B4-BE49-F238E27FC236}">
                <a16:creationId xmlns:a16="http://schemas.microsoft.com/office/drawing/2014/main" id="{DCB191D1-05AF-B7F6-77AA-5323ECAC4C7C}"/>
              </a:ext>
            </a:extLst>
          </p:cNvPr>
          <p:cNvSpPr>
            <a:spLocks noRot="1" noChangeArrowheads="1" noTextEdit="1"/>
          </p:cNvSpPr>
          <p:nvPr>
            <p:ph type="sldImg"/>
          </p:nvPr>
        </p:nvSpPr>
        <p:spPr>
          <a:ln/>
        </p:spPr>
      </p:sp>
      <p:sp>
        <p:nvSpPr>
          <p:cNvPr id="12292" name="Rectangle 3">
            <a:extLst>
              <a:ext uri="{FF2B5EF4-FFF2-40B4-BE49-F238E27FC236}">
                <a16:creationId xmlns:a16="http://schemas.microsoft.com/office/drawing/2014/main" id="{13CE3E28-2B99-781E-2E17-197970A014E2}"/>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r>
              <a:rPr lang="en-US" altLang="vi-VN"/>
              <a:t>5</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êu đề Bản chiếu">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vi-VN"/>
              <a:t>Bấm để sửa kiểu tiêu đề Bản cái</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vi-VN"/>
              <a:t>Bấm để chỉnh sửa kiểu tiêu đề phụ của Bản cái</a:t>
            </a:r>
            <a:endParaRPr lang="en-US" dirty="0"/>
          </a:p>
        </p:txBody>
      </p:sp>
      <p:sp>
        <p:nvSpPr>
          <p:cNvPr id="4" name="Date Placeholder 3">
            <a:extLst>
              <a:ext uri="{FF2B5EF4-FFF2-40B4-BE49-F238E27FC236}">
                <a16:creationId xmlns:a16="http://schemas.microsoft.com/office/drawing/2014/main" id="{EECD5EFC-EDC1-7A1A-71B7-4EE40148D70D}"/>
              </a:ext>
            </a:extLst>
          </p:cNvPr>
          <p:cNvSpPr>
            <a:spLocks noGrp="1"/>
          </p:cNvSpPr>
          <p:nvPr>
            <p:ph type="dt" sz="half" idx="10"/>
          </p:nvPr>
        </p:nvSpPr>
        <p:spPr/>
        <p:txBody>
          <a:bodyPr/>
          <a:lstStyle>
            <a:lvl1pPr>
              <a:defRPr/>
            </a:lvl1pPr>
          </a:lstStyle>
          <a:p>
            <a:pPr>
              <a:defRPr/>
            </a:pPr>
            <a:endParaRPr lang="en-US" altLang="vi-VN"/>
          </a:p>
        </p:txBody>
      </p:sp>
      <p:sp>
        <p:nvSpPr>
          <p:cNvPr id="5" name="Footer Placeholder 4">
            <a:extLst>
              <a:ext uri="{FF2B5EF4-FFF2-40B4-BE49-F238E27FC236}">
                <a16:creationId xmlns:a16="http://schemas.microsoft.com/office/drawing/2014/main" id="{4AB5AAF0-5D33-3401-60F6-5971BB6F3262}"/>
              </a:ext>
            </a:extLst>
          </p:cNvPr>
          <p:cNvSpPr>
            <a:spLocks noGrp="1"/>
          </p:cNvSpPr>
          <p:nvPr>
            <p:ph type="ftr" sz="quarter" idx="11"/>
          </p:nvPr>
        </p:nvSpPr>
        <p:spPr/>
        <p:txBody>
          <a:bodyPr/>
          <a:lstStyle>
            <a:lvl1pPr>
              <a:defRPr/>
            </a:lvl1pPr>
          </a:lstStyle>
          <a:p>
            <a:pPr>
              <a:defRPr/>
            </a:pPr>
            <a:endParaRPr lang="en-US" altLang="vi-VN"/>
          </a:p>
        </p:txBody>
      </p:sp>
      <p:sp>
        <p:nvSpPr>
          <p:cNvPr id="6" name="Slide Number Placeholder 5">
            <a:extLst>
              <a:ext uri="{FF2B5EF4-FFF2-40B4-BE49-F238E27FC236}">
                <a16:creationId xmlns:a16="http://schemas.microsoft.com/office/drawing/2014/main" id="{29BDD754-C148-A0F8-87FA-E50B559CB7F0}"/>
              </a:ext>
            </a:extLst>
          </p:cNvPr>
          <p:cNvSpPr>
            <a:spLocks noGrp="1"/>
          </p:cNvSpPr>
          <p:nvPr>
            <p:ph type="sldNum" sz="quarter" idx="12"/>
          </p:nvPr>
        </p:nvSpPr>
        <p:spPr/>
        <p:txBody>
          <a:bodyPr/>
          <a:lstStyle>
            <a:lvl1pPr>
              <a:defRPr/>
            </a:lvl1pPr>
          </a:lstStyle>
          <a:p>
            <a:pPr>
              <a:defRPr/>
            </a:pPr>
            <a:fld id="{8B8FFDAF-7D26-41E0-986F-3E9EE0EA16CE}" type="slidenum">
              <a:rPr lang="en-US" altLang="vi-VN"/>
              <a:pPr>
                <a:defRPr/>
              </a:pPr>
              <a:t>‹#›</a:t>
            </a:fld>
            <a:endParaRPr lang="en-US" altLang="vi-VN"/>
          </a:p>
        </p:txBody>
      </p:sp>
    </p:spTree>
    <p:extLst>
      <p:ext uri="{BB962C8B-B14F-4D97-AF65-F5344CB8AC3E}">
        <p14:creationId xmlns:p14="http://schemas.microsoft.com/office/powerpoint/2010/main" val="280611627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êu đề và Văn bản Dọc">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vi-VN"/>
              <a:t>Bấm để sửa kiểu tiêu đề Bản cái</a:t>
            </a:r>
            <a:endParaRPr lang="en-US" dirty="0"/>
          </a:p>
        </p:txBody>
      </p:sp>
      <p:sp>
        <p:nvSpPr>
          <p:cNvPr id="3" name="Vertical Text Placeholder 2"/>
          <p:cNvSpPr>
            <a:spLocks noGrp="1"/>
          </p:cNvSpPr>
          <p:nvPr>
            <p:ph type="body" orient="vert" idx="1"/>
          </p:nvPr>
        </p:nvSpPr>
        <p:spPr/>
        <p:txBody>
          <a:bodyPr vert="eaVert"/>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endParaRPr lang="en-US" dirty="0"/>
          </a:p>
        </p:txBody>
      </p:sp>
      <p:sp>
        <p:nvSpPr>
          <p:cNvPr id="4" name="Date Placeholder 3">
            <a:extLst>
              <a:ext uri="{FF2B5EF4-FFF2-40B4-BE49-F238E27FC236}">
                <a16:creationId xmlns:a16="http://schemas.microsoft.com/office/drawing/2014/main" id="{F38E7AE7-74B2-5DBD-CB38-73B86E2B985D}"/>
              </a:ext>
            </a:extLst>
          </p:cNvPr>
          <p:cNvSpPr>
            <a:spLocks noGrp="1"/>
          </p:cNvSpPr>
          <p:nvPr>
            <p:ph type="dt" sz="half" idx="10"/>
          </p:nvPr>
        </p:nvSpPr>
        <p:spPr/>
        <p:txBody>
          <a:bodyPr/>
          <a:lstStyle>
            <a:lvl1pPr>
              <a:defRPr/>
            </a:lvl1pPr>
          </a:lstStyle>
          <a:p>
            <a:pPr>
              <a:defRPr/>
            </a:pPr>
            <a:endParaRPr lang="en-US" altLang="vi-VN"/>
          </a:p>
        </p:txBody>
      </p:sp>
      <p:sp>
        <p:nvSpPr>
          <p:cNvPr id="5" name="Footer Placeholder 4">
            <a:extLst>
              <a:ext uri="{FF2B5EF4-FFF2-40B4-BE49-F238E27FC236}">
                <a16:creationId xmlns:a16="http://schemas.microsoft.com/office/drawing/2014/main" id="{39988414-DCA8-118F-475C-ADC1BE8D18AE}"/>
              </a:ext>
            </a:extLst>
          </p:cNvPr>
          <p:cNvSpPr>
            <a:spLocks noGrp="1"/>
          </p:cNvSpPr>
          <p:nvPr>
            <p:ph type="ftr" sz="quarter" idx="11"/>
          </p:nvPr>
        </p:nvSpPr>
        <p:spPr/>
        <p:txBody>
          <a:bodyPr/>
          <a:lstStyle>
            <a:lvl1pPr>
              <a:defRPr/>
            </a:lvl1pPr>
          </a:lstStyle>
          <a:p>
            <a:pPr>
              <a:defRPr/>
            </a:pPr>
            <a:endParaRPr lang="en-US" altLang="vi-VN"/>
          </a:p>
        </p:txBody>
      </p:sp>
      <p:sp>
        <p:nvSpPr>
          <p:cNvPr id="6" name="Slide Number Placeholder 5">
            <a:extLst>
              <a:ext uri="{FF2B5EF4-FFF2-40B4-BE49-F238E27FC236}">
                <a16:creationId xmlns:a16="http://schemas.microsoft.com/office/drawing/2014/main" id="{C7D80C41-792C-5520-F278-8713894C3372}"/>
              </a:ext>
            </a:extLst>
          </p:cNvPr>
          <p:cNvSpPr>
            <a:spLocks noGrp="1"/>
          </p:cNvSpPr>
          <p:nvPr>
            <p:ph type="sldNum" sz="quarter" idx="12"/>
          </p:nvPr>
        </p:nvSpPr>
        <p:spPr/>
        <p:txBody>
          <a:bodyPr/>
          <a:lstStyle>
            <a:lvl1pPr>
              <a:defRPr/>
            </a:lvl1pPr>
          </a:lstStyle>
          <a:p>
            <a:pPr>
              <a:defRPr/>
            </a:pPr>
            <a:fld id="{2AEF9BB1-8DEF-431B-A7C8-2F01FBA5DBAB}" type="slidenum">
              <a:rPr lang="en-US" altLang="vi-VN"/>
              <a:pPr>
                <a:defRPr/>
              </a:pPr>
              <a:t>‹#›</a:t>
            </a:fld>
            <a:endParaRPr lang="en-US" altLang="vi-VN"/>
          </a:p>
        </p:txBody>
      </p:sp>
    </p:spTree>
    <p:extLst>
      <p:ext uri="{BB962C8B-B14F-4D97-AF65-F5344CB8AC3E}">
        <p14:creationId xmlns:p14="http://schemas.microsoft.com/office/powerpoint/2010/main" val="207278184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êu đề Dọc và Văn bản">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vi-VN"/>
              <a:t>Bấm để sửa kiểu tiêu đề Bản cái</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endParaRPr lang="en-US" dirty="0"/>
          </a:p>
        </p:txBody>
      </p:sp>
      <p:sp>
        <p:nvSpPr>
          <p:cNvPr id="4" name="Date Placeholder 3">
            <a:extLst>
              <a:ext uri="{FF2B5EF4-FFF2-40B4-BE49-F238E27FC236}">
                <a16:creationId xmlns:a16="http://schemas.microsoft.com/office/drawing/2014/main" id="{688BA14C-DDC6-7ADE-7CB8-6035A7B3800B}"/>
              </a:ext>
            </a:extLst>
          </p:cNvPr>
          <p:cNvSpPr>
            <a:spLocks noGrp="1"/>
          </p:cNvSpPr>
          <p:nvPr>
            <p:ph type="dt" sz="half" idx="10"/>
          </p:nvPr>
        </p:nvSpPr>
        <p:spPr/>
        <p:txBody>
          <a:bodyPr/>
          <a:lstStyle>
            <a:lvl1pPr>
              <a:defRPr/>
            </a:lvl1pPr>
          </a:lstStyle>
          <a:p>
            <a:pPr>
              <a:defRPr/>
            </a:pPr>
            <a:endParaRPr lang="en-US" altLang="vi-VN"/>
          </a:p>
        </p:txBody>
      </p:sp>
      <p:sp>
        <p:nvSpPr>
          <p:cNvPr id="5" name="Footer Placeholder 4">
            <a:extLst>
              <a:ext uri="{FF2B5EF4-FFF2-40B4-BE49-F238E27FC236}">
                <a16:creationId xmlns:a16="http://schemas.microsoft.com/office/drawing/2014/main" id="{B9D316C0-86DC-F852-511C-C732550A1CF9}"/>
              </a:ext>
            </a:extLst>
          </p:cNvPr>
          <p:cNvSpPr>
            <a:spLocks noGrp="1"/>
          </p:cNvSpPr>
          <p:nvPr>
            <p:ph type="ftr" sz="quarter" idx="11"/>
          </p:nvPr>
        </p:nvSpPr>
        <p:spPr/>
        <p:txBody>
          <a:bodyPr/>
          <a:lstStyle>
            <a:lvl1pPr>
              <a:defRPr/>
            </a:lvl1pPr>
          </a:lstStyle>
          <a:p>
            <a:pPr>
              <a:defRPr/>
            </a:pPr>
            <a:endParaRPr lang="en-US" altLang="vi-VN"/>
          </a:p>
        </p:txBody>
      </p:sp>
      <p:sp>
        <p:nvSpPr>
          <p:cNvPr id="6" name="Slide Number Placeholder 5">
            <a:extLst>
              <a:ext uri="{FF2B5EF4-FFF2-40B4-BE49-F238E27FC236}">
                <a16:creationId xmlns:a16="http://schemas.microsoft.com/office/drawing/2014/main" id="{488CB080-D747-D10F-680A-2FE3788EC45D}"/>
              </a:ext>
            </a:extLst>
          </p:cNvPr>
          <p:cNvSpPr>
            <a:spLocks noGrp="1"/>
          </p:cNvSpPr>
          <p:nvPr>
            <p:ph type="sldNum" sz="quarter" idx="12"/>
          </p:nvPr>
        </p:nvSpPr>
        <p:spPr/>
        <p:txBody>
          <a:bodyPr/>
          <a:lstStyle>
            <a:lvl1pPr>
              <a:defRPr/>
            </a:lvl1pPr>
          </a:lstStyle>
          <a:p>
            <a:pPr>
              <a:defRPr/>
            </a:pPr>
            <a:fld id="{7E8EF993-22DA-4F51-AC9E-22902C857812}" type="slidenum">
              <a:rPr lang="en-US" altLang="vi-VN"/>
              <a:pPr>
                <a:defRPr/>
              </a:pPr>
              <a:t>‹#›</a:t>
            </a:fld>
            <a:endParaRPr lang="en-US" altLang="vi-VN"/>
          </a:p>
        </p:txBody>
      </p:sp>
    </p:spTree>
    <p:extLst>
      <p:ext uri="{BB962C8B-B14F-4D97-AF65-F5344CB8AC3E}">
        <p14:creationId xmlns:p14="http://schemas.microsoft.com/office/powerpoint/2010/main" val="337042651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cSld name="Nội dung">
    <p:spTree>
      <p:nvGrpSpPr>
        <p:cNvPr id="1" name=""/>
        <p:cNvGrpSpPr/>
        <p:nvPr/>
      </p:nvGrpSpPr>
      <p:grpSpPr>
        <a:xfrm>
          <a:off x="0" y="0"/>
          <a:ext cx="0" cy="0"/>
          <a:chOff x="0" y="0"/>
          <a:chExt cx="0" cy="0"/>
        </a:xfrm>
      </p:grpSpPr>
      <p:sp>
        <p:nvSpPr>
          <p:cNvPr id="2" name="Chỗ dành sẵn cho Nội dung 1"/>
          <p:cNvSpPr>
            <a:spLocks noGrp="1"/>
          </p:cNvSpPr>
          <p:nvPr>
            <p:ph/>
          </p:nvPr>
        </p:nvSpPr>
        <p:spPr>
          <a:xfrm>
            <a:off x="609600" y="274639"/>
            <a:ext cx="10972800" cy="5851525"/>
          </a:xfrm>
        </p:spPr>
        <p:txBody>
          <a:bodyPr/>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p>
        </p:txBody>
      </p:sp>
      <p:sp>
        <p:nvSpPr>
          <p:cNvPr id="3" name="Date Placeholder 3">
            <a:extLst>
              <a:ext uri="{FF2B5EF4-FFF2-40B4-BE49-F238E27FC236}">
                <a16:creationId xmlns:a16="http://schemas.microsoft.com/office/drawing/2014/main" id="{CD864FED-7BB6-5F27-9806-02A91414424F}"/>
              </a:ext>
            </a:extLst>
          </p:cNvPr>
          <p:cNvSpPr>
            <a:spLocks noGrp="1"/>
          </p:cNvSpPr>
          <p:nvPr>
            <p:ph type="dt" sz="half" idx="10"/>
          </p:nvPr>
        </p:nvSpPr>
        <p:spPr/>
        <p:txBody>
          <a:bodyPr/>
          <a:lstStyle>
            <a:lvl1pPr>
              <a:defRPr/>
            </a:lvl1pPr>
          </a:lstStyle>
          <a:p>
            <a:pPr>
              <a:defRPr/>
            </a:pPr>
            <a:endParaRPr lang="en-US" altLang="vi-VN"/>
          </a:p>
        </p:txBody>
      </p:sp>
      <p:sp>
        <p:nvSpPr>
          <p:cNvPr id="4" name="Footer Placeholder 4">
            <a:extLst>
              <a:ext uri="{FF2B5EF4-FFF2-40B4-BE49-F238E27FC236}">
                <a16:creationId xmlns:a16="http://schemas.microsoft.com/office/drawing/2014/main" id="{E55241D2-046E-089E-58D2-C46193244C86}"/>
              </a:ext>
            </a:extLst>
          </p:cNvPr>
          <p:cNvSpPr>
            <a:spLocks noGrp="1"/>
          </p:cNvSpPr>
          <p:nvPr>
            <p:ph type="ftr" sz="quarter" idx="11"/>
          </p:nvPr>
        </p:nvSpPr>
        <p:spPr/>
        <p:txBody>
          <a:bodyPr/>
          <a:lstStyle>
            <a:lvl1pPr>
              <a:defRPr/>
            </a:lvl1pPr>
          </a:lstStyle>
          <a:p>
            <a:pPr>
              <a:defRPr/>
            </a:pPr>
            <a:endParaRPr lang="en-US" altLang="vi-VN"/>
          </a:p>
        </p:txBody>
      </p:sp>
      <p:sp>
        <p:nvSpPr>
          <p:cNvPr id="5" name="Slide Number Placeholder 5">
            <a:extLst>
              <a:ext uri="{FF2B5EF4-FFF2-40B4-BE49-F238E27FC236}">
                <a16:creationId xmlns:a16="http://schemas.microsoft.com/office/drawing/2014/main" id="{91BF33DC-ADBB-E598-368C-8C167031723F}"/>
              </a:ext>
            </a:extLst>
          </p:cNvPr>
          <p:cNvSpPr>
            <a:spLocks noGrp="1"/>
          </p:cNvSpPr>
          <p:nvPr>
            <p:ph type="sldNum" sz="quarter" idx="12"/>
          </p:nvPr>
        </p:nvSpPr>
        <p:spPr/>
        <p:txBody>
          <a:bodyPr/>
          <a:lstStyle>
            <a:lvl1pPr>
              <a:defRPr/>
            </a:lvl1pPr>
          </a:lstStyle>
          <a:p>
            <a:pPr>
              <a:defRPr/>
            </a:pPr>
            <a:fld id="{8760F725-E97E-4844-A423-92A79E950700}" type="slidenum">
              <a:rPr lang="en-US" altLang="vi-VN"/>
              <a:pPr>
                <a:defRPr/>
              </a:pPr>
              <a:t>‹#›</a:t>
            </a:fld>
            <a:endParaRPr lang="en-US" altLang="vi-VN"/>
          </a:p>
        </p:txBody>
      </p:sp>
    </p:spTree>
    <p:extLst>
      <p:ext uri="{BB962C8B-B14F-4D97-AF65-F5344CB8AC3E}">
        <p14:creationId xmlns:p14="http://schemas.microsoft.com/office/powerpoint/2010/main" val="253603058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êu đề và Nội dun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vi-VN"/>
              <a:t>Bấm để sửa kiểu tiêu đề Bản cái</a:t>
            </a:r>
            <a:endParaRPr lang="en-US" dirty="0"/>
          </a:p>
        </p:txBody>
      </p:sp>
      <p:sp>
        <p:nvSpPr>
          <p:cNvPr id="3" name="Content Placeholder 2"/>
          <p:cNvSpPr>
            <a:spLocks noGrp="1"/>
          </p:cNvSpPr>
          <p:nvPr>
            <p:ph idx="1"/>
          </p:nvPr>
        </p:nvSpPr>
        <p:spPr/>
        <p:txBody>
          <a:bodyPr/>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endParaRPr lang="en-US" dirty="0"/>
          </a:p>
        </p:txBody>
      </p:sp>
      <p:sp>
        <p:nvSpPr>
          <p:cNvPr id="4" name="Date Placeholder 3">
            <a:extLst>
              <a:ext uri="{FF2B5EF4-FFF2-40B4-BE49-F238E27FC236}">
                <a16:creationId xmlns:a16="http://schemas.microsoft.com/office/drawing/2014/main" id="{8926E9A1-5734-A690-5B83-D5745ED26808}"/>
              </a:ext>
            </a:extLst>
          </p:cNvPr>
          <p:cNvSpPr>
            <a:spLocks noGrp="1"/>
          </p:cNvSpPr>
          <p:nvPr>
            <p:ph type="dt" sz="half" idx="10"/>
          </p:nvPr>
        </p:nvSpPr>
        <p:spPr/>
        <p:txBody>
          <a:bodyPr/>
          <a:lstStyle>
            <a:lvl1pPr>
              <a:defRPr/>
            </a:lvl1pPr>
          </a:lstStyle>
          <a:p>
            <a:pPr>
              <a:defRPr/>
            </a:pPr>
            <a:endParaRPr lang="en-US" altLang="vi-VN"/>
          </a:p>
        </p:txBody>
      </p:sp>
      <p:sp>
        <p:nvSpPr>
          <p:cNvPr id="5" name="Footer Placeholder 4">
            <a:extLst>
              <a:ext uri="{FF2B5EF4-FFF2-40B4-BE49-F238E27FC236}">
                <a16:creationId xmlns:a16="http://schemas.microsoft.com/office/drawing/2014/main" id="{6F6412BA-A066-A5AF-C535-73C7815A3E25}"/>
              </a:ext>
            </a:extLst>
          </p:cNvPr>
          <p:cNvSpPr>
            <a:spLocks noGrp="1"/>
          </p:cNvSpPr>
          <p:nvPr>
            <p:ph type="ftr" sz="quarter" idx="11"/>
          </p:nvPr>
        </p:nvSpPr>
        <p:spPr/>
        <p:txBody>
          <a:bodyPr/>
          <a:lstStyle>
            <a:lvl1pPr>
              <a:defRPr/>
            </a:lvl1pPr>
          </a:lstStyle>
          <a:p>
            <a:pPr>
              <a:defRPr/>
            </a:pPr>
            <a:endParaRPr lang="en-US" altLang="vi-VN"/>
          </a:p>
        </p:txBody>
      </p:sp>
      <p:sp>
        <p:nvSpPr>
          <p:cNvPr id="6" name="Slide Number Placeholder 5">
            <a:extLst>
              <a:ext uri="{FF2B5EF4-FFF2-40B4-BE49-F238E27FC236}">
                <a16:creationId xmlns:a16="http://schemas.microsoft.com/office/drawing/2014/main" id="{F5CFCE49-C756-741F-BDB3-1D635350CEA9}"/>
              </a:ext>
            </a:extLst>
          </p:cNvPr>
          <p:cNvSpPr>
            <a:spLocks noGrp="1"/>
          </p:cNvSpPr>
          <p:nvPr>
            <p:ph type="sldNum" sz="quarter" idx="12"/>
          </p:nvPr>
        </p:nvSpPr>
        <p:spPr/>
        <p:txBody>
          <a:bodyPr/>
          <a:lstStyle>
            <a:lvl1pPr>
              <a:defRPr/>
            </a:lvl1pPr>
          </a:lstStyle>
          <a:p>
            <a:pPr>
              <a:defRPr/>
            </a:pPr>
            <a:fld id="{D87992BC-F0EC-4090-9D85-10215221E6D9}" type="slidenum">
              <a:rPr lang="en-US" altLang="vi-VN"/>
              <a:pPr>
                <a:defRPr/>
              </a:pPr>
              <a:t>‹#›</a:t>
            </a:fld>
            <a:endParaRPr lang="en-US" altLang="vi-VN"/>
          </a:p>
        </p:txBody>
      </p:sp>
    </p:spTree>
    <p:extLst>
      <p:ext uri="{BB962C8B-B14F-4D97-AF65-F5344CB8AC3E}">
        <p14:creationId xmlns:p14="http://schemas.microsoft.com/office/powerpoint/2010/main" val="426755525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Đầu trang của Phần">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vi-VN"/>
              <a:t>Bấm để sửa kiểu tiêu đề Bản cái</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vi-VN"/>
              <a:t>Bấm để chỉnh sửa kiểu văn bản của Bản cái</a:t>
            </a:r>
          </a:p>
        </p:txBody>
      </p:sp>
      <p:sp>
        <p:nvSpPr>
          <p:cNvPr id="4" name="Date Placeholder 3">
            <a:extLst>
              <a:ext uri="{FF2B5EF4-FFF2-40B4-BE49-F238E27FC236}">
                <a16:creationId xmlns:a16="http://schemas.microsoft.com/office/drawing/2014/main" id="{0DFD25EA-828B-ADB5-0C4C-DED4DBEC1D70}"/>
              </a:ext>
            </a:extLst>
          </p:cNvPr>
          <p:cNvSpPr>
            <a:spLocks noGrp="1"/>
          </p:cNvSpPr>
          <p:nvPr>
            <p:ph type="dt" sz="half" idx="10"/>
          </p:nvPr>
        </p:nvSpPr>
        <p:spPr/>
        <p:txBody>
          <a:bodyPr/>
          <a:lstStyle>
            <a:lvl1pPr>
              <a:defRPr/>
            </a:lvl1pPr>
          </a:lstStyle>
          <a:p>
            <a:pPr>
              <a:defRPr/>
            </a:pPr>
            <a:endParaRPr lang="en-US" altLang="vi-VN"/>
          </a:p>
        </p:txBody>
      </p:sp>
      <p:sp>
        <p:nvSpPr>
          <p:cNvPr id="5" name="Footer Placeholder 4">
            <a:extLst>
              <a:ext uri="{FF2B5EF4-FFF2-40B4-BE49-F238E27FC236}">
                <a16:creationId xmlns:a16="http://schemas.microsoft.com/office/drawing/2014/main" id="{188A9300-9A33-09D7-C4C2-0713B7F51ED0}"/>
              </a:ext>
            </a:extLst>
          </p:cNvPr>
          <p:cNvSpPr>
            <a:spLocks noGrp="1"/>
          </p:cNvSpPr>
          <p:nvPr>
            <p:ph type="ftr" sz="quarter" idx="11"/>
          </p:nvPr>
        </p:nvSpPr>
        <p:spPr/>
        <p:txBody>
          <a:bodyPr/>
          <a:lstStyle>
            <a:lvl1pPr>
              <a:defRPr/>
            </a:lvl1pPr>
          </a:lstStyle>
          <a:p>
            <a:pPr>
              <a:defRPr/>
            </a:pPr>
            <a:endParaRPr lang="en-US" altLang="vi-VN"/>
          </a:p>
        </p:txBody>
      </p:sp>
      <p:sp>
        <p:nvSpPr>
          <p:cNvPr id="6" name="Slide Number Placeholder 5">
            <a:extLst>
              <a:ext uri="{FF2B5EF4-FFF2-40B4-BE49-F238E27FC236}">
                <a16:creationId xmlns:a16="http://schemas.microsoft.com/office/drawing/2014/main" id="{43A38FE3-6C98-82AF-4543-FEEEDB87F4E3}"/>
              </a:ext>
            </a:extLst>
          </p:cNvPr>
          <p:cNvSpPr>
            <a:spLocks noGrp="1"/>
          </p:cNvSpPr>
          <p:nvPr>
            <p:ph type="sldNum" sz="quarter" idx="12"/>
          </p:nvPr>
        </p:nvSpPr>
        <p:spPr/>
        <p:txBody>
          <a:bodyPr/>
          <a:lstStyle>
            <a:lvl1pPr>
              <a:defRPr/>
            </a:lvl1pPr>
          </a:lstStyle>
          <a:p>
            <a:pPr>
              <a:defRPr/>
            </a:pPr>
            <a:fld id="{1D260883-26E3-47BF-A709-3098E260AD63}" type="slidenum">
              <a:rPr lang="en-US" altLang="vi-VN"/>
              <a:pPr>
                <a:defRPr/>
              </a:pPr>
              <a:t>‹#›</a:t>
            </a:fld>
            <a:endParaRPr lang="en-US" altLang="vi-VN"/>
          </a:p>
        </p:txBody>
      </p:sp>
    </p:spTree>
    <p:extLst>
      <p:ext uri="{BB962C8B-B14F-4D97-AF65-F5344CB8AC3E}">
        <p14:creationId xmlns:p14="http://schemas.microsoft.com/office/powerpoint/2010/main" val="238198135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Hai Nội dun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vi-VN"/>
              <a:t>Bấm để sửa kiểu tiêu đề Bản cái</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endParaRPr lang="en-US" dirty="0"/>
          </a:p>
        </p:txBody>
      </p:sp>
      <p:sp>
        <p:nvSpPr>
          <p:cNvPr id="5" name="Date Placeholder 3">
            <a:extLst>
              <a:ext uri="{FF2B5EF4-FFF2-40B4-BE49-F238E27FC236}">
                <a16:creationId xmlns:a16="http://schemas.microsoft.com/office/drawing/2014/main" id="{523F963D-1D5F-171C-096F-9B92F1358728}"/>
              </a:ext>
            </a:extLst>
          </p:cNvPr>
          <p:cNvSpPr>
            <a:spLocks noGrp="1"/>
          </p:cNvSpPr>
          <p:nvPr>
            <p:ph type="dt" sz="half" idx="10"/>
          </p:nvPr>
        </p:nvSpPr>
        <p:spPr/>
        <p:txBody>
          <a:bodyPr/>
          <a:lstStyle>
            <a:lvl1pPr>
              <a:defRPr/>
            </a:lvl1pPr>
          </a:lstStyle>
          <a:p>
            <a:pPr>
              <a:defRPr/>
            </a:pPr>
            <a:endParaRPr lang="en-US" altLang="vi-VN"/>
          </a:p>
        </p:txBody>
      </p:sp>
      <p:sp>
        <p:nvSpPr>
          <p:cNvPr id="6" name="Footer Placeholder 4">
            <a:extLst>
              <a:ext uri="{FF2B5EF4-FFF2-40B4-BE49-F238E27FC236}">
                <a16:creationId xmlns:a16="http://schemas.microsoft.com/office/drawing/2014/main" id="{40EECF3F-07B8-C00F-210E-FBA7E73C087E}"/>
              </a:ext>
            </a:extLst>
          </p:cNvPr>
          <p:cNvSpPr>
            <a:spLocks noGrp="1"/>
          </p:cNvSpPr>
          <p:nvPr>
            <p:ph type="ftr" sz="quarter" idx="11"/>
          </p:nvPr>
        </p:nvSpPr>
        <p:spPr/>
        <p:txBody>
          <a:bodyPr/>
          <a:lstStyle>
            <a:lvl1pPr>
              <a:defRPr/>
            </a:lvl1pPr>
          </a:lstStyle>
          <a:p>
            <a:pPr>
              <a:defRPr/>
            </a:pPr>
            <a:endParaRPr lang="en-US" altLang="vi-VN"/>
          </a:p>
        </p:txBody>
      </p:sp>
      <p:sp>
        <p:nvSpPr>
          <p:cNvPr id="7" name="Slide Number Placeholder 5">
            <a:extLst>
              <a:ext uri="{FF2B5EF4-FFF2-40B4-BE49-F238E27FC236}">
                <a16:creationId xmlns:a16="http://schemas.microsoft.com/office/drawing/2014/main" id="{86765CBC-BA34-55DF-4E20-2AF3A446C9E5}"/>
              </a:ext>
            </a:extLst>
          </p:cNvPr>
          <p:cNvSpPr>
            <a:spLocks noGrp="1"/>
          </p:cNvSpPr>
          <p:nvPr>
            <p:ph type="sldNum" sz="quarter" idx="12"/>
          </p:nvPr>
        </p:nvSpPr>
        <p:spPr/>
        <p:txBody>
          <a:bodyPr/>
          <a:lstStyle>
            <a:lvl1pPr>
              <a:defRPr/>
            </a:lvl1pPr>
          </a:lstStyle>
          <a:p>
            <a:pPr>
              <a:defRPr/>
            </a:pPr>
            <a:fld id="{5A01907A-ACF7-4F8F-ACAA-686F36122C81}" type="slidenum">
              <a:rPr lang="en-US" altLang="vi-VN"/>
              <a:pPr>
                <a:defRPr/>
              </a:pPr>
              <a:t>‹#›</a:t>
            </a:fld>
            <a:endParaRPr lang="en-US" altLang="vi-VN"/>
          </a:p>
        </p:txBody>
      </p:sp>
    </p:spTree>
    <p:extLst>
      <p:ext uri="{BB962C8B-B14F-4D97-AF65-F5344CB8AC3E}">
        <p14:creationId xmlns:p14="http://schemas.microsoft.com/office/powerpoint/2010/main" val="406812932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hép so sánh">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vi-VN"/>
              <a:t>Bấm để sửa kiểu tiêu đề Bản cái</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vi-VN"/>
              <a:t>Bấm để chỉnh sửa kiểu văn bản của Bản cái</a:t>
            </a:r>
          </a:p>
        </p:txBody>
      </p:sp>
      <p:sp>
        <p:nvSpPr>
          <p:cNvPr id="4" name="Content Placeholder 3"/>
          <p:cNvSpPr>
            <a:spLocks noGrp="1"/>
          </p:cNvSpPr>
          <p:nvPr>
            <p:ph sz="half" idx="2"/>
          </p:nvPr>
        </p:nvSpPr>
        <p:spPr>
          <a:xfrm>
            <a:off x="839788" y="2505075"/>
            <a:ext cx="5157787" cy="3684588"/>
          </a:xfrm>
        </p:spPr>
        <p:txBody>
          <a:bodyPr/>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vi-VN"/>
              <a:t>Bấm để chỉnh sửa kiểu văn bản của Bản cái</a:t>
            </a:r>
          </a:p>
        </p:txBody>
      </p:sp>
      <p:sp>
        <p:nvSpPr>
          <p:cNvPr id="6" name="Content Placeholder 5"/>
          <p:cNvSpPr>
            <a:spLocks noGrp="1"/>
          </p:cNvSpPr>
          <p:nvPr>
            <p:ph sz="quarter" idx="4"/>
          </p:nvPr>
        </p:nvSpPr>
        <p:spPr>
          <a:xfrm>
            <a:off x="6172200" y="2505075"/>
            <a:ext cx="5183188" cy="3684588"/>
          </a:xfrm>
        </p:spPr>
        <p:txBody>
          <a:bodyPr/>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endParaRPr lang="en-US" dirty="0"/>
          </a:p>
        </p:txBody>
      </p:sp>
      <p:sp>
        <p:nvSpPr>
          <p:cNvPr id="7" name="Date Placeholder 3">
            <a:extLst>
              <a:ext uri="{FF2B5EF4-FFF2-40B4-BE49-F238E27FC236}">
                <a16:creationId xmlns:a16="http://schemas.microsoft.com/office/drawing/2014/main" id="{4256CD5B-1BE0-6254-02FE-4EC6EB64B198}"/>
              </a:ext>
            </a:extLst>
          </p:cNvPr>
          <p:cNvSpPr>
            <a:spLocks noGrp="1"/>
          </p:cNvSpPr>
          <p:nvPr>
            <p:ph type="dt" sz="half" idx="10"/>
          </p:nvPr>
        </p:nvSpPr>
        <p:spPr/>
        <p:txBody>
          <a:bodyPr/>
          <a:lstStyle>
            <a:lvl1pPr>
              <a:defRPr/>
            </a:lvl1pPr>
          </a:lstStyle>
          <a:p>
            <a:pPr>
              <a:defRPr/>
            </a:pPr>
            <a:endParaRPr lang="en-US" altLang="vi-VN"/>
          </a:p>
        </p:txBody>
      </p:sp>
      <p:sp>
        <p:nvSpPr>
          <p:cNvPr id="8" name="Footer Placeholder 4">
            <a:extLst>
              <a:ext uri="{FF2B5EF4-FFF2-40B4-BE49-F238E27FC236}">
                <a16:creationId xmlns:a16="http://schemas.microsoft.com/office/drawing/2014/main" id="{E173A4E3-6844-DBB1-C51D-FF9E4BFCD1B9}"/>
              </a:ext>
            </a:extLst>
          </p:cNvPr>
          <p:cNvSpPr>
            <a:spLocks noGrp="1"/>
          </p:cNvSpPr>
          <p:nvPr>
            <p:ph type="ftr" sz="quarter" idx="11"/>
          </p:nvPr>
        </p:nvSpPr>
        <p:spPr/>
        <p:txBody>
          <a:bodyPr/>
          <a:lstStyle>
            <a:lvl1pPr>
              <a:defRPr/>
            </a:lvl1pPr>
          </a:lstStyle>
          <a:p>
            <a:pPr>
              <a:defRPr/>
            </a:pPr>
            <a:endParaRPr lang="en-US" altLang="vi-VN"/>
          </a:p>
        </p:txBody>
      </p:sp>
      <p:sp>
        <p:nvSpPr>
          <p:cNvPr id="9" name="Slide Number Placeholder 5">
            <a:extLst>
              <a:ext uri="{FF2B5EF4-FFF2-40B4-BE49-F238E27FC236}">
                <a16:creationId xmlns:a16="http://schemas.microsoft.com/office/drawing/2014/main" id="{6DC59AFC-17B9-B4BF-B23F-8B8B2BA9295A}"/>
              </a:ext>
            </a:extLst>
          </p:cNvPr>
          <p:cNvSpPr>
            <a:spLocks noGrp="1"/>
          </p:cNvSpPr>
          <p:nvPr>
            <p:ph type="sldNum" sz="quarter" idx="12"/>
          </p:nvPr>
        </p:nvSpPr>
        <p:spPr/>
        <p:txBody>
          <a:bodyPr/>
          <a:lstStyle>
            <a:lvl1pPr>
              <a:defRPr/>
            </a:lvl1pPr>
          </a:lstStyle>
          <a:p>
            <a:pPr>
              <a:defRPr/>
            </a:pPr>
            <a:fld id="{87F44E06-AAC7-4686-9B59-F85D609547B6}" type="slidenum">
              <a:rPr lang="en-US" altLang="vi-VN"/>
              <a:pPr>
                <a:defRPr/>
              </a:pPr>
              <a:t>‹#›</a:t>
            </a:fld>
            <a:endParaRPr lang="en-US" altLang="vi-VN"/>
          </a:p>
        </p:txBody>
      </p:sp>
    </p:spTree>
    <p:extLst>
      <p:ext uri="{BB962C8B-B14F-4D97-AF65-F5344CB8AC3E}">
        <p14:creationId xmlns:p14="http://schemas.microsoft.com/office/powerpoint/2010/main" val="191049803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Chỉ Tiêu đề">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vi-VN"/>
              <a:t>Bấm để sửa kiểu tiêu đề Bản cái</a:t>
            </a:r>
            <a:endParaRPr lang="en-US" dirty="0"/>
          </a:p>
        </p:txBody>
      </p:sp>
      <p:sp>
        <p:nvSpPr>
          <p:cNvPr id="3" name="Date Placeholder 3">
            <a:extLst>
              <a:ext uri="{FF2B5EF4-FFF2-40B4-BE49-F238E27FC236}">
                <a16:creationId xmlns:a16="http://schemas.microsoft.com/office/drawing/2014/main" id="{EAFA905C-FAF4-7306-B6C3-6DED8313B04C}"/>
              </a:ext>
            </a:extLst>
          </p:cNvPr>
          <p:cNvSpPr>
            <a:spLocks noGrp="1"/>
          </p:cNvSpPr>
          <p:nvPr>
            <p:ph type="dt" sz="half" idx="10"/>
          </p:nvPr>
        </p:nvSpPr>
        <p:spPr/>
        <p:txBody>
          <a:bodyPr/>
          <a:lstStyle>
            <a:lvl1pPr>
              <a:defRPr/>
            </a:lvl1pPr>
          </a:lstStyle>
          <a:p>
            <a:pPr>
              <a:defRPr/>
            </a:pPr>
            <a:endParaRPr lang="en-US" altLang="vi-VN"/>
          </a:p>
        </p:txBody>
      </p:sp>
      <p:sp>
        <p:nvSpPr>
          <p:cNvPr id="4" name="Footer Placeholder 4">
            <a:extLst>
              <a:ext uri="{FF2B5EF4-FFF2-40B4-BE49-F238E27FC236}">
                <a16:creationId xmlns:a16="http://schemas.microsoft.com/office/drawing/2014/main" id="{5B17F2C4-5BDB-484D-C40D-65942F8865EB}"/>
              </a:ext>
            </a:extLst>
          </p:cNvPr>
          <p:cNvSpPr>
            <a:spLocks noGrp="1"/>
          </p:cNvSpPr>
          <p:nvPr>
            <p:ph type="ftr" sz="quarter" idx="11"/>
          </p:nvPr>
        </p:nvSpPr>
        <p:spPr/>
        <p:txBody>
          <a:bodyPr/>
          <a:lstStyle>
            <a:lvl1pPr>
              <a:defRPr/>
            </a:lvl1pPr>
          </a:lstStyle>
          <a:p>
            <a:pPr>
              <a:defRPr/>
            </a:pPr>
            <a:endParaRPr lang="en-US" altLang="vi-VN"/>
          </a:p>
        </p:txBody>
      </p:sp>
      <p:sp>
        <p:nvSpPr>
          <p:cNvPr id="5" name="Slide Number Placeholder 5">
            <a:extLst>
              <a:ext uri="{FF2B5EF4-FFF2-40B4-BE49-F238E27FC236}">
                <a16:creationId xmlns:a16="http://schemas.microsoft.com/office/drawing/2014/main" id="{785D323A-DA90-2A58-50BA-22631F4F40CD}"/>
              </a:ext>
            </a:extLst>
          </p:cNvPr>
          <p:cNvSpPr>
            <a:spLocks noGrp="1"/>
          </p:cNvSpPr>
          <p:nvPr>
            <p:ph type="sldNum" sz="quarter" idx="12"/>
          </p:nvPr>
        </p:nvSpPr>
        <p:spPr/>
        <p:txBody>
          <a:bodyPr/>
          <a:lstStyle>
            <a:lvl1pPr>
              <a:defRPr/>
            </a:lvl1pPr>
          </a:lstStyle>
          <a:p>
            <a:pPr>
              <a:defRPr/>
            </a:pPr>
            <a:fld id="{C70D88CD-4630-41D6-BCE2-407E3DA10C90}" type="slidenum">
              <a:rPr lang="en-US" altLang="vi-VN"/>
              <a:pPr>
                <a:defRPr/>
              </a:pPr>
              <a:t>‹#›</a:t>
            </a:fld>
            <a:endParaRPr lang="en-US" altLang="vi-VN"/>
          </a:p>
        </p:txBody>
      </p:sp>
    </p:spTree>
    <p:extLst>
      <p:ext uri="{BB962C8B-B14F-4D97-AF65-F5344CB8AC3E}">
        <p14:creationId xmlns:p14="http://schemas.microsoft.com/office/powerpoint/2010/main" val="102264988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rống">
    <p:spTree>
      <p:nvGrpSpPr>
        <p:cNvPr id="1" name=""/>
        <p:cNvGrpSpPr/>
        <p:nvPr/>
      </p:nvGrpSpPr>
      <p:grpSpPr>
        <a:xfrm>
          <a:off x="0" y="0"/>
          <a:ext cx="0" cy="0"/>
          <a:chOff x="0" y="0"/>
          <a:chExt cx="0" cy="0"/>
        </a:xfrm>
      </p:grpSpPr>
      <p:sp>
        <p:nvSpPr>
          <p:cNvPr id="2" name="Date Placeholder 3">
            <a:extLst>
              <a:ext uri="{FF2B5EF4-FFF2-40B4-BE49-F238E27FC236}">
                <a16:creationId xmlns:a16="http://schemas.microsoft.com/office/drawing/2014/main" id="{8D5E11D8-D8BD-2943-2DBE-25BDBDC94282}"/>
              </a:ext>
            </a:extLst>
          </p:cNvPr>
          <p:cNvSpPr>
            <a:spLocks noGrp="1"/>
          </p:cNvSpPr>
          <p:nvPr>
            <p:ph type="dt" sz="half" idx="10"/>
          </p:nvPr>
        </p:nvSpPr>
        <p:spPr/>
        <p:txBody>
          <a:bodyPr/>
          <a:lstStyle>
            <a:lvl1pPr>
              <a:defRPr/>
            </a:lvl1pPr>
          </a:lstStyle>
          <a:p>
            <a:pPr>
              <a:defRPr/>
            </a:pPr>
            <a:endParaRPr lang="en-US" altLang="vi-VN"/>
          </a:p>
        </p:txBody>
      </p:sp>
      <p:sp>
        <p:nvSpPr>
          <p:cNvPr id="3" name="Footer Placeholder 4">
            <a:extLst>
              <a:ext uri="{FF2B5EF4-FFF2-40B4-BE49-F238E27FC236}">
                <a16:creationId xmlns:a16="http://schemas.microsoft.com/office/drawing/2014/main" id="{7635CFD0-B0E1-6C40-708C-E74AC84096AC}"/>
              </a:ext>
            </a:extLst>
          </p:cNvPr>
          <p:cNvSpPr>
            <a:spLocks noGrp="1"/>
          </p:cNvSpPr>
          <p:nvPr>
            <p:ph type="ftr" sz="quarter" idx="11"/>
          </p:nvPr>
        </p:nvSpPr>
        <p:spPr/>
        <p:txBody>
          <a:bodyPr/>
          <a:lstStyle>
            <a:lvl1pPr>
              <a:defRPr/>
            </a:lvl1pPr>
          </a:lstStyle>
          <a:p>
            <a:pPr>
              <a:defRPr/>
            </a:pPr>
            <a:endParaRPr lang="en-US" altLang="vi-VN"/>
          </a:p>
        </p:txBody>
      </p:sp>
      <p:sp>
        <p:nvSpPr>
          <p:cNvPr id="4" name="Slide Number Placeholder 5">
            <a:extLst>
              <a:ext uri="{FF2B5EF4-FFF2-40B4-BE49-F238E27FC236}">
                <a16:creationId xmlns:a16="http://schemas.microsoft.com/office/drawing/2014/main" id="{72DF4C72-B835-14B6-B905-7CE471009A26}"/>
              </a:ext>
            </a:extLst>
          </p:cNvPr>
          <p:cNvSpPr>
            <a:spLocks noGrp="1"/>
          </p:cNvSpPr>
          <p:nvPr>
            <p:ph type="sldNum" sz="quarter" idx="12"/>
          </p:nvPr>
        </p:nvSpPr>
        <p:spPr/>
        <p:txBody>
          <a:bodyPr/>
          <a:lstStyle>
            <a:lvl1pPr>
              <a:defRPr/>
            </a:lvl1pPr>
          </a:lstStyle>
          <a:p>
            <a:pPr>
              <a:defRPr/>
            </a:pPr>
            <a:fld id="{E53A1A16-FD07-4594-A811-A201964A7337}" type="slidenum">
              <a:rPr lang="en-US" altLang="vi-VN"/>
              <a:pPr>
                <a:defRPr/>
              </a:pPr>
              <a:t>‹#›</a:t>
            </a:fld>
            <a:endParaRPr lang="en-US" altLang="vi-VN"/>
          </a:p>
        </p:txBody>
      </p:sp>
    </p:spTree>
    <p:extLst>
      <p:ext uri="{BB962C8B-B14F-4D97-AF65-F5344CB8AC3E}">
        <p14:creationId xmlns:p14="http://schemas.microsoft.com/office/powerpoint/2010/main" val="224603159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Nội dung với Chú thích">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vi-VN"/>
              <a:t>Bấm để sửa kiểu tiêu đề Bản cái</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vi-VN"/>
              <a:t>Bấm để chỉnh sửa kiểu văn bản của Bản cái</a:t>
            </a:r>
          </a:p>
        </p:txBody>
      </p:sp>
      <p:sp>
        <p:nvSpPr>
          <p:cNvPr id="5" name="Date Placeholder 3">
            <a:extLst>
              <a:ext uri="{FF2B5EF4-FFF2-40B4-BE49-F238E27FC236}">
                <a16:creationId xmlns:a16="http://schemas.microsoft.com/office/drawing/2014/main" id="{129AAABD-31BC-CF41-FD0B-AFA0D42B554F}"/>
              </a:ext>
            </a:extLst>
          </p:cNvPr>
          <p:cNvSpPr>
            <a:spLocks noGrp="1"/>
          </p:cNvSpPr>
          <p:nvPr>
            <p:ph type="dt" sz="half" idx="10"/>
          </p:nvPr>
        </p:nvSpPr>
        <p:spPr/>
        <p:txBody>
          <a:bodyPr/>
          <a:lstStyle>
            <a:lvl1pPr>
              <a:defRPr/>
            </a:lvl1pPr>
          </a:lstStyle>
          <a:p>
            <a:pPr>
              <a:defRPr/>
            </a:pPr>
            <a:endParaRPr lang="en-US" altLang="vi-VN"/>
          </a:p>
        </p:txBody>
      </p:sp>
      <p:sp>
        <p:nvSpPr>
          <p:cNvPr id="6" name="Footer Placeholder 4">
            <a:extLst>
              <a:ext uri="{FF2B5EF4-FFF2-40B4-BE49-F238E27FC236}">
                <a16:creationId xmlns:a16="http://schemas.microsoft.com/office/drawing/2014/main" id="{5E2BA79C-7D36-3CA9-3BF7-9A1222F5A13B}"/>
              </a:ext>
            </a:extLst>
          </p:cNvPr>
          <p:cNvSpPr>
            <a:spLocks noGrp="1"/>
          </p:cNvSpPr>
          <p:nvPr>
            <p:ph type="ftr" sz="quarter" idx="11"/>
          </p:nvPr>
        </p:nvSpPr>
        <p:spPr/>
        <p:txBody>
          <a:bodyPr/>
          <a:lstStyle>
            <a:lvl1pPr>
              <a:defRPr/>
            </a:lvl1pPr>
          </a:lstStyle>
          <a:p>
            <a:pPr>
              <a:defRPr/>
            </a:pPr>
            <a:endParaRPr lang="en-US" altLang="vi-VN"/>
          </a:p>
        </p:txBody>
      </p:sp>
      <p:sp>
        <p:nvSpPr>
          <p:cNvPr id="7" name="Slide Number Placeholder 5">
            <a:extLst>
              <a:ext uri="{FF2B5EF4-FFF2-40B4-BE49-F238E27FC236}">
                <a16:creationId xmlns:a16="http://schemas.microsoft.com/office/drawing/2014/main" id="{F5DC9357-3B5C-C2DA-0022-EFAF43EFFF3A}"/>
              </a:ext>
            </a:extLst>
          </p:cNvPr>
          <p:cNvSpPr>
            <a:spLocks noGrp="1"/>
          </p:cNvSpPr>
          <p:nvPr>
            <p:ph type="sldNum" sz="quarter" idx="12"/>
          </p:nvPr>
        </p:nvSpPr>
        <p:spPr/>
        <p:txBody>
          <a:bodyPr/>
          <a:lstStyle>
            <a:lvl1pPr>
              <a:defRPr/>
            </a:lvl1pPr>
          </a:lstStyle>
          <a:p>
            <a:pPr>
              <a:defRPr/>
            </a:pPr>
            <a:fld id="{536558EE-E486-41A2-846F-2CB49F5CB6BA}" type="slidenum">
              <a:rPr lang="en-US" altLang="vi-VN"/>
              <a:pPr>
                <a:defRPr/>
              </a:pPr>
              <a:t>‹#›</a:t>
            </a:fld>
            <a:endParaRPr lang="en-US" altLang="vi-VN"/>
          </a:p>
        </p:txBody>
      </p:sp>
    </p:spTree>
    <p:extLst>
      <p:ext uri="{BB962C8B-B14F-4D97-AF65-F5344CB8AC3E}">
        <p14:creationId xmlns:p14="http://schemas.microsoft.com/office/powerpoint/2010/main" val="195570712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nh với Chú thích">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vi-VN"/>
              <a:t>Bấm để sửa kiểu tiêu đề Bản cái</a:t>
            </a:r>
            <a:endParaRPr lang="en-US" dirty="0"/>
          </a:p>
        </p:txBody>
      </p:sp>
      <p:sp>
        <p:nvSpPr>
          <p:cNvPr id="3" name="Picture Placeholder 2"/>
          <p:cNvSpPr>
            <a:spLocks noGrp="1" noChangeAspect="1"/>
          </p:cNvSpPr>
          <p:nvPr>
            <p:ph type="pic" idx="1"/>
          </p:nvPr>
        </p:nvSpPr>
        <p:spPr>
          <a:xfrm>
            <a:off x="5183188" y="987425"/>
            <a:ext cx="6172200" cy="4873625"/>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vi-VN" noProof="0"/>
              <a:t>Bấm biểu tượng để thêm hình ảnh</a:t>
            </a:r>
            <a:endParaRPr lang="en-US" noProof="0"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vi-VN"/>
              <a:t>Bấm để chỉnh sửa kiểu văn bản của Bản cái</a:t>
            </a:r>
          </a:p>
        </p:txBody>
      </p:sp>
      <p:sp>
        <p:nvSpPr>
          <p:cNvPr id="5" name="Date Placeholder 3">
            <a:extLst>
              <a:ext uri="{FF2B5EF4-FFF2-40B4-BE49-F238E27FC236}">
                <a16:creationId xmlns:a16="http://schemas.microsoft.com/office/drawing/2014/main" id="{AA783B9A-2745-57BC-AF71-A6A009F20052}"/>
              </a:ext>
            </a:extLst>
          </p:cNvPr>
          <p:cNvSpPr>
            <a:spLocks noGrp="1"/>
          </p:cNvSpPr>
          <p:nvPr>
            <p:ph type="dt" sz="half" idx="10"/>
          </p:nvPr>
        </p:nvSpPr>
        <p:spPr/>
        <p:txBody>
          <a:bodyPr/>
          <a:lstStyle>
            <a:lvl1pPr>
              <a:defRPr/>
            </a:lvl1pPr>
          </a:lstStyle>
          <a:p>
            <a:pPr>
              <a:defRPr/>
            </a:pPr>
            <a:endParaRPr lang="en-US" altLang="vi-VN"/>
          </a:p>
        </p:txBody>
      </p:sp>
      <p:sp>
        <p:nvSpPr>
          <p:cNvPr id="6" name="Footer Placeholder 4">
            <a:extLst>
              <a:ext uri="{FF2B5EF4-FFF2-40B4-BE49-F238E27FC236}">
                <a16:creationId xmlns:a16="http://schemas.microsoft.com/office/drawing/2014/main" id="{8D871FA9-7C94-FA33-FAA6-05A0D80D1E83}"/>
              </a:ext>
            </a:extLst>
          </p:cNvPr>
          <p:cNvSpPr>
            <a:spLocks noGrp="1"/>
          </p:cNvSpPr>
          <p:nvPr>
            <p:ph type="ftr" sz="quarter" idx="11"/>
          </p:nvPr>
        </p:nvSpPr>
        <p:spPr/>
        <p:txBody>
          <a:bodyPr/>
          <a:lstStyle>
            <a:lvl1pPr>
              <a:defRPr/>
            </a:lvl1pPr>
          </a:lstStyle>
          <a:p>
            <a:pPr>
              <a:defRPr/>
            </a:pPr>
            <a:endParaRPr lang="en-US" altLang="vi-VN"/>
          </a:p>
        </p:txBody>
      </p:sp>
      <p:sp>
        <p:nvSpPr>
          <p:cNvPr id="7" name="Slide Number Placeholder 5">
            <a:extLst>
              <a:ext uri="{FF2B5EF4-FFF2-40B4-BE49-F238E27FC236}">
                <a16:creationId xmlns:a16="http://schemas.microsoft.com/office/drawing/2014/main" id="{AED8AE9E-A375-2ADB-1E07-0BA3DB66FB4F}"/>
              </a:ext>
            </a:extLst>
          </p:cNvPr>
          <p:cNvSpPr>
            <a:spLocks noGrp="1"/>
          </p:cNvSpPr>
          <p:nvPr>
            <p:ph type="sldNum" sz="quarter" idx="12"/>
          </p:nvPr>
        </p:nvSpPr>
        <p:spPr/>
        <p:txBody>
          <a:bodyPr/>
          <a:lstStyle>
            <a:lvl1pPr>
              <a:defRPr/>
            </a:lvl1pPr>
          </a:lstStyle>
          <a:p>
            <a:pPr>
              <a:defRPr/>
            </a:pPr>
            <a:fld id="{E217DB4C-7C15-4B13-A3DA-EF0A1D880DB0}" type="slidenum">
              <a:rPr lang="en-US" altLang="vi-VN"/>
              <a:pPr>
                <a:defRPr/>
              </a:pPr>
              <a:t>‹#›</a:t>
            </a:fld>
            <a:endParaRPr lang="en-US" altLang="vi-VN"/>
          </a:p>
        </p:txBody>
      </p:sp>
    </p:spTree>
    <p:extLst>
      <p:ext uri="{BB962C8B-B14F-4D97-AF65-F5344CB8AC3E}">
        <p14:creationId xmlns:p14="http://schemas.microsoft.com/office/powerpoint/2010/main" val="149799206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a:extLst>
              <a:ext uri="{FF2B5EF4-FFF2-40B4-BE49-F238E27FC236}">
                <a16:creationId xmlns:a16="http://schemas.microsoft.com/office/drawing/2014/main" id="{EE2DA7CF-1E0D-8C39-6681-EA5A11E5D2DE}"/>
              </a:ext>
            </a:extLst>
          </p:cNvPr>
          <p:cNvSpPr>
            <a:spLocks noGrp="1" noChangeArrowheads="1"/>
          </p:cNvSpPr>
          <p:nvPr>
            <p:ph type="title"/>
          </p:nvPr>
        </p:nvSpPr>
        <p:spPr bwMode="auto">
          <a:xfrm>
            <a:off x="838200" y="365125"/>
            <a:ext cx="105156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vi-VN" altLang="en-US"/>
              <a:t>Bấm để sửa kiểu tiêu đề Bản cái</a:t>
            </a:r>
            <a:endParaRPr lang="en-US" altLang="en-US"/>
          </a:p>
        </p:txBody>
      </p:sp>
      <p:sp>
        <p:nvSpPr>
          <p:cNvPr id="1027" name="Text Placeholder 2">
            <a:extLst>
              <a:ext uri="{FF2B5EF4-FFF2-40B4-BE49-F238E27FC236}">
                <a16:creationId xmlns:a16="http://schemas.microsoft.com/office/drawing/2014/main" id="{D73FE992-5F47-4F9B-2277-C78C42DF343A}"/>
              </a:ext>
            </a:extLst>
          </p:cNvPr>
          <p:cNvSpPr>
            <a:spLocks noGrp="1" noChangeArrowheads="1"/>
          </p:cNvSpPr>
          <p:nvPr>
            <p:ph type="body" idx="1"/>
          </p:nvPr>
        </p:nvSpPr>
        <p:spPr bwMode="auto">
          <a:xfrm>
            <a:off x="838200" y="1825625"/>
            <a:ext cx="105156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vi-VN" altLang="en-US"/>
              <a:t>Bấm để chỉnh sửa kiểu văn bản của Bản cái</a:t>
            </a:r>
          </a:p>
          <a:p>
            <a:pPr lvl="1"/>
            <a:r>
              <a:rPr lang="vi-VN" altLang="en-US"/>
              <a:t>Mức hai</a:t>
            </a:r>
          </a:p>
          <a:p>
            <a:pPr lvl="2"/>
            <a:r>
              <a:rPr lang="vi-VN" altLang="en-US"/>
              <a:t>Mức ba</a:t>
            </a:r>
          </a:p>
          <a:p>
            <a:pPr lvl="3"/>
            <a:r>
              <a:rPr lang="vi-VN" altLang="en-US"/>
              <a:t>Mức bốn</a:t>
            </a:r>
          </a:p>
          <a:p>
            <a:pPr lvl="4"/>
            <a:r>
              <a:rPr lang="vi-VN" altLang="en-US"/>
              <a:t>Mức năm</a:t>
            </a:r>
            <a:endParaRPr lang="en-US" altLang="en-US"/>
          </a:p>
        </p:txBody>
      </p:sp>
      <p:sp>
        <p:nvSpPr>
          <p:cNvPr id="4" name="Date Placeholder 3">
            <a:extLst>
              <a:ext uri="{FF2B5EF4-FFF2-40B4-BE49-F238E27FC236}">
                <a16:creationId xmlns:a16="http://schemas.microsoft.com/office/drawing/2014/main" id="{AA6AD679-5580-F09B-B719-D2012241E55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eaLnBrk="1" fontAlgn="auto" hangingPunct="1">
              <a:spcBef>
                <a:spcPts val="0"/>
              </a:spcBef>
              <a:spcAft>
                <a:spcPts val="0"/>
              </a:spcAft>
              <a:defRPr sz="1200">
                <a:solidFill>
                  <a:schemeClr val="tx1">
                    <a:tint val="75000"/>
                  </a:schemeClr>
                </a:solidFill>
                <a:latin typeface="+mn-lt"/>
              </a:defRPr>
            </a:lvl1pPr>
          </a:lstStyle>
          <a:p>
            <a:pPr>
              <a:defRPr/>
            </a:pPr>
            <a:endParaRPr lang="en-US" altLang="vi-VN"/>
          </a:p>
        </p:txBody>
      </p:sp>
      <p:sp>
        <p:nvSpPr>
          <p:cNvPr id="5" name="Footer Placeholder 4">
            <a:extLst>
              <a:ext uri="{FF2B5EF4-FFF2-40B4-BE49-F238E27FC236}">
                <a16:creationId xmlns:a16="http://schemas.microsoft.com/office/drawing/2014/main" id="{FACC13EB-AAFD-4CCB-9100-664FDB09DF6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tx1">
                    <a:tint val="75000"/>
                  </a:schemeClr>
                </a:solidFill>
                <a:latin typeface="+mn-lt"/>
              </a:defRPr>
            </a:lvl1pPr>
          </a:lstStyle>
          <a:p>
            <a:pPr>
              <a:defRPr/>
            </a:pPr>
            <a:endParaRPr lang="en-US" altLang="vi-VN"/>
          </a:p>
        </p:txBody>
      </p:sp>
      <p:sp>
        <p:nvSpPr>
          <p:cNvPr id="6" name="Slide Number Placeholder 5">
            <a:extLst>
              <a:ext uri="{FF2B5EF4-FFF2-40B4-BE49-F238E27FC236}">
                <a16:creationId xmlns:a16="http://schemas.microsoft.com/office/drawing/2014/main" id="{78D77F0D-E600-8718-1315-F93D111120C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eaLnBrk="1" fontAlgn="auto" hangingPunct="1">
              <a:spcBef>
                <a:spcPts val="0"/>
              </a:spcBef>
              <a:spcAft>
                <a:spcPts val="0"/>
              </a:spcAft>
              <a:defRPr sz="1200">
                <a:solidFill>
                  <a:schemeClr val="tx1">
                    <a:tint val="75000"/>
                  </a:schemeClr>
                </a:solidFill>
                <a:latin typeface="+mn-lt"/>
              </a:defRPr>
            </a:lvl1pPr>
          </a:lstStyle>
          <a:p>
            <a:pPr>
              <a:defRPr/>
            </a:pPr>
            <a:fld id="{1FC3EF72-34B7-4BE2-9041-C0F1FEEB8F1C}" type="slidenum">
              <a:rPr lang="en-US" altLang="vi-VN"/>
              <a:pPr>
                <a:defRPr/>
              </a:pPr>
              <a:t>‹#›</a:t>
            </a:fld>
            <a:endParaRPr lang="en-US" altLang="vi-VN"/>
          </a:p>
        </p:txBody>
      </p:sp>
    </p:spTree>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Lst>
  <p:txStyles>
    <p:title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2pPr>
      <a:lvl3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3pPr>
      <a:lvl4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4pPr>
      <a:lvl5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5pPr>
      <a:lvl6pPr marL="457200" algn="l" rtl="0" fontAlgn="base">
        <a:lnSpc>
          <a:spcPct val="90000"/>
        </a:lnSpc>
        <a:spcBef>
          <a:spcPct val="0"/>
        </a:spcBef>
        <a:spcAft>
          <a:spcPct val="0"/>
        </a:spcAft>
        <a:defRPr sz="4400">
          <a:solidFill>
            <a:schemeClr val="tx1"/>
          </a:solidFill>
          <a:latin typeface="Calibri Light" panose="020F0302020204030204" pitchFamily="34" charset="0"/>
        </a:defRPr>
      </a:lvl6pPr>
      <a:lvl7pPr marL="914400" algn="l" rtl="0" fontAlgn="base">
        <a:lnSpc>
          <a:spcPct val="90000"/>
        </a:lnSpc>
        <a:spcBef>
          <a:spcPct val="0"/>
        </a:spcBef>
        <a:spcAft>
          <a:spcPct val="0"/>
        </a:spcAft>
        <a:defRPr sz="4400">
          <a:solidFill>
            <a:schemeClr val="tx1"/>
          </a:solidFill>
          <a:latin typeface="Calibri Light" panose="020F0302020204030204" pitchFamily="34" charset="0"/>
        </a:defRPr>
      </a:lvl7pPr>
      <a:lvl8pPr marL="1371600" algn="l" rtl="0" fontAlgn="base">
        <a:lnSpc>
          <a:spcPct val="90000"/>
        </a:lnSpc>
        <a:spcBef>
          <a:spcPct val="0"/>
        </a:spcBef>
        <a:spcAft>
          <a:spcPct val="0"/>
        </a:spcAft>
        <a:defRPr sz="4400">
          <a:solidFill>
            <a:schemeClr val="tx1"/>
          </a:solidFill>
          <a:latin typeface="Calibri Light" panose="020F0302020204030204" pitchFamily="34" charset="0"/>
        </a:defRPr>
      </a:lvl8pPr>
      <a:lvl9pPr marL="1828800" algn="l" rtl="0" fontAlgn="base">
        <a:lnSpc>
          <a:spcPct val="90000"/>
        </a:lnSpc>
        <a:spcBef>
          <a:spcPct val="0"/>
        </a:spcBef>
        <a:spcAft>
          <a:spcPct val="0"/>
        </a:spcAft>
        <a:defRPr sz="4400">
          <a:solidFill>
            <a:schemeClr val="tx1"/>
          </a:solidFill>
          <a:latin typeface="Calibri Light" panose="020F0302020204030204" pitchFamily="34" charset="0"/>
        </a:defRPr>
      </a:lvl9pPr>
    </p:titleStyle>
    <p:body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7.gif"/><Relationship Id="rId7" Type="http://schemas.openxmlformats.org/officeDocument/2006/relationships/image" Target="../media/image21.gif"/><Relationship Id="rId2" Type="http://schemas.openxmlformats.org/officeDocument/2006/relationships/slideLayout" Target="../slideLayouts/slideLayout7.xml"/><Relationship Id="rId1" Type="http://schemas.openxmlformats.org/officeDocument/2006/relationships/tags" Target="../tags/tag6.xml"/><Relationship Id="rId6" Type="http://schemas.openxmlformats.org/officeDocument/2006/relationships/image" Target="../media/image20.gif"/><Relationship Id="rId5" Type="http://schemas.openxmlformats.org/officeDocument/2006/relationships/image" Target="../media/image19.gif"/><Relationship Id="rId4" Type="http://schemas.openxmlformats.org/officeDocument/2006/relationships/image" Target="../media/image18.gif"/></Relationships>
</file>

<file path=ppt/slides/_rels/slide11.xml.rels><?xml version="1.0" encoding="UTF-8" standalone="yes"?>
<Relationships xmlns="http://schemas.openxmlformats.org/package/2006/relationships"><Relationship Id="rId8" Type="http://schemas.openxmlformats.org/officeDocument/2006/relationships/image" Target="../media/image24.jpeg"/><Relationship Id="rId3" Type="http://schemas.openxmlformats.org/officeDocument/2006/relationships/image" Target="../media/image17.gif"/><Relationship Id="rId7" Type="http://schemas.openxmlformats.org/officeDocument/2006/relationships/image" Target="../media/image21.gif"/><Relationship Id="rId2" Type="http://schemas.openxmlformats.org/officeDocument/2006/relationships/slideLayout" Target="../slideLayouts/slideLayout7.xml"/><Relationship Id="rId1" Type="http://schemas.openxmlformats.org/officeDocument/2006/relationships/tags" Target="../tags/tag7.xml"/><Relationship Id="rId6" Type="http://schemas.openxmlformats.org/officeDocument/2006/relationships/image" Target="../media/image20.gif"/><Relationship Id="rId5" Type="http://schemas.openxmlformats.org/officeDocument/2006/relationships/image" Target="../media/image19.gif"/><Relationship Id="rId4" Type="http://schemas.openxmlformats.org/officeDocument/2006/relationships/image" Target="../media/image18.gif"/></Relationships>
</file>

<file path=ppt/slides/_rels/slide12.xml.rels><?xml version="1.0" encoding="UTF-8" standalone="yes"?>
<Relationships xmlns="http://schemas.openxmlformats.org/package/2006/relationships"><Relationship Id="rId8" Type="http://schemas.openxmlformats.org/officeDocument/2006/relationships/image" Target="../media/image25.jpeg"/><Relationship Id="rId3" Type="http://schemas.openxmlformats.org/officeDocument/2006/relationships/image" Target="../media/image17.gif"/><Relationship Id="rId7" Type="http://schemas.openxmlformats.org/officeDocument/2006/relationships/image" Target="../media/image21.gif"/><Relationship Id="rId2" Type="http://schemas.openxmlformats.org/officeDocument/2006/relationships/slideLayout" Target="../slideLayouts/slideLayout7.xml"/><Relationship Id="rId1" Type="http://schemas.openxmlformats.org/officeDocument/2006/relationships/tags" Target="../tags/tag8.xml"/><Relationship Id="rId6" Type="http://schemas.openxmlformats.org/officeDocument/2006/relationships/image" Target="../media/image20.gif"/><Relationship Id="rId5" Type="http://schemas.openxmlformats.org/officeDocument/2006/relationships/image" Target="../media/image19.gif"/><Relationship Id="rId4" Type="http://schemas.openxmlformats.org/officeDocument/2006/relationships/image" Target="../media/image18.gif"/></Relationships>
</file>

<file path=ppt/slides/_rels/slide2.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7" Type="http://schemas.openxmlformats.org/officeDocument/2006/relationships/image" Target="../media/image8.jpeg"/><Relationship Id="rId2" Type="http://schemas.openxmlformats.org/officeDocument/2006/relationships/slideLayout" Target="../slideLayouts/slideLayout12.xml"/><Relationship Id="rId1" Type="http://schemas.openxmlformats.org/officeDocument/2006/relationships/vmlDrawing" Target="../drawings/vmlDrawing1.vml"/><Relationship Id="rId6" Type="http://schemas.openxmlformats.org/officeDocument/2006/relationships/image" Target="../media/image5.wmf"/><Relationship Id="rId5" Type="http://schemas.openxmlformats.org/officeDocument/2006/relationships/oleObject" Target="../embeddings/oleObject1.bin"/><Relationship Id="rId4" Type="http://schemas.openxmlformats.org/officeDocument/2006/relationships/image" Target="../media/image7.gif"/></Relationships>
</file>

<file path=ppt/slides/_rels/slide5.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slideLayout" Target="../slideLayouts/slideLayout7.xml"/><Relationship Id="rId7" Type="http://schemas.openxmlformats.org/officeDocument/2006/relationships/image" Target="../media/image11.png"/><Relationship Id="rId2" Type="http://schemas.openxmlformats.org/officeDocument/2006/relationships/audio" Target="file:///E:\nhac%20k%20loi\Cut_SongFromSecretGarden-SecretGarden_66p6.mp3" TargetMode="External"/><Relationship Id="rId1" Type="http://schemas.openxmlformats.org/officeDocument/2006/relationships/tags" Target="../tags/tag1.xml"/><Relationship Id="rId6" Type="http://schemas.openxmlformats.org/officeDocument/2006/relationships/image" Target="../media/image10.png"/><Relationship Id="rId5" Type="http://schemas.openxmlformats.org/officeDocument/2006/relationships/image" Target="../media/image9.gif"/><Relationship Id="rId10" Type="http://schemas.openxmlformats.org/officeDocument/2006/relationships/image" Target="../media/image14.jpeg"/><Relationship Id="rId4" Type="http://schemas.openxmlformats.org/officeDocument/2006/relationships/notesSlide" Target="../notesSlides/notesSlide1.xml"/><Relationship Id="rId9" Type="http://schemas.openxmlformats.org/officeDocument/2006/relationships/image" Target="../media/image13.gif"/></Relationships>
</file>

<file path=ppt/slides/_rels/slide6.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slideLayout" Target="../slideLayouts/slideLayout7.xml"/><Relationship Id="rId7" Type="http://schemas.openxmlformats.org/officeDocument/2006/relationships/image" Target="../media/image11.png"/><Relationship Id="rId2" Type="http://schemas.openxmlformats.org/officeDocument/2006/relationships/audio" Target="file:///E:\nhac%20k%20loi\Cut_SongFromSecretGarden-SecretGarden_66p6.mp3" TargetMode="External"/><Relationship Id="rId1" Type="http://schemas.openxmlformats.org/officeDocument/2006/relationships/tags" Target="../tags/tag2.xml"/><Relationship Id="rId6" Type="http://schemas.openxmlformats.org/officeDocument/2006/relationships/image" Target="../media/image10.png"/><Relationship Id="rId5" Type="http://schemas.openxmlformats.org/officeDocument/2006/relationships/image" Target="../media/image9.gif"/><Relationship Id="rId10" Type="http://schemas.openxmlformats.org/officeDocument/2006/relationships/image" Target="../media/image15.jpeg"/><Relationship Id="rId4" Type="http://schemas.openxmlformats.org/officeDocument/2006/relationships/notesSlide" Target="../notesSlides/notesSlide2.xml"/><Relationship Id="rId9" Type="http://schemas.openxmlformats.org/officeDocument/2006/relationships/image" Target="../media/image13.gif"/></Relationships>
</file>

<file path=ppt/slides/_rels/slide7.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slideLayout" Target="../slideLayouts/slideLayout7.xml"/><Relationship Id="rId7" Type="http://schemas.openxmlformats.org/officeDocument/2006/relationships/image" Target="../media/image11.png"/><Relationship Id="rId2" Type="http://schemas.openxmlformats.org/officeDocument/2006/relationships/audio" Target="file:///E:\nhac%20k%20loi\Cut_SongFromSecretGarden-SecretGarden_66p6.mp3" TargetMode="External"/><Relationship Id="rId1" Type="http://schemas.openxmlformats.org/officeDocument/2006/relationships/tags" Target="../tags/tag3.xml"/><Relationship Id="rId6" Type="http://schemas.openxmlformats.org/officeDocument/2006/relationships/image" Target="../media/image10.png"/><Relationship Id="rId5" Type="http://schemas.openxmlformats.org/officeDocument/2006/relationships/image" Target="../media/image9.gif"/><Relationship Id="rId10" Type="http://schemas.openxmlformats.org/officeDocument/2006/relationships/image" Target="../media/image16.jpeg"/><Relationship Id="rId4" Type="http://schemas.openxmlformats.org/officeDocument/2006/relationships/notesSlide" Target="../notesSlides/notesSlide3.xml"/><Relationship Id="rId9" Type="http://schemas.openxmlformats.org/officeDocument/2006/relationships/image" Target="../media/image13.gif"/></Relationships>
</file>

<file path=ppt/slides/_rels/slide8.xml.rels><?xml version="1.0" encoding="UTF-8" standalone="yes"?>
<Relationships xmlns="http://schemas.openxmlformats.org/package/2006/relationships"><Relationship Id="rId8" Type="http://schemas.openxmlformats.org/officeDocument/2006/relationships/image" Target="../media/image22.jpeg"/><Relationship Id="rId3" Type="http://schemas.openxmlformats.org/officeDocument/2006/relationships/image" Target="../media/image17.gif"/><Relationship Id="rId7" Type="http://schemas.openxmlformats.org/officeDocument/2006/relationships/image" Target="../media/image21.gif"/><Relationship Id="rId2" Type="http://schemas.openxmlformats.org/officeDocument/2006/relationships/slideLayout" Target="../slideLayouts/slideLayout7.xml"/><Relationship Id="rId1" Type="http://schemas.openxmlformats.org/officeDocument/2006/relationships/tags" Target="../tags/tag4.xml"/><Relationship Id="rId6" Type="http://schemas.openxmlformats.org/officeDocument/2006/relationships/image" Target="../media/image20.gif"/><Relationship Id="rId5" Type="http://schemas.openxmlformats.org/officeDocument/2006/relationships/image" Target="../media/image19.gif"/><Relationship Id="rId4" Type="http://schemas.openxmlformats.org/officeDocument/2006/relationships/image" Target="../media/image18.gif"/></Relationships>
</file>

<file path=ppt/slides/_rels/slide9.xml.rels><?xml version="1.0" encoding="UTF-8" standalone="yes"?>
<Relationships xmlns="http://schemas.openxmlformats.org/package/2006/relationships"><Relationship Id="rId8" Type="http://schemas.openxmlformats.org/officeDocument/2006/relationships/image" Target="../media/image23.jpeg"/><Relationship Id="rId3" Type="http://schemas.openxmlformats.org/officeDocument/2006/relationships/image" Target="../media/image17.gif"/><Relationship Id="rId7" Type="http://schemas.openxmlformats.org/officeDocument/2006/relationships/image" Target="../media/image21.gif"/><Relationship Id="rId2" Type="http://schemas.openxmlformats.org/officeDocument/2006/relationships/slideLayout" Target="../slideLayouts/slideLayout7.xml"/><Relationship Id="rId1" Type="http://schemas.openxmlformats.org/officeDocument/2006/relationships/tags" Target="../tags/tag5.xml"/><Relationship Id="rId6" Type="http://schemas.openxmlformats.org/officeDocument/2006/relationships/image" Target="../media/image20.gif"/><Relationship Id="rId5" Type="http://schemas.openxmlformats.org/officeDocument/2006/relationships/image" Target="../media/image19.gif"/><Relationship Id="rId4" Type="http://schemas.openxmlformats.org/officeDocument/2006/relationships/image" Target="../media/image18.gi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http://hinhavatardep.com/wp-content/uploads/2013/12/hinh-nen-de-thuong-36.jpg">
            <a:extLst>
              <a:ext uri="{FF2B5EF4-FFF2-40B4-BE49-F238E27FC236}">
                <a16:creationId xmlns:a16="http://schemas.microsoft.com/office/drawing/2014/main" id="{D89AA0B5-69B7-31E7-8DC6-E13FC2ACC91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5" name="Text Box 5">
            <a:extLst>
              <a:ext uri="{FF2B5EF4-FFF2-40B4-BE49-F238E27FC236}">
                <a16:creationId xmlns:a16="http://schemas.microsoft.com/office/drawing/2014/main" id="{21AE4CEF-3F80-74B9-55BD-E0137E090942}"/>
              </a:ext>
            </a:extLst>
          </p:cNvPr>
          <p:cNvSpPr txBox="1">
            <a:spLocks noChangeArrowheads="1"/>
          </p:cNvSpPr>
          <p:nvPr/>
        </p:nvSpPr>
        <p:spPr bwMode="auto">
          <a:xfrm>
            <a:off x="3592513" y="177800"/>
            <a:ext cx="5356225" cy="9540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lnSpc>
                <a:spcPct val="100000"/>
              </a:lnSpc>
              <a:spcBef>
                <a:spcPct val="0"/>
              </a:spcBef>
              <a:buFontTx/>
              <a:buNone/>
            </a:pPr>
            <a:r>
              <a:rPr lang="en-US" altLang="vi-VN">
                <a:latin typeface="Times New Roman" panose="02020603050405020304" pitchFamily="18" charset="0"/>
              </a:rPr>
              <a:t>UBND QUẬN LONG BIÊN</a:t>
            </a:r>
          </a:p>
          <a:p>
            <a:pPr algn="ctr" eaLnBrk="1" hangingPunct="1">
              <a:lnSpc>
                <a:spcPct val="100000"/>
              </a:lnSpc>
              <a:spcBef>
                <a:spcPct val="0"/>
              </a:spcBef>
              <a:buFontTx/>
              <a:buNone/>
            </a:pPr>
            <a:r>
              <a:rPr lang="en-US" altLang="vi-VN">
                <a:latin typeface="Times New Roman" panose="02020603050405020304" pitchFamily="18" charset="0"/>
              </a:rPr>
              <a:t>TRƯỜNG MẦM NON GIA QUẤT</a:t>
            </a:r>
          </a:p>
        </p:txBody>
      </p:sp>
      <p:sp>
        <p:nvSpPr>
          <p:cNvPr id="3076" name="Rectangle 7">
            <a:extLst>
              <a:ext uri="{FF2B5EF4-FFF2-40B4-BE49-F238E27FC236}">
                <a16:creationId xmlns:a16="http://schemas.microsoft.com/office/drawing/2014/main" id="{CADBE22C-8A57-67B6-4177-FE636AAB0B91}"/>
              </a:ext>
            </a:extLst>
          </p:cNvPr>
          <p:cNvSpPr>
            <a:spLocks noChangeArrowheads="1"/>
          </p:cNvSpPr>
          <p:nvPr/>
        </p:nvSpPr>
        <p:spPr bwMode="auto">
          <a:xfrm>
            <a:off x="4876800" y="1219200"/>
            <a:ext cx="20256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r>
              <a:rPr lang="en-US" altLang="vi-VN" sz="1800" b="1">
                <a:latin typeface="Arial" panose="020B0604020202020204" pitchFamily="34" charset="0"/>
                <a:sym typeface="Wingdings" panose="05000000000000000000" pitchFamily="2" charset="2"/>
              </a:rPr>
              <a:t></a:t>
            </a:r>
            <a:r>
              <a:rPr lang="en-US" altLang="vi-VN" sz="1800">
                <a:latin typeface="Arial" panose="020B0604020202020204" pitchFamily="34" charset="0"/>
              </a:rPr>
              <a:t> </a:t>
            </a:r>
          </a:p>
        </p:txBody>
      </p:sp>
      <p:sp>
        <p:nvSpPr>
          <p:cNvPr id="3077" name="Text Box 8">
            <a:extLst>
              <a:ext uri="{FF2B5EF4-FFF2-40B4-BE49-F238E27FC236}">
                <a16:creationId xmlns:a16="http://schemas.microsoft.com/office/drawing/2014/main" id="{72FED98D-04BF-5719-CE2D-AFDA32AE9A9F}"/>
              </a:ext>
            </a:extLst>
          </p:cNvPr>
          <p:cNvSpPr txBox="1">
            <a:spLocks noChangeArrowheads="1"/>
          </p:cNvSpPr>
          <p:nvPr/>
        </p:nvSpPr>
        <p:spPr bwMode="auto">
          <a:xfrm>
            <a:off x="3302000" y="2239963"/>
            <a:ext cx="5294313" cy="2492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lnSpc>
                <a:spcPct val="100000"/>
              </a:lnSpc>
              <a:spcBef>
                <a:spcPct val="0"/>
              </a:spcBef>
              <a:buFontTx/>
              <a:buNone/>
            </a:pPr>
            <a:r>
              <a:rPr lang="en-US" altLang="vi-VN" sz="3200" b="1">
                <a:latin typeface="Times New Roman" panose="02020603050405020304" pitchFamily="18" charset="0"/>
              </a:rPr>
              <a:t>DẠY TRẺ KỸ NĂNG SỐNG</a:t>
            </a:r>
          </a:p>
          <a:p>
            <a:pPr algn="ctr" eaLnBrk="1" hangingPunct="1">
              <a:lnSpc>
                <a:spcPct val="100000"/>
              </a:lnSpc>
              <a:spcBef>
                <a:spcPct val="0"/>
              </a:spcBef>
              <a:buFontTx/>
              <a:buNone/>
            </a:pPr>
            <a:endParaRPr lang="en-US" altLang="vi-VN" sz="3200" b="1">
              <a:latin typeface="Times New Roman" panose="02020603050405020304" pitchFamily="18" charset="0"/>
            </a:endParaRPr>
          </a:p>
          <a:p>
            <a:pPr algn="ctr" eaLnBrk="1" hangingPunct="1">
              <a:lnSpc>
                <a:spcPct val="100000"/>
              </a:lnSpc>
              <a:spcBef>
                <a:spcPct val="0"/>
              </a:spcBef>
              <a:buFontTx/>
              <a:buNone/>
            </a:pPr>
            <a:r>
              <a:rPr lang="en-US" altLang="vi-VN" sz="2400" b="1">
                <a:latin typeface="Times New Roman" panose="02020603050405020304" pitchFamily="18" charset="0"/>
              </a:rPr>
              <a:t>Đề tài: Bé làm gì khi bị lạc?</a:t>
            </a:r>
          </a:p>
          <a:p>
            <a:pPr algn="ctr" eaLnBrk="1" hangingPunct="1">
              <a:lnSpc>
                <a:spcPct val="100000"/>
              </a:lnSpc>
              <a:spcBef>
                <a:spcPct val="0"/>
              </a:spcBef>
              <a:buFontTx/>
              <a:buNone/>
            </a:pPr>
            <a:r>
              <a:rPr lang="en-US" altLang="vi-VN" sz="2400" b="1">
                <a:latin typeface="Times New Roman" panose="02020603050405020304" pitchFamily="18" charset="0"/>
              </a:rPr>
              <a:t>Độ tuổi: 5 – 6 tuổi</a:t>
            </a:r>
          </a:p>
          <a:p>
            <a:pPr algn="ctr" eaLnBrk="1" hangingPunct="1">
              <a:lnSpc>
                <a:spcPct val="100000"/>
              </a:lnSpc>
              <a:spcBef>
                <a:spcPct val="0"/>
              </a:spcBef>
              <a:buFontTx/>
              <a:buNone/>
            </a:pPr>
            <a:r>
              <a:rPr lang="en-US" altLang="vi-VN" sz="2400" b="1">
                <a:latin typeface="Times New Roman" panose="02020603050405020304" pitchFamily="18" charset="0"/>
              </a:rPr>
              <a:t>Giáo viên: Lưu Thị Hoa Chinh</a:t>
            </a:r>
          </a:p>
          <a:p>
            <a:pPr algn="ctr" eaLnBrk="1" hangingPunct="1">
              <a:lnSpc>
                <a:spcPct val="100000"/>
              </a:lnSpc>
              <a:spcBef>
                <a:spcPct val="0"/>
              </a:spcBef>
              <a:buFontTx/>
              <a:buNone/>
            </a:pPr>
            <a:endParaRPr lang="en-US" altLang="vi-VN" sz="2000" b="1">
              <a:latin typeface="Times New Roman" panose="02020603050405020304" pitchFamily="18" charset="0"/>
            </a:endParaRPr>
          </a:p>
        </p:txBody>
      </p:sp>
      <p:pic>
        <p:nvPicPr>
          <p:cNvPr id="3078" name="Picture 9">
            <a:extLst>
              <a:ext uri="{FF2B5EF4-FFF2-40B4-BE49-F238E27FC236}">
                <a16:creationId xmlns:a16="http://schemas.microsoft.com/office/drawing/2014/main" id="{165EA45A-DDF0-F8B6-E2AE-BFB3364EAAA2}"/>
              </a:ext>
            </a:extLst>
          </p:cNvPr>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8458200" y="2133600"/>
            <a:ext cx="14478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9" name="Picture 10">
            <a:extLst>
              <a:ext uri="{FF2B5EF4-FFF2-40B4-BE49-F238E27FC236}">
                <a16:creationId xmlns:a16="http://schemas.microsoft.com/office/drawing/2014/main" id="{4135FAE1-BC3B-23AE-DEAD-28A3E055F8E6}"/>
              </a:ext>
            </a:extLst>
          </p:cNvPr>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2438400" y="2819400"/>
            <a:ext cx="14478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80" name="Picture 11">
            <a:extLst>
              <a:ext uri="{FF2B5EF4-FFF2-40B4-BE49-F238E27FC236}">
                <a16:creationId xmlns:a16="http://schemas.microsoft.com/office/drawing/2014/main" id="{6F77E0B3-312B-1B8A-C72B-C8E6DFE8CE2E}"/>
              </a:ext>
            </a:extLst>
          </p:cNvPr>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1524000" y="4800600"/>
            <a:ext cx="14478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81" name="Picture 12">
            <a:extLst>
              <a:ext uri="{FF2B5EF4-FFF2-40B4-BE49-F238E27FC236}">
                <a16:creationId xmlns:a16="http://schemas.microsoft.com/office/drawing/2014/main" id="{3DFDF22E-AA45-CD1E-6235-3A311C917E81}"/>
              </a:ext>
            </a:extLst>
          </p:cNvPr>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9220200" y="4191000"/>
            <a:ext cx="14478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18" descr="blumen-pflanzen051">
            <a:extLst>
              <a:ext uri="{FF2B5EF4-FFF2-40B4-BE49-F238E27FC236}">
                <a16:creationId xmlns:a16="http://schemas.microsoft.com/office/drawing/2014/main" id="{CDDA46F8-3AFB-BF1A-D9B4-F7499605D45E}"/>
              </a:ext>
            </a:extLst>
          </p:cNvPr>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2286000" y="5257800"/>
            <a:ext cx="1111250" cy="121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363" name="WordArt 23">
            <a:extLst>
              <a:ext uri="{FF2B5EF4-FFF2-40B4-BE49-F238E27FC236}">
                <a16:creationId xmlns:a16="http://schemas.microsoft.com/office/drawing/2014/main" id="{31F6F308-1E86-96F5-4764-63923A46A494}"/>
              </a:ext>
            </a:extLst>
          </p:cNvPr>
          <p:cNvSpPr>
            <a:spLocks noChangeArrowheads="1" noChangeShapeType="1" noTextEdit="1"/>
          </p:cNvSpPr>
          <p:nvPr/>
        </p:nvSpPr>
        <p:spPr bwMode="auto">
          <a:xfrm>
            <a:off x="6019800" y="838200"/>
            <a:ext cx="1914525" cy="428625"/>
          </a:xfrm>
          <a:prstGeom prst="rect">
            <a:avLst/>
          </a:prstGeom>
        </p:spPr>
        <p:txBody>
          <a:bodyPr wrap="none" fromWordArt="1">
            <a:prstTxWarp prst="textPlain">
              <a:avLst>
                <a:gd name="adj" fmla="val 50000"/>
              </a:avLst>
            </a:prstTxWarp>
          </a:bodyPr>
          <a:lstStyle/>
          <a:p>
            <a:pPr algn="ctr"/>
            <a:endParaRPr lang="en-US" sz="3600" kern="10">
              <a:ln w="12700">
                <a:solidFill>
                  <a:srgbClr val="3333CC"/>
                </a:solidFill>
                <a:round/>
                <a:headEnd/>
                <a:tailEnd/>
              </a:ln>
              <a:solidFill>
                <a:srgbClr val="0000CC">
                  <a:alpha val="50195"/>
                </a:srgbClr>
              </a:solidFill>
              <a:effectLst>
                <a:outerShdw dist="45791" dir="2021404" algn="ctr" rotWithShape="0">
                  <a:srgbClr val="9999FF"/>
                </a:outerShdw>
              </a:effectLst>
              <a:latin typeface="+mn-lt"/>
              <a:ea typeface="+mn-lt"/>
              <a:cs typeface="+mn-lt"/>
            </a:endParaRPr>
          </a:p>
        </p:txBody>
      </p:sp>
      <p:pic>
        <p:nvPicPr>
          <p:cNvPr id="15364" name="Picture 27" descr="nhom5">
            <a:extLst>
              <a:ext uri="{FF2B5EF4-FFF2-40B4-BE49-F238E27FC236}">
                <a16:creationId xmlns:a16="http://schemas.microsoft.com/office/drawing/2014/main" id="{3C64707C-95D0-F657-8791-A741A5DA1602}"/>
              </a:ext>
            </a:extLst>
          </p:cNvPr>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1524000" y="1600200"/>
            <a:ext cx="533400" cy="2190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65" name="Picture 28" descr="nhom5">
            <a:extLst>
              <a:ext uri="{FF2B5EF4-FFF2-40B4-BE49-F238E27FC236}">
                <a16:creationId xmlns:a16="http://schemas.microsoft.com/office/drawing/2014/main" id="{6CAFA225-B61C-ED35-E4FE-61EFBEBFFD2D}"/>
              </a:ext>
            </a:extLst>
          </p:cNvPr>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1524000" y="0"/>
            <a:ext cx="533400" cy="2190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66" name="Picture 29" descr="nhom5">
            <a:extLst>
              <a:ext uri="{FF2B5EF4-FFF2-40B4-BE49-F238E27FC236}">
                <a16:creationId xmlns:a16="http://schemas.microsoft.com/office/drawing/2014/main" id="{107C1E9A-C5E6-0ABA-BFC0-9BAB3510065A}"/>
              </a:ext>
            </a:extLst>
          </p:cNvPr>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10134600" y="0"/>
            <a:ext cx="533400" cy="2190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67" name="Picture 30" descr="nhom5">
            <a:extLst>
              <a:ext uri="{FF2B5EF4-FFF2-40B4-BE49-F238E27FC236}">
                <a16:creationId xmlns:a16="http://schemas.microsoft.com/office/drawing/2014/main" id="{2BD7770A-4309-1DA9-4F93-059627D67ECA}"/>
              </a:ext>
            </a:extLst>
          </p:cNvPr>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10134600" y="1676400"/>
            <a:ext cx="533400" cy="2190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68" name="Picture 31" descr="nhom5">
            <a:extLst>
              <a:ext uri="{FF2B5EF4-FFF2-40B4-BE49-F238E27FC236}">
                <a16:creationId xmlns:a16="http://schemas.microsoft.com/office/drawing/2014/main" id="{030E7271-DA25-319D-99DF-09A7B5C74A07}"/>
              </a:ext>
            </a:extLst>
          </p:cNvPr>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10134600" y="4953000"/>
            <a:ext cx="533400" cy="2190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69" name="Picture 32" descr="nhom5">
            <a:extLst>
              <a:ext uri="{FF2B5EF4-FFF2-40B4-BE49-F238E27FC236}">
                <a16:creationId xmlns:a16="http://schemas.microsoft.com/office/drawing/2014/main" id="{96F5A719-9920-3173-8771-94DECD24EDA8}"/>
              </a:ext>
            </a:extLst>
          </p:cNvPr>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10134600" y="3276600"/>
            <a:ext cx="533400" cy="2190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70" name="Picture 33" descr="nhom5">
            <a:extLst>
              <a:ext uri="{FF2B5EF4-FFF2-40B4-BE49-F238E27FC236}">
                <a16:creationId xmlns:a16="http://schemas.microsoft.com/office/drawing/2014/main" id="{68A4FA58-D215-14F7-4315-CA339B10AC9B}"/>
              </a:ext>
            </a:extLst>
          </p:cNvPr>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1524000" y="2895600"/>
            <a:ext cx="533400" cy="2190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71" name="Picture 34" descr="nhom5">
            <a:extLst>
              <a:ext uri="{FF2B5EF4-FFF2-40B4-BE49-F238E27FC236}">
                <a16:creationId xmlns:a16="http://schemas.microsoft.com/office/drawing/2014/main" id="{6193D9C9-D360-85C3-D659-DEF03BABFF10}"/>
              </a:ext>
            </a:extLst>
          </p:cNvPr>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1524000" y="4667250"/>
            <a:ext cx="533400" cy="2190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72" name="Picture 36" descr="nhom5">
            <a:extLst>
              <a:ext uri="{FF2B5EF4-FFF2-40B4-BE49-F238E27FC236}">
                <a16:creationId xmlns:a16="http://schemas.microsoft.com/office/drawing/2014/main" id="{94318C1C-8874-85B8-4772-84AE27E6D311}"/>
              </a:ext>
            </a:extLst>
          </p:cNvPr>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rot="-5400000">
            <a:off x="2124075" y="5495925"/>
            <a:ext cx="533400" cy="2190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73" name="Picture 37" descr="nhom5">
            <a:extLst>
              <a:ext uri="{FF2B5EF4-FFF2-40B4-BE49-F238E27FC236}">
                <a16:creationId xmlns:a16="http://schemas.microsoft.com/office/drawing/2014/main" id="{00C04F09-B3CF-5010-FEBD-522A93D77050}"/>
              </a:ext>
            </a:extLst>
          </p:cNvPr>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rot="-5400000">
            <a:off x="3952875" y="5495925"/>
            <a:ext cx="533400" cy="2190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74" name="Picture 38" descr="nhom5">
            <a:extLst>
              <a:ext uri="{FF2B5EF4-FFF2-40B4-BE49-F238E27FC236}">
                <a16:creationId xmlns:a16="http://schemas.microsoft.com/office/drawing/2014/main" id="{B209BB00-4DAB-C4B0-1175-DCF78F509B45}"/>
              </a:ext>
            </a:extLst>
          </p:cNvPr>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rot="-5400000">
            <a:off x="5857875" y="5495925"/>
            <a:ext cx="533400" cy="2190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75" name="Picture 39" descr="nhom5">
            <a:extLst>
              <a:ext uri="{FF2B5EF4-FFF2-40B4-BE49-F238E27FC236}">
                <a16:creationId xmlns:a16="http://schemas.microsoft.com/office/drawing/2014/main" id="{D1A1C8BA-A64E-A9EB-468B-ECFE30BFCC98}"/>
              </a:ext>
            </a:extLst>
          </p:cNvPr>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rot="-5400000">
            <a:off x="7534275" y="5495925"/>
            <a:ext cx="533400" cy="2190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76" name="Picture 40" descr="nhom5">
            <a:extLst>
              <a:ext uri="{FF2B5EF4-FFF2-40B4-BE49-F238E27FC236}">
                <a16:creationId xmlns:a16="http://schemas.microsoft.com/office/drawing/2014/main" id="{CD350BC4-E741-2276-81BB-4CF1A499EA4E}"/>
              </a:ext>
            </a:extLst>
          </p:cNvPr>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rot="-5400000">
            <a:off x="9305925" y="5495925"/>
            <a:ext cx="533400" cy="2190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77" name="Picture 41" descr="Picture7">
            <a:extLst>
              <a:ext uri="{FF2B5EF4-FFF2-40B4-BE49-F238E27FC236}">
                <a16:creationId xmlns:a16="http://schemas.microsoft.com/office/drawing/2014/main" id="{AE83DE21-D41B-65FD-2839-93909B8C9B21}"/>
              </a:ext>
            </a:extLst>
          </p:cNvPr>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rot="5271735">
            <a:off x="1990725" y="-809625"/>
            <a:ext cx="381000" cy="1619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78" name="Picture 42" descr="Picture7">
            <a:extLst>
              <a:ext uri="{FF2B5EF4-FFF2-40B4-BE49-F238E27FC236}">
                <a16:creationId xmlns:a16="http://schemas.microsoft.com/office/drawing/2014/main" id="{72DA15FB-5A83-E5DC-EA8E-02FC16EE6548}"/>
              </a:ext>
            </a:extLst>
          </p:cNvPr>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rot="5400000">
            <a:off x="6410325" y="-809625"/>
            <a:ext cx="381000" cy="1619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79" name="Picture 43" descr="Picture7">
            <a:extLst>
              <a:ext uri="{FF2B5EF4-FFF2-40B4-BE49-F238E27FC236}">
                <a16:creationId xmlns:a16="http://schemas.microsoft.com/office/drawing/2014/main" id="{F5C7B793-DDEC-49D9-3173-D4A364BA84C6}"/>
              </a:ext>
            </a:extLst>
          </p:cNvPr>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rot="5400000">
            <a:off x="7743825" y="-809625"/>
            <a:ext cx="609600" cy="1619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80" name="Picture 44" descr="Picture7">
            <a:extLst>
              <a:ext uri="{FF2B5EF4-FFF2-40B4-BE49-F238E27FC236}">
                <a16:creationId xmlns:a16="http://schemas.microsoft.com/office/drawing/2014/main" id="{5D822055-503E-AA94-2C7A-333D12828776}"/>
              </a:ext>
            </a:extLst>
          </p:cNvPr>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rot="5400000">
            <a:off x="9458325" y="-809625"/>
            <a:ext cx="381000" cy="1619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81" name="Picture 45" descr="Picture7">
            <a:extLst>
              <a:ext uri="{FF2B5EF4-FFF2-40B4-BE49-F238E27FC236}">
                <a16:creationId xmlns:a16="http://schemas.microsoft.com/office/drawing/2014/main" id="{6ADFDC61-1B59-DB02-3B98-168B9655FD37}"/>
              </a:ext>
            </a:extLst>
          </p:cNvPr>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rot="5400000">
            <a:off x="4733925" y="-809625"/>
            <a:ext cx="381000" cy="1619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82" name="Picture 46" descr="Picture7">
            <a:extLst>
              <a:ext uri="{FF2B5EF4-FFF2-40B4-BE49-F238E27FC236}">
                <a16:creationId xmlns:a16="http://schemas.microsoft.com/office/drawing/2014/main" id="{4B5BDB34-3428-A66C-139B-A562D6B33D04}"/>
              </a:ext>
            </a:extLst>
          </p:cNvPr>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rot="5271735">
            <a:off x="3362325" y="-809625"/>
            <a:ext cx="381000" cy="1619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83" name="Picture 83" descr="5">
            <a:extLst>
              <a:ext uri="{FF2B5EF4-FFF2-40B4-BE49-F238E27FC236}">
                <a16:creationId xmlns:a16="http://schemas.microsoft.com/office/drawing/2014/main" id="{C9C30E11-97AF-7591-F356-91151BB57BFD}"/>
              </a:ext>
            </a:extLst>
          </p:cNvPr>
          <p:cNvPicPr>
            <a:picLocks noChangeAspect="1" noChangeArrowheads="1" noCrop="1"/>
          </p:cNvPicPr>
          <p:nvPr/>
        </p:nvPicPr>
        <p:blipFill>
          <a:blip r:embed="rId6">
            <a:extLst>
              <a:ext uri="{28A0092B-C50C-407E-A947-70E740481C1C}">
                <a14:useLocalDpi xmlns:a14="http://schemas.microsoft.com/office/drawing/2010/main" val="0"/>
              </a:ext>
            </a:extLst>
          </a:blip>
          <a:srcRect/>
          <a:stretch>
            <a:fillRect/>
          </a:stretch>
        </p:blipFill>
        <p:spPr bwMode="auto">
          <a:xfrm>
            <a:off x="-201613" y="0"/>
            <a:ext cx="1703388" cy="2057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84" name="Picture 84" descr="5">
            <a:extLst>
              <a:ext uri="{FF2B5EF4-FFF2-40B4-BE49-F238E27FC236}">
                <a16:creationId xmlns:a16="http://schemas.microsoft.com/office/drawing/2014/main" id="{B20962D9-47CD-9A92-888D-8DFE90817360}"/>
              </a:ext>
            </a:extLst>
          </p:cNvPr>
          <p:cNvPicPr>
            <a:picLocks noChangeAspect="1" noChangeArrowheads="1" noCrop="1"/>
          </p:cNvPicPr>
          <p:nvPr/>
        </p:nvPicPr>
        <p:blipFill>
          <a:blip r:embed="rId6">
            <a:extLst>
              <a:ext uri="{28A0092B-C50C-407E-A947-70E740481C1C}">
                <a14:useLocalDpi xmlns:a14="http://schemas.microsoft.com/office/drawing/2010/main" val="0"/>
              </a:ext>
            </a:extLst>
          </a:blip>
          <a:srcRect/>
          <a:stretch>
            <a:fillRect/>
          </a:stretch>
        </p:blipFill>
        <p:spPr bwMode="auto">
          <a:xfrm rot="-5400000">
            <a:off x="10444956" y="5161757"/>
            <a:ext cx="1703387" cy="2057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85" name="Picture 2" descr="56D044BABFBD42C69E461AF469B9374A">
            <a:extLst>
              <a:ext uri="{FF2B5EF4-FFF2-40B4-BE49-F238E27FC236}">
                <a16:creationId xmlns:a16="http://schemas.microsoft.com/office/drawing/2014/main" id="{68730512-0980-8727-D122-63E6737EC194}"/>
              </a:ext>
            </a:extLst>
          </p:cNvPr>
          <p:cNvPicPr>
            <a:picLocks noChangeAspect="1" noChangeArrowheads="1" noCrop="1"/>
          </p:cNvPicPr>
          <p:nvPr/>
        </p:nvPicPr>
        <p:blipFill>
          <a:blip r:embed="rId7">
            <a:extLst>
              <a:ext uri="{28A0092B-C50C-407E-A947-70E740481C1C}">
                <a14:useLocalDpi xmlns:a14="http://schemas.microsoft.com/office/drawing/2010/main" val="0"/>
              </a:ext>
            </a:extLst>
          </a:blip>
          <a:srcRect/>
          <a:stretch>
            <a:fillRect/>
          </a:stretch>
        </p:blipFill>
        <p:spPr bwMode="auto">
          <a:xfrm>
            <a:off x="1524000" y="3124200"/>
            <a:ext cx="533400" cy="2009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386" name="Text Box 27">
            <a:extLst>
              <a:ext uri="{FF2B5EF4-FFF2-40B4-BE49-F238E27FC236}">
                <a16:creationId xmlns:a16="http://schemas.microsoft.com/office/drawing/2014/main" id="{589E89C9-5D52-FFC1-ACBD-1F0629E074AC}"/>
              </a:ext>
            </a:extLst>
          </p:cNvPr>
          <p:cNvSpPr txBox="1">
            <a:spLocks noChangeArrowheads="1"/>
          </p:cNvSpPr>
          <p:nvPr/>
        </p:nvSpPr>
        <p:spPr bwMode="auto">
          <a:xfrm>
            <a:off x="3733800" y="1828800"/>
            <a:ext cx="4800600"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endParaRPr lang="vi-VN" altLang="vi-VN" sz="4000">
              <a:latin typeface="Arial" panose="020B0604020202020204" pitchFamily="34" charset="0"/>
            </a:endParaRPr>
          </a:p>
        </p:txBody>
      </p:sp>
      <p:sp>
        <p:nvSpPr>
          <p:cNvPr id="15387" name="Rectangle 28">
            <a:extLst>
              <a:ext uri="{FF2B5EF4-FFF2-40B4-BE49-F238E27FC236}">
                <a16:creationId xmlns:a16="http://schemas.microsoft.com/office/drawing/2014/main" id="{9C8FD68C-4C7F-9A9C-A705-A473C9E6ACEF}"/>
              </a:ext>
            </a:extLst>
          </p:cNvPr>
          <p:cNvSpPr>
            <a:spLocks noGrp="1" noChangeArrowheads="1"/>
          </p:cNvSpPr>
          <p:nvPr>
            <p:ph type="title" idx="4294967295"/>
          </p:nvPr>
        </p:nvSpPr>
        <p:spPr>
          <a:xfrm>
            <a:off x="0" y="-2057400"/>
            <a:ext cx="8229600" cy="1143000"/>
          </a:xfrm>
        </p:spPr>
        <p:txBody>
          <a:bodyPr/>
          <a:lstStyle/>
          <a:p>
            <a:pPr eaLnBrk="1" hangingPunct="1"/>
            <a:r>
              <a:rPr lang="en-US" altLang="vi-VN"/>
              <a:t>Câu hỏi</a:t>
            </a:r>
          </a:p>
        </p:txBody>
      </p:sp>
      <p:sp>
        <p:nvSpPr>
          <p:cNvPr id="15388" name="Text Box 29">
            <a:extLst>
              <a:ext uri="{FF2B5EF4-FFF2-40B4-BE49-F238E27FC236}">
                <a16:creationId xmlns:a16="http://schemas.microsoft.com/office/drawing/2014/main" id="{71C7900E-5A45-3D34-E6F0-510D6D1A467F}"/>
              </a:ext>
            </a:extLst>
          </p:cNvPr>
          <p:cNvSpPr txBox="1">
            <a:spLocks noChangeArrowheads="1"/>
          </p:cNvSpPr>
          <p:nvPr/>
        </p:nvSpPr>
        <p:spPr bwMode="auto">
          <a:xfrm>
            <a:off x="3048000" y="1169988"/>
            <a:ext cx="7180263" cy="39703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a:defRPr>
                <a:solidFill>
                  <a:schemeClr val="tx1"/>
                </a:solidFill>
                <a:latin typeface="Calibri" panose="020F0502020204030204" pitchFamily="34" charset="0"/>
              </a:defRPr>
            </a:lvl1pPr>
            <a:lvl2pPr marL="800100" indent="-342900">
              <a:defRPr>
                <a:solidFill>
                  <a:schemeClr val="tx1"/>
                </a:solidFill>
                <a:latin typeface="Calibri" panose="020F0502020204030204" pitchFamily="34" charset="0"/>
              </a:defRPr>
            </a:lvl2pPr>
            <a:lvl3pPr marL="1257300" indent="-342900">
              <a:defRPr>
                <a:solidFill>
                  <a:schemeClr val="tx1"/>
                </a:solidFill>
                <a:latin typeface="Calibri" panose="020F0502020204030204" pitchFamily="34" charset="0"/>
              </a:defRPr>
            </a:lvl3pPr>
            <a:lvl4pPr marL="1714500" indent="-342900">
              <a:defRPr>
                <a:solidFill>
                  <a:schemeClr val="tx1"/>
                </a:solidFill>
                <a:latin typeface="Calibri" panose="020F0502020204030204" pitchFamily="34" charset="0"/>
              </a:defRPr>
            </a:lvl4pPr>
            <a:lvl5pPr marL="2171700" indent="-342900">
              <a:defRPr>
                <a:solidFill>
                  <a:schemeClr val="tx1"/>
                </a:solidFill>
                <a:latin typeface="Calibri" panose="020F0502020204030204" pitchFamily="34" charset="0"/>
              </a:defRPr>
            </a:lvl5pPr>
            <a:lvl6pPr marL="2628900" indent="-342900" defTabSz="457200" eaLnBrk="0" fontAlgn="base" hangingPunct="0">
              <a:spcBef>
                <a:spcPct val="0"/>
              </a:spcBef>
              <a:spcAft>
                <a:spcPct val="0"/>
              </a:spcAft>
              <a:defRPr>
                <a:solidFill>
                  <a:schemeClr val="tx1"/>
                </a:solidFill>
                <a:latin typeface="Calibri" panose="020F0502020204030204" pitchFamily="34" charset="0"/>
              </a:defRPr>
            </a:lvl6pPr>
            <a:lvl7pPr marL="3086100" indent="-342900" defTabSz="457200" eaLnBrk="0" fontAlgn="base" hangingPunct="0">
              <a:spcBef>
                <a:spcPct val="0"/>
              </a:spcBef>
              <a:spcAft>
                <a:spcPct val="0"/>
              </a:spcAft>
              <a:defRPr>
                <a:solidFill>
                  <a:schemeClr val="tx1"/>
                </a:solidFill>
                <a:latin typeface="Calibri" panose="020F0502020204030204" pitchFamily="34" charset="0"/>
              </a:defRPr>
            </a:lvl7pPr>
            <a:lvl8pPr marL="3543300" indent="-342900" defTabSz="457200" eaLnBrk="0" fontAlgn="base" hangingPunct="0">
              <a:spcBef>
                <a:spcPct val="0"/>
              </a:spcBef>
              <a:spcAft>
                <a:spcPct val="0"/>
              </a:spcAft>
              <a:defRPr>
                <a:solidFill>
                  <a:schemeClr val="tx1"/>
                </a:solidFill>
                <a:latin typeface="Calibri" panose="020F0502020204030204" pitchFamily="34" charset="0"/>
              </a:defRPr>
            </a:lvl8pPr>
            <a:lvl9pPr marL="4000500" indent="-342900" defTabSz="457200" eaLnBrk="0" fontAlgn="base" hangingPunct="0">
              <a:spcBef>
                <a:spcPct val="0"/>
              </a:spcBef>
              <a:spcAft>
                <a:spcPct val="0"/>
              </a:spcAft>
              <a:defRPr>
                <a:solidFill>
                  <a:schemeClr val="tx1"/>
                </a:solidFill>
                <a:latin typeface="Calibri" panose="020F0502020204030204" pitchFamily="34" charset="0"/>
              </a:defRPr>
            </a:lvl9pPr>
          </a:lstStyle>
          <a:p>
            <a:pPr eaLnBrk="1" hangingPunct="1"/>
            <a:r>
              <a:rPr lang="en-US" altLang="vi-VN" sz="2400" b="1">
                <a:latin typeface="Times New Roman" panose="02020603050405020304" pitchFamily="18" charset="0"/>
              </a:rPr>
              <a:t>Hoạt động 3: Cho trẻ chơi “Ai thông minh nhất”.</a:t>
            </a:r>
          </a:p>
          <a:p>
            <a:pPr eaLnBrk="1" hangingPunct="1">
              <a:buFontTx/>
              <a:buChar char="-"/>
            </a:pPr>
            <a:r>
              <a:rPr lang="en-US" altLang="vi-VN" sz="2000">
                <a:latin typeface="Times New Roman" panose="02020603050405020304" pitchFamily="18" charset="0"/>
              </a:rPr>
              <a:t>Cách chơi: Các con sẽ trả lời các câu hỏi của Cô đưa ra, đội nào đưa ra nhiều đáp án chính xác nhất sẽ giành được phần quà quà chương trình và là đội chiến thắng.</a:t>
            </a:r>
          </a:p>
          <a:p>
            <a:pPr eaLnBrk="1" hangingPunct="1">
              <a:buFontTx/>
              <a:buAutoNum type="arabicPeriod"/>
            </a:pPr>
            <a:r>
              <a:rPr lang="en-US" altLang="vi-VN" sz="2400">
                <a:latin typeface="Times New Roman" panose="02020603050405020304" pitchFamily="18" charset="0"/>
              </a:rPr>
              <a:t>Các con thường dễ bị lạc ở những nơi nào? Con làm gì khi bị lạc?</a:t>
            </a:r>
          </a:p>
          <a:p>
            <a:pPr eaLnBrk="1" hangingPunct="1">
              <a:buFontTx/>
              <a:buAutoNum type="arabicPeriod"/>
            </a:pPr>
            <a:r>
              <a:rPr lang="en-US" altLang="vi-VN" sz="2400">
                <a:latin typeface="Times New Roman" panose="02020603050405020304" pitchFamily="18" charset="0"/>
              </a:rPr>
              <a:t> Các con nên nhớ những gì khi bị lạc?</a:t>
            </a:r>
          </a:p>
          <a:p>
            <a:pPr eaLnBrk="1" hangingPunct="1">
              <a:buFontTx/>
              <a:buAutoNum type="arabicPeriod"/>
            </a:pPr>
            <a:r>
              <a:rPr lang="en-US" altLang="vi-VN" sz="2400">
                <a:latin typeface="Times New Roman" panose="02020603050405020304" pitchFamily="18" charset="0"/>
              </a:rPr>
              <a:t>Làm thế nào để không bị lạc ở chỗ đông người?</a:t>
            </a:r>
          </a:p>
          <a:p>
            <a:pPr eaLnBrk="1" hangingPunct="1">
              <a:buFontTx/>
              <a:buAutoNum type="arabicPeriod"/>
            </a:pPr>
            <a:r>
              <a:rPr lang="en-US" altLang="vi-VN" sz="2400">
                <a:latin typeface="Times New Roman" panose="02020603050405020304" pitchFamily="18" charset="0"/>
              </a:rPr>
              <a:t>Có nên tiếp xúc với người lạ khi đi lạc hay không? Vì sao?</a:t>
            </a:r>
          </a:p>
          <a:p>
            <a:pPr eaLnBrk="1" hangingPunct="1"/>
            <a:r>
              <a:rPr lang="en-US" altLang="vi-VN" sz="2400">
                <a:latin typeface="Times New Roman" panose="02020603050405020304" pitchFamily="18" charset="0"/>
              </a:rPr>
              <a:t>- Sau khi chơi, cô nhận xét kết quả chơi của các đội. </a:t>
            </a:r>
          </a:p>
        </p:txBody>
      </p:sp>
    </p:spTree>
    <p:custDataLst>
      <p:tags r:id="rId1"/>
    </p:custData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18" descr="blumen-pflanzen051">
            <a:extLst>
              <a:ext uri="{FF2B5EF4-FFF2-40B4-BE49-F238E27FC236}">
                <a16:creationId xmlns:a16="http://schemas.microsoft.com/office/drawing/2014/main" id="{8EF7B252-13C7-526D-E0B1-F0D5C3108B70}"/>
              </a:ext>
            </a:extLst>
          </p:cNvPr>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2286000" y="5257800"/>
            <a:ext cx="1111250" cy="121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387" name="WordArt 23">
            <a:extLst>
              <a:ext uri="{FF2B5EF4-FFF2-40B4-BE49-F238E27FC236}">
                <a16:creationId xmlns:a16="http://schemas.microsoft.com/office/drawing/2014/main" id="{6FFED54E-C519-C9B0-37A1-ED58548CEDC5}"/>
              </a:ext>
            </a:extLst>
          </p:cNvPr>
          <p:cNvSpPr>
            <a:spLocks noChangeArrowheads="1" noChangeShapeType="1" noTextEdit="1"/>
          </p:cNvSpPr>
          <p:nvPr/>
        </p:nvSpPr>
        <p:spPr bwMode="auto">
          <a:xfrm>
            <a:off x="6019800" y="838200"/>
            <a:ext cx="1914525" cy="428625"/>
          </a:xfrm>
          <a:prstGeom prst="rect">
            <a:avLst/>
          </a:prstGeom>
        </p:spPr>
        <p:txBody>
          <a:bodyPr wrap="none" fromWordArt="1">
            <a:prstTxWarp prst="textPlain">
              <a:avLst>
                <a:gd name="adj" fmla="val 50000"/>
              </a:avLst>
            </a:prstTxWarp>
          </a:bodyPr>
          <a:lstStyle/>
          <a:p>
            <a:pPr algn="ctr"/>
            <a:endParaRPr lang="en-US" sz="3600" kern="10">
              <a:ln w="12700">
                <a:solidFill>
                  <a:srgbClr val="3333CC"/>
                </a:solidFill>
                <a:round/>
                <a:headEnd/>
                <a:tailEnd/>
              </a:ln>
              <a:solidFill>
                <a:srgbClr val="0000CC">
                  <a:alpha val="50195"/>
                </a:srgbClr>
              </a:solidFill>
              <a:effectLst>
                <a:outerShdw dist="45791" dir="2021404" algn="ctr" rotWithShape="0">
                  <a:srgbClr val="9999FF"/>
                </a:outerShdw>
              </a:effectLst>
              <a:latin typeface="+mn-lt"/>
              <a:ea typeface="+mn-lt"/>
              <a:cs typeface="+mn-lt"/>
            </a:endParaRPr>
          </a:p>
        </p:txBody>
      </p:sp>
      <p:pic>
        <p:nvPicPr>
          <p:cNvPr id="16388" name="Picture 27" descr="nhom5">
            <a:extLst>
              <a:ext uri="{FF2B5EF4-FFF2-40B4-BE49-F238E27FC236}">
                <a16:creationId xmlns:a16="http://schemas.microsoft.com/office/drawing/2014/main" id="{034A02EE-361E-26A6-EF13-0FC972A9F545}"/>
              </a:ext>
            </a:extLst>
          </p:cNvPr>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1524000" y="1600200"/>
            <a:ext cx="533400" cy="2190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389" name="Picture 28" descr="nhom5">
            <a:extLst>
              <a:ext uri="{FF2B5EF4-FFF2-40B4-BE49-F238E27FC236}">
                <a16:creationId xmlns:a16="http://schemas.microsoft.com/office/drawing/2014/main" id="{5A4DB413-3FB6-9AEC-83B7-456DA7E9044B}"/>
              </a:ext>
            </a:extLst>
          </p:cNvPr>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1524000" y="0"/>
            <a:ext cx="533400" cy="2190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390" name="Picture 29" descr="nhom5">
            <a:extLst>
              <a:ext uri="{FF2B5EF4-FFF2-40B4-BE49-F238E27FC236}">
                <a16:creationId xmlns:a16="http://schemas.microsoft.com/office/drawing/2014/main" id="{616B159E-5493-0936-9A71-3FF6AEC46C8C}"/>
              </a:ext>
            </a:extLst>
          </p:cNvPr>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10134600" y="0"/>
            <a:ext cx="533400" cy="2190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391" name="Picture 30" descr="nhom5">
            <a:extLst>
              <a:ext uri="{FF2B5EF4-FFF2-40B4-BE49-F238E27FC236}">
                <a16:creationId xmlns:a16="http://schemas.microsoft.com/office/drawing/2014/main" id="{1DB42A93-31DB-7A34-19E3-2FBC777B752A}"/>
              </a:ext>
            </a:extLst>
          </p:cNvPr>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10134600" y="1676400"/>
            <a:ext cx="533400" cy="2190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392" name="Picture 31" descr="nhom5">
            <a:extLst>
              <a:ext uri="{FF2B5EF4-FFF2-40B4-BE49-F238E27FC236}">
                <a16:creationId xmlns:a16="http://schemas.microsoft.com/office/drawing/2014/main" id="{21738504-4A81-2CED-3397-E18C14E706AF}"/>
              </a:ext>
            </a:extLst>
          </p:cNvPr>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10134600" y="4953000"/>
            <a:ext cx="533400" cy="2190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393" name="Picture 32" descr="nhom5">
            <a:extLst>
              <a:ext uri="{FF2B5EF4-FFF2-40B4-BE49-F238E27FC236}">
                <a16:creationId xmlns:a16="http://schemas.microsoft.com/office/drawing/2014/main" id="{C12B2D23-7971-729E-115A-C6D811181CE2}"/>
              </a:ext>
            </a:extLst>
          </p:cNvPr>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10134600" y="3276600"/>
            <a:ext cx="533400" cy="2190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394" name="Picture 33" descr="nhom5">
            <a:extLst>
              <a:ext uri="{FF2B5EF4-FFF2-40B4-BE49-F238E27FC236}">
                <a16:creationId xmlns:a16="http://schemas.microsoft.com/office/drawing/2014/main" id="{FD732560-6819-E08E-4691-52AC171B5517}"/>
              </a:ext>
            </a:extLst>
          </p:cNvPr>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1524000" y="2895600"/>
            <a:ext cx="533400" cy="2190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395" name="Picture 34" descr="nhom5">
            <a:extLst>
              <a:ext uri="{FF2B5EF4-FFF2-40B4-BE49-F238E27FC236}">
                <a16:creationId xmlns:a16="http://schemas.microsoft.com/office/drawing/2014/main" id="{B711BBB3-E016-EA51-EE65-3EB9255A80D6}"/>
              </a:ext>
            </a:extLst>
          </p:cNvPr>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1524000" y="4667250"/>
            <a:ext cx="533400" cy="2190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396" name="Picture 36" descr="nhom5">
            <a:extLst>
              <a:ext uri="{FF2B5EF4-FFF2-40B4-BE49-F238E27FC236}">
                <a16:creationId xmlns:a16="http://schemas.microsoft.com/office/drawing/2014/main" id="{C7EFA652-B744-833D-4F6F-EB2D416C8DBA}"/>
              </a:ext>
            </a:extLst>
          </p:cNvPr>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rot="-5400000">
            <a:off x="2124075" y="5495925"/>
            <a:ext cx="533400" cy="2190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397" name="Picture 37" descr="nhom5">
            <a:extLst>
              <a:ext uri="{FF2B5EF4-FFF2-40B4-BE49-F238E27FC236}">
                <a16:creationId xmlns:a16="http://schemas.microsoft.com/office/drawing/2014/main" id="{53C45A2B-52AC-F437-AE14-1072ADCF776A}"/>
              </a:ext>
            </a:extLst>
          </p:cNvPr>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rot="-5400000">
            <a:off x="3952875" y="5495925"/>
            <a:ext cx="533400" cy="2190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398" name="Picture 38" descr="nhom5">
            <a:extLst>
              <a:ext uri="{FF2B5EF4-FFF2-40B4-BE49-F238E27FC236}">
                <a16:creationId xmlns:a16="http://schemas.microsoft.com/office/drawing/2014/main" id="{70F7169B-E834-24B7-82C3-BEC07E42027A}"/>
              </a:ext>
            </a:extLst>
          </p:cNvPr>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rot="-5400000">
            <a:off x="5857875" y="5495925"/>
            <a:ext cx="533400" cy="2190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399" name="Picture 39" descr="nhom5">
            <a:extLst>
              <a:ext uri="{FF2B5EF4-FFF2-40B4-BE49-F238E27FC236}">
                <a16:creationId xmlns:a16="http://schemas.microsoft.com/office/drawing/2014/main" id="{CE98A2B3-2D7B-0C53-E79C-8955A143D04D}"/>
              </a:ext>
            </a:extLst>
          </p:cNvPr>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rot="-5400000">
            <a:off x="7534275" y="5495925"/>
            <a:ext cx="533400" cy="2190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400" name="Picture 40" descr="nhom5">
            <a:extLst>
              <a:ext uri="{FF2B5EF4-FFF2-40B4-BE49-F238E27FC236}">
                <a16:creationId xmlns:a16="http://schemas.microsoft.com/office/drawing/2014/main" id="{61A63424-F4EF-45E7-8DCD-4B4C132E0B5C}"/>
              </a:ext>
            </a:extLst>
          </p:cNvPr>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rot="-5400000">
            <a:off x="9305925" y="5495925"/>
            <a:ext cx="533400" cy="2190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401" name="Picture 41" descr="Picture7">
            <a:extLst>
              <a:ext uri="{FF2B5EF4-FFF2-40B4-BE49-F238E27FC236}">
                <a16:creationId xmlns:a16="http://schemas.microsoft.com/office/drawing/2014/main" id="{F5DDD336-A6DF-099C-7CE2-2D525D88FF71}"/>
              </a:ext>
            </a:extLst>
          </p:cNvPr>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rot="5271735">
            <a:off x="1990725" y="-809625"/>
            <a:ext cx="381000" cy="1619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402" name="Picture 42" descr="Picture7">
            <a:extLst>
              <a:ext uri="{FF2B5EF4-FFF2-40B4-BE49-F238E27FC236}">
                <a16:creationId xmlns:a16="http://schemas.microsoft.com/office/drawing/2014/main" id="{D84BCA93-DE4B-973E-EE14-C44CB4C257C2}"/>
              </a:ext>
            </a:extLst>
          </p:cNvPr>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rot="5400000">
            <a:off x="6410325" y="-809625"/>
            <a:ext cx="381000" cy="1619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403" name="Picture 43" descr="Picture7">
            <a:extLst>
              <a:ext uri="{FF2B5EF4-FFF2-40B4-BE49-F238E27FC236}">
                <a16:creationId xmlns:a16="http://schemas.microsoft.com/office/drawing/2014/main" id="{88535D92-C146-91EF-050C-C068A5D591C4}"/>
              </a:ext>
            </a:extLst>
          </p:cNvPr>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rot="5400000">
            <a:off x="7743825" y="-809625"/>
            <a:ext cx="609600" cy="1619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404" name="Picture 44" descr="Picture7">
            <a:extLst>
              <a:ext uri="{FF2B5EF4-FFF2-40B4-BE49-F238E27FC236}">
                <a16:creationId xmlns:a16="http://schemas.microsoft.com/office/drawing/2014/main" id="{53650D56-AFDE-A091-5BFD-9834AC51172A}"/>
              </a:ext>
            </a:extLst>
          </p:cNvPr>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rot="5400000">
            <a:off x="9458325" y="-809625"/>
            <a:ext cx="381000" cy="1619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405" name="Picture 45" descr="Picture7">
            <a:extLst>
              <a:ext uri="{FF2B5EF4-FFF2-40B4-BE49-F238E27FC236}">
                <a16:creationId xmlns:a16="http://schemas.microsoft.com/office/drawing/2014/main" id="{E55F14B5-AF61-A413-408B-9BB823D89FDA}"/>
              </a:ext>
            </a:extLst>
          </p:cNvPr>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rot="5400000">
            <a:off x="4733925" y="-809625"/>
            <a:ext cx="381000" cy="1619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406" name="Picture 46" descr="Picture7">
            <a:extLst>
              <a:ext uri="{FF2B5EF4-FFF2-40B4-BE49-F238E27FC236}">
                <a16:creationId xmlns:a16="http://schemas.microsoft.com/office/drawing/2014/main" id="{02E6A569-F5FB-987E-DE54-84672BC07F21}"/>
              </a:ext>
            </a:extLst>
          </p:cNvPr>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rot="5271735">
            <a:off x="3362325" y="-809625"/>
            <a:ext cx="381000" cy="1619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407" name="Picture 83" descr="5">
            <a:extLst>
              <a:ext uri="{FF2B5EF4-FFF2-40B4-BE49-F238E27FC236}">
                <a16:creationId xmlns:a16="http://schemas.microsoft.com/office/drawing/2014/main" id="{F55E9349-4014-9595-4682-4B832E84D036}"/>
              </a:ext>
            </a:extLst>
          </p:cNvPr>
          <p:cNvPicPr>
            <a:picLocks noChangeAspect="1" noChangeArrowheads="1" noCrop="1"/>
          </p:cNvPicPr>
          <p:nvPr/>
        </p:nvPicPr>
        <p:blipFill>
          <a:blip r:embed="rId6">
            <a:extLst>
              <a:ext uri="{28A0092B-C50C-407E-A947-70E740481C1C}">
                <a14:useLocalDpi xmlns:a14="http://schemas.microsoft.com/office/drawing/2010/main" val="0"/>
              </a:ext>
            </a:extLst>
          </a:blip>
          <a:srcRect/>
          <a:stretch>
            <a:fillRect/>
          </a:stretch>
        </p:blipFill>
        <p:spPr bwMode="auto">
          <a:xfrm>
            <a:off x="-166688" y="-92075"/>
            <a:ext cx="1704976" cy="2057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408" name="Picture 84" descr="5">
            <a:extLst>
              <a:ext uri="{FF2B5EF4-FFF2-40B4-BE49-F238E27FC236}">
                <a16:creationId xmlns:a16="http://schemas.microsoft.com/office/drawing/2014/main" id="{4525180C-BA98-1021-A4F8-0937D4426DA6}"/>
              </a:ext>
            </a:extLst>
          </p:cNvPr>
          <p:cNvPicPr>
            <a:picLocks noChangeAspect="1" noChangeArrowheads="1" noCrop="1"/>
          </p:cNvPicPr>
          <p:nvPr/>
        </p:nvPicPr>
        <p:blipFill>
          <a:blip r:embed="rId6">
            <a:extLst>
              <a:ext uri="{28A0092B-C50C-407E-A947-70E740481C1C}">
                <a14:useLocalDpi xmlns:a14="http://schemas.microsoft.com/office/drawing/2010/main" val="0"/>
              </a:ext>
            </a:extLst>
          </a:blip>
          <a:srcRect/>
          <a:stretch>
            <a:fillRect/>
          </a:stretch>
        </p:blipFill>
        <p:spPr bwMode="auto">
          <a:xfrm rot="-5400000">
            <a:off x="10464006" y="5176044"/>
            <a:ext cx="1703388" cy="2057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409" name="Picture 2" descr="56D044BABFBD42C69E461AF469B9374A">
            <a:extLst>
              <a:ext uri="{FF2B5EF4-FFF2-40B4-BE49-F238E27FC236}">
                <a16:creationId xmlns:a16="http://schemas.microsoft.com/office/drawing/2014/main" id="{056ADA49-99F3-94CC-B1BF-38C144DD2F96}"/>
              </a:ext>
            </a:extLst>
          </p:cNvPr>
          <p:cNvPicPr>
            <a:picLocks noChangeAspect="1" noChangeArrowheads="1" noCrop="1"/>
          </p:cNvPicPr>
          <p:nvPr/>
        </p:nvPicPr>
        <p:blipFill>
          <a:blip r:embed="rId7">
            <a:extLst>
              <a:ext uri="{28A0092B-C50C-407E-A947-70E740481C1C}">
                <a14:useLocalDpi xmlns:a14="http://schemas.microsoft.com/office/drawing/2010/main" val="0"/>
              </a:ext>
            </a:extLst>
          </a:blip>
          <a:srcRect/>
          <a:stretch>
            <a:fillRect/>
          </a:stretch>
        </p:blipFill>
        <p:spPr bwMode="auto">
          <a:xfrm>
            <a:off x="2438400" y="2895600"/>
            <a:ext cx="857250" cy="2009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410" name="Picture 2" descr="56D044BABFBD42C69E461AF469B9374A">
            <a:extLst>
              <a:ext uri="{FF2B5EF4-FFF2-40B4-BE49-F238E27FC236}">
                <a16:creationId xmlns:a16="http://schemas.microsoft.com/office/drawing/2014/main" id="{32321865-0F17-A6B3-3738-79CE710EE904}"/>
              </a:ext>
            </a:extLst>
          </p:cNvPr>
          <p:cNvPicPr>
            <a:picLocks noChangeAspect="1" noChangeArrowheads="1" noCrop="1"/>
          </p:cNvPicPr>
          <p:nvPr/>
        </p:nvPicPr>
        <p:blipFill>
          <a:blip r:embed="rId7">
            <a:extLst>
              <a:ext uri="{28A0092B-C50C-407E-A947-70E740481C1C}">
                <a14:useLocalDpi xmlns:a14="http://schemas.microsoft.com/office/drawing/2010/main" val="0"/>
              </a:ext>
            </a:extLst>
          </a:blip>
          <a:srcRect/>
          <a:stretch>
            <a:fillRect/>
          </a:stretch>
        </p:blipFill>
        <p:spPr bwMode="auto">
          <a:xfrm>
            <a:off x="8763000" y="533400"/>
            <a:ext cx="1257300" cy="4067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411" name="Text Box 27">
            <a:extLst>
              <a:ext uri="{FF2B5EF4-FFF2-40B4-BE49-F238E27FC236}">
                <a16:creationId xmlns:a16="http://schemas.microsoft.com/office/drawing/2014/main" id="{48F7430C-DC49-72AA-7360-7B413A507401}"/>
              </a:ext>
            </a:extLst>
          </p:cNvPr>
          <p:cNvSpPr txBox="1">
            <a:spLocks noChangeArrowheads="1"/>
          </p:cNvSpPr>
          <p:nvPr/>
        </p:nvSpPr>
        <p:spPr bwMode="auto">
          <a:xfrm>
            <a:off x="3733800" y="1828800"/>
            <a:ext cx="4800600"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endParaRPr lang="vi-VN" altLang="vi-VN" sz="4000">
              <a:latin typeface="Arial" panose="020B0604020202020204" pitchFamily="34" charset="0"/>
            </a:endParaRPr>
          </a:p>
        </p:txBody>
      </p:sp>
      <p:sp>
        <p:nvSpPr>
          <p:cNvPr id="16412" name="Rectangle 28">
            <a:extLst>
              <a:ext uri="{FF2B5EF4-FFF2-40B4-BE49-F238E27FC236}">
                <a16:creationId xmlns:a16="http://schemas.microsoft.com/office/drawing/2014/main" id="{C1E5B8B5-9870-C60F-293E-3A08D8A79465}"/>
              </a:ext>
            </a:extLst>
          </p:cNvPr>
          <p:cNvSpPr>
            <a:spLocks noGrp="1" noChangeArrowheads="1"/>
          </p:cNvSpPr>
          <p:nvPr>
            <p:ph type="title" idx="4294967295"/>
          </p:nvPr>
        </p:nvSpPr>
        <p:spPr>
          <a:xfrm>
            <a:off x="0" y="-2057400"/>
            <a:ext cx="8229600" cy="1143000"/>
          </a:xfrm>
        </p:spPr>
        <p:txBody>
          <a:bodyPr/>
          <a:lstStyle/>
          <a:p>
            <a:pPr eaLnBrk="1" hangingPunct="1"/>
            <a:r>
              <a:rPr lang="en-US" altLang="vi-VN"/>
              <a:t>Câu hỏi</a:t>
            </a:r>
          </a:p>
        </p:txBody>
      </p:sp>
      <p:sp>
        <p:nvSpPr>
          <p:cNvPr id="16413" name="Text Box 30">
            <a:extLst>
              <a:ext uri="{FF2B5EF4-FFF2-40B4-BE49-F238E27FC236}">
                <a16:creationId xmlns:a16="http://schemas.microsoft.com/office/drawing/2014/main" id="{B5C6C3D9-5369-9B87-403D-444042783149}"/>
              </a:ext>
            </a:extLst>
          </p:cNvPr>
          <p:cNvSpPr txBox="1">
            <a:spLocks noChangeArrowheads="1"/>
          </p:cNvSpPr>
          <p:nvPr/>
        </p:nvSpPr>
        <p:spPr bwMode="auto">
          <a:xfrm>
            <a:off x="2486025" y="754063"/>
            <a:ext cx="7162800" cy="106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r>
              <a:rPr lang="en-US" altLang="vi-VN" sz="2400" b="1">
                <a:latin typeface="Times New Roman" panose="02020603050405020304" pitchFamily="18" charset="0"/>
              </a:rPr>
              <a:t>Giáo dục trẻ:</a:t>
            </a:r>
          </a:p>
          <a:p>
            <a:pPr eaLnBrk="1" hangingPunct="1">
              <a:lnSpc>
                <a:spcPct val="100000"/>
              </a:lnSpc>
              <a:spcBef>
                <a:spcPct val="0"/>
              </a:spcBef>
              <a:buFontTx/>
              <a:buChar char="-"/>
            </a:pPr>
            <a:r>
              <a:rPr lang="en-US" altLang="vi-VN" sz="2000">
                <a:latin typeface="Times New Roman" panose="02020603050405020304" pitchFamily="18" charset="0"/>
              </a:rPr>
              <a:t>Khi biết mình bị lạc, hãy bình tĩnh, tìm người giúp đỡ.</a:t>
            </a:r>
          </a:p>
          <a:p>
            <a:pPr eaLnBrk="1" hangingPunct="1">
              <a:lnSpc>
                <a:spcPct val="100000"/>
              </a:lnSpc>
              <a:spcBef>
                <a:spcPct val="0"/>
              </a:spcBef>
              <a:buFontTx/>
              <a:buChar char="-"/>
            </a:pPr>
            <a:r>
              <a:rPr lang="en-US" altLang="vi-VN" sz="2000">
                <a:latin typeface="Times New Roman" panose="02020603050405020304" pitchFamily="18" charset="0"/>
              </a:rPr>
              <a:t> Nhớ số điện thoại của bố mẹ hoặc cô giáo và những người thân.</a:t>
            </a:r>
          </a:p>
        </p:txBody>
      </p:sp>
      <p:pic>
        <p:nvPicPr>
          <p:cNvPr id="16414" name="Picture 31">
            <a:extLst>
              <a:ext uri="{FF2B5EF4-FFF2-40B4-BE49-F238E27FC236}">
                <a16:creationId xmlns:a16="http://schemas.microsoft.com/office/drawing/2014/main" id="{08C7CC4F-4809-7A15-9E9C-3ACD9DBA036C}"/>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743200" y="2057400"/>
            <a:ext cx="6553200" cy="381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ustDataLst>
      <p:tags r:id="rId1"/>
    </p:custData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18" descr="blumen-pflanzen051">
            <a:extLst>
              <a:ext uri="{FF2B5EF4-FFF2-40B4-BE49-F238E27FC236}">
                <a16:creationId xmlns:a16="http://schemas.microsoft.com/office/drawing/2014/main" id="{5D83C10F-943A-1882-7030-9CE41715A2F0}"/>
              </a:ext>
            </a:extLst>
          </p:cNvPr>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2286000" y="5257800"/>
            <a:ext cx="1111250" cy="121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411" name="WordArt 23">
            <a:extLst>
              <a:ext uri="{FF2B5EF4-FFF2-40B4-BE49-F238E27FC236}">
                <a16:creationId xmlns:a16="http://schemas.microsoft.com/office/drawing/2014/main" id="{AC2C35D0-823C-935F-974B-E1DDEECD86F4}"/>
              </a:ext>
            </a:extLst>
          </p:cNvPr>
          <p:cNvSpPr>
            <a:spLocks noChangeArrowheads="1" noChangeShapeType="1" noTextEdit="1"/>
          </p:cNvSpPr>
          <p:nvPr/>
        </p:nvSpPr>
        <p:spPr bwMode="auto">
          <a:xfrm>
            <a:off x="6019800" y="838200"/>
            <a:ext cx="1914525" cy="428625"/>
          </a:xfrm>
          <a:prstGeom prst="rect">
            <a:avLst/>
          </a:prstGeom>
        </p:spPr>
        <p:txBody>
          <a:bodyPr wrap="none" fromWordArt="1">
            <a:prstTxWarp prst="textPlain">
              <a:avLst>
                <a:gd name="adj" fmla="val 50000"/>
              </a:avLst>
            </a:prstTxWarp>
          </a:bodyPr>
          <a:lstStyle/>
          <a:p>
            <a:pPr algn="ctr"/>
            <a:endParaRPr lang="en-US" sz="3600" kern="10">
              <a:ln w="12700">
                <a:solidFill>
                  <a:srgbClr val="3333CC"/>
                </a:solidFill>
                <a:round/>
                <a:headEnd/>
                <a:tailEnd/>
              </a:ln>
              <a:solidFill>
                <a:srgbClr val="0000CC">
                  <a:alpha val="50195"/>
                </a:srgbClr>
              </a:solidFill>
              <a:effectLst>
                <a:outerShdw dist="45791" dir="2021404" algn="ctr" rotWithShape="0">
                  <a:srgbClr val="9999FF"/>
                </a:outerShdw>
              </a:effectLst>
              <a:latin typeface="+mn-lt"/>
              <a:ea typeface="+mn-lt"/>
              <a:cs typeface="+mn-lt"/>
            </a:endParaRPr>
          </a:p>
        </p:txBody>
      </p:sp>
      <p:pic>
        <p:nvPicPr>
          <p:cNvPr id="17412" name="Picture 27" descr="nhom5">
            <a:extLst>
              <a:ext uri="{FF2B5EF4-FFF2-40B4-BE49-F238E27FC236}">
                <a16:creationId xmlns:a16="http://schemas.microsoft.com/office/drawing/2014/main" id="{66BD4873-BEAC-8535-9C90-698A763DFBF7}"/>
              </a:ext>
            </a:extLst>
          </p:cNvPr>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1524000" y="1600200"/>
            <a:ext cx="533400" cy="2190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13" name="Picture 28" descr="nhom5">
            <a:extLst>
              <a:ext uri="{FF2B5EF4-FFF2-40B4-BE49-F238E27FC236}">
                <a16:creationId xmlns:a16="http://schemas.microsoft.com/office/drawing/2014/main" id="{6DA48662-8522-14E1-A8EA-E3043D52FA1A}"/>
              </a:ext>
            </a:extLst>
          </p:cNvPr>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1524000" y="0"/>
            <a:ext cx="533400" cy="2190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14" name="Picture 29" descr="nhom5">
            <a:extLst>
              <a:ext uri="{FF2B5EF4-FFF2-40B4-BE49-F238E27FC236}">
                <a16:creationId xmlns:a16="http://schemas.microsoft.com/office/drawing/2014/main" id="{BC9A7767-70D2-134B-A0C1-BEDA45E2AE4F}"/>
              </a:ext>
            </a:extLst>
          </p:cNvPr>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10134600" y="0"/>
            <a:ext cx="533400" cy="2190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15" name="Picture 30" descr="nhom5">
            <a:extLst>
              <a:ext uri="{FF2B5EF4-FFF2-40B4-BE49-F238E27FC236}">
                <a16:creationId xmlns:a16="http://schemas.microsoft.com/office/drawing/2014/main" id="{42B9FCD4-651B-DE3A-FD33-215832EB180B}"/>
              </a:ext>
            </a:extLst>
          </p:cNvPr>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10134600" y="1676400"/>
            <a:ext cx="533400" cy="2190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16" name="Picture 31" descr="nhom5">
            <a:extLst>
              <a:ext uri="{FF2B5EF4-FFF2-40B4-BE49-F238E27FC236}">
                <a16:creationId xmlns:a16="http://schemas.microsoft.com/office/drawing/2014/main" id="{B66250AE-66AC-DFEA-B646-DF7BCB4F794A}"/>
              </a:ext>
            </a:extLst>
          </p:cNvPr>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10134600" y="4953000"/>
            <a:ext cx="533400" cy="2190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17" name="Picture 32" descr="nhom5">
            <a:extLst>
              <a:ext uri="{FF2B5EF4-FFF2-40B4-BE49-F238E27FC236}">
                <a16:creationId xmlns:a16="http://schemas.microsoft.com/office/drawing/2014/main" id="{9B823177-FF9F-82E3-186B-652482F835FA}"/>
              </a:ext>
            </a:extLst>
          </p:cNvPr>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10134600" y="3276600"/>
            <a:ext cx="533400" cy="2190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18" name="Picture 33" descr="nhom5">
            <a:extLst>
              <a:ext uri="{FF2B5EF4-FFF2-40B4-BE49-F238E27FC236}">
                <a16:creationId xmlns:a16="http://schemas.microsoft.com/office/drawing/2014/main" id="{099251CD-7B60-C94B-0063-A8B667414A95}"/>
              </a:ext>
            </a:extLst>
          </p:cNvPr>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1524000" y="2895600"/>
            <a:ext cx="533400" cy="2190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19" name="Picture 34" descr="nhom5">
            <a:extLst>
              <a:ext uri="{FF2B5EF4-FFF2-40B4-BE49-F238E27FC236}">
                <a16:creationId xmlns:a16="http://schemas.microsoft.com/office/drawing/2014/main" id="{E58BE46B-2CD6-2ECC-EB0F-42EA1C6E74DD}"/>
              </a:ext>
            </a:extLst>
          </p:cNvPr>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1524000" y="4667250"/>
            <a:ext cx="533400" cy="2190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20" name="Picture 36" descr="nhom5">
            <a:extLst>
              <a:ext uri="{FF2B5EF4-FFF2-40B4-BE49-F238E27FC236}">
                <a16:creationId xmlns:a16="http://schemas.microsoft.com/office/drawing/2014/main" id="{908798BD-E7B9-67F1-72F9-43D6E515D838}"/>
              </a:ext>
            </a:extLst>
          </p:cNvPr>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rot="-5400000">
            <a:off x="2124075" y="5495925"/>
            <a:ext cx="533400" cy="2190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21" name="Picture 37" descr="nhom5">
            <a:extLst>
              <a:ext uri="{FF2B5EF4-FFF2-40B4-BE49-F238E27FC236}">
                <a16:creationId xmlns:a16="http://schemas.microsoft.com/office/drawing/2014/main" id="{869558A9-AA5A-C063-82BB-B35A4421BDEF}"/>
              </a:ext>
            </a:extLst>
          </p:cNvPr>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rot="-5400000">
            <a:off x="3952875" y="5495925"/>
            <a:ext cx="533400" cy="2190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22" name="Picture 38" descr="nhom5">
            <a:extLst>
              <a:ext uri="{FF2B5EF4-FFF2-40B4-BE49-F238E27FC236}">
                <a16:creationId xmlns:a16="http://schemas.microsoft.com/office/drawing/2014/main" id="{C1E1FA30-41C0-7010-2518-82EA40DC37F7}"/>
              </a:ext>
            </a:extLst>
          </p:cNvPr>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rot="-5400000">
            <a:off x="5857875" y="5495925"/>
            <a:ext cx="533400" cy="2190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23" name="Picture 39" descr="nhom5">
            <a:extLst>
              <a:ext uri="{FF2B5EF4-FFF2-40B4-BE49-F238E27FC236}">
                <a16:creationId xmlns:a16="http://schemas.microsoft.com/office/drawing/2014/main" id="{7CEA7F41-E48E-8F82-8D28-1F9B698330B6}"/>
              </a:ext>
            </a:extLst>
          </p:cNvPr>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rot="-5400000">
            <a:off x="7534275" y="5495925"/>
            <a:ext cx="533400" cy="2190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24" name="Picture 40" descr="nhom5">
            <a:extLst>
              <a:ext uri="{FF2B5EF4-FFF2-40B4-BE49-F238E27FC236}">
                <a16:creationId xmlns:a16="http://schemas.microsoft.com/office/drawing/2014/main" id="{B2A0EBDE-ABD4-A39E-3909-180523B41CE7}"/>
              </a:ext>
            </a:extLst>
          </p:cNvPr>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rot="-5400000">
            <a:off x="9305925" y="5495925"/>
            <a:ext cx="533400" cy="2190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25" name="Picture 41" descr="Picture7">
            <a:extLst>
              <a:ext uri="{FF2B5EF4-FFF2-40B4-BE49-F238E27FC236}">
                <a16:creationId xmlns:a16="http://schemas.microsoft.com/office/drawing/2014/main" id="{1BC61D84-1F10-1FB6-20C0-58EEFAD5EE16}"/>
              </a:ext>
            </a:extLst>
          </p:cNvPr>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rot="5271735">
            <a:off x="1990725" y="-809625"/>
            <a:ext cx="381000" cy="1619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26" name="Picture 42" descr="Picture7">
            <a:extLst>
              <a:ext uri="{FF2B5EF4-FFF2-40B4-BE49-F238E27FC236}">
                <a16:creationId xmlns:a16="http://schemas.microsoft.com/office/drawing/2014/main" id="{BAFD5622-0F44-1A25-8A3B-372B4BCE96B4}"/>
              </a:ext>
            </a:extLst>
          </p:cNvPr>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rot="5400000">
            <a:off x="6410325" y="-809625"/>
            <a:ext cx="381000" cy="1619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27" name="Picture 43" descr="Picture7">
            <a:extLst>
              <a:ext uri="{FF2B5EF4-FFF2-40B4-BE49-F238E27FC236}">
                <a16:creationId xmlns:a16="http://schemas.microsoft.com/office/drawing/2014/main" id="{83CEB238-6CC5-ADDF-4252-F1EA3B24C9DF}"/>
              </a:ext>
            </a:extLst>
          </p:cNvPr>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rot="5400000">
            <a:off x="7743825" y="-809625"/>
            <a:ext cx="609600" cy="1619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28" name="Picture 44" descr="Picture7">
            <a:extLst>
              <a:ext uri="{FF2B5EF4-FFF2-40B4-BE49-F238E27FC236}">
                <a16:creationId xmlns:a16="http://schemas.microsoft.com/office/drawing/2014/main" id="{0A2AD430-CB04-B505-3E9F-6D9E2BA6D785}"/>
              </a:ext>
            </a:extLst>
          </p:cNvPr>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rot="5400000">
            <a:off x="9458325" y="-809625"/>
            <a:ext cx="381000" cy="1619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29" name="Picture 45" descr="Picture7">
            <a:extLst>
              <a:ext uri="{FF2B5EF4-FFF2-40B4-BE49-F238E27FC236}">
                <a16:creationId xmlns:a16="http://schemas.microsoft.com/office/drawing/2014/main" id="{31D8AAA5-7AF4-99BE-50D3-B07B6CDF21AE}"/>
              </a:ext>
            </a:extLst>
          </p:cNvPr>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rot="5400000">
            <a:off x="4733925" y="-809625"/>
            <a:ext cx="381000" cy="1619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30" name="Picture 46" descr="Picture7">
            <a:extLst>
              <a:ext uri="{FF2B5EF4-FFF2-40B4-BE49-F238E27FC236}">
                <a16:creationId xmlns:a16="http://schemas.microsoft.com/office/drawing/2014/main" id="{2FC83B5D-6979-095E-7F4F-631285AD6DA9}"/>
              </a:ext>
            </a:extLst>
          </p:cNvPr>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rot="5271735">
            <a:off x="3362325" y="-809625"/>
            <a:ext cx="381000" cy="1619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31" name="Picture 83" descr="5">
            <a:extLst>
              <a:ext uri="{FF2B5EF4-FFF2-40B4-BE49-F238E27FC236}">
                <a16:creationId xmlns:a16="http://schemas.microsoft.com/office/drawing/2014/main" id="{68691AD0-40D8-C009-56EA-9B09B61C9F8A}"/>
              </a:ext>
            </a:extLst>
          </p:cNvPr>
          <p:cNvPicPr>
            <a:picLocks noChangeAspect="1" noChangeArrowheads="1" noCrop="1"/>
          </p:cNvPicPr>
          <p:nvPr/>
        </p:nvPicPr>
        <p:blipFill>
          <a:blip r:embed="rId6">
            <a:extLst>
              <a:ext uri="{28A0092B-C50C-407E-A947-70E740481C1C}">
                <a14:useLocalDpi xmlns:a14="http://schemas.microsoft.com/office/drawing/2010/main" val="0"/>
              </a:ext>
            </a:extLst>
          </a:blip>
          <a:srcRect/>
          <a:stretch>
            <a:fillRect/>
          </a:stretch>
        </p:blipFill>
        <p:spPr bwMode="auto">
          <a:xfrm>
            <a:off x="-200025" y="-46038"/>
            <a:ext cx="1703388" cy="20574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32" name="Picture 84" descr="5">
            <a:extLst>
              <a:ext uri="{FF2B5EF4-FFF2-40B4-BE49-F238E27FC236}">
                <a16:creationId xmlns:a16="http://schemas.microsoft.com/office/drawing/2014/main" id="{069BAA26-7DF5-FE61-9BDC-D737AF5ECF89}"/>
              </a:ext>
            </a:extLst>
          </p:cNvPr>
          <p:cNvPicPr>
            <a:picLocks noChangeAspect="1" noChangeArrowheads="1" noCrop="1"/>
          </p:cNvPicPr>
          <p:nvPr/>
        </p:nvPicPr>
        <p:blipFill>
          <a:blip r:embed="rId6">
            <a:extLst>
              <a:ext uri="{28A0092B-C50C-407E-A947-70E740481C1C}">
                <a14:useLocalDpi xmlns:a14="http://schemas.microsoft.com/office/drawing/2010/main" val="0"/>
              </a:ext>
            </a:extLst>
          </a:blip>
          <a:srcRect/>
          <a:stretch>
            <a:fillRect/>
          </a:stretch>
        </p:blipFill>
        <p:spPr bwMode="auto">
          <a:xfrm rot="-5400000">
            <a:off x="10381456" y="5176044"/>
            <a:ext cx="1703388" cy="2057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33" name="Picture 2" descr="56D044BABFBD42C69E461AF469B9374A">
            <a:extLst>
              <a:ext uri="{FF2B5EF4-FFF2-40B4-BE49-F238E27FC236}">
                <a16:creationId xmlns:a16="http://schemas.microsoft.com/office/drawing/2014/main" id="{03A327A0-9FDC-9EFD-BD93-1B5C530AD3AB}"/>
              </a:ext>
            </a:extLst>
          </p:cNvPr>
          <p:cNvPicPr>
            <a:picLocks noChangeAspect="1" noChangeArrowheads="1" noCrop="1"/>
          </p:cNvPicPr>
          <p:nvPr/>
        </p:nvPicPr>
        <p:blipFill>
          <a:blip r:embed="rId7">
            <a:extLst>
              <a:ext uri="{28A0092B-C50C-407E-A947-70E740481C1C}">
                <a14:useLocalDpi xmlns:a14="http://schemas.microsoft.com/office/drawing/2010/main" val="0"/>
              </a:ext>
            </a:extLst>
          </a:blip>
          <a:srcRect/>
          <a:stretch>
            <a:fillRect/>
          </a:stretch>
        </p:blipFill>
        <p:spPr bwMode="auto">
          <a:xfrm>
            <a:off x="2438400" y="2895600"/>
            <a:ext cx="857250" cy="2009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34" name="Picture 2" descr="56D044BABFBD42C69E461AF469B9374A">
            <a:extLst>
              <a:ext uri="{FF2B5EF4-FFF2-40B4-BE49-F238E27FC236}">
                <a16:creationId xmlns:a16="http://schemas.microsoft.com/office/drawing/2014/main" id="{46C22B92-4D1C-BDCE-7641-FE2E60D5FEA7}"/>
              </a:ext>
            </a:extLst>
          </p:cNvPr>
          <p:cNvPicPr>
            <a:picLocks noChangeAspect="1" noChangeArrowheads="1" noCrop="1"/>
          </p:cNvPicPr>
          <p:nvPr/>
        </p:nvPicPr>
        <p:blipFill>
          <a:blip r:embed="rId7">
            <a:extLst>
              <a:ext uri="{28A0092B-C50C-407E-A947-70E740481C1C}">
                <a14:useLocalDpi xmlns:a14="http://schemas.microsoft.com/office/drawing/2010/main" val="0"/>
              </a:ext>
            </a:extLst>
          </a:blip>
          <a:srcRect/>
          <a:stretch>
            <a:fillRect/>
          </a:stretch>
        </p:blipFill>
        <p:spPr bwMode="auto">
          <a:xfrm>
            <a:off x="8763000" y="533400"/>
            <a:ext cx="1257300" cy="4067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435" name="Text Box 27">
            <a:extLst>
              <a:ext uri="{FF2B5EF4-FFF2-40B4-BE49-F238E27FC236}">
                <a16:creationId xmlns:a16="http://schemas.microsoft.com/office/drawing/2014/main" id="{C9678157-BC5A-9E9F-9541-CCA5E592F9EA}"/>
              </a:ext>
            </a:extLst>
          </p:cNvPr>
          <p:cNvSpPr txBox="1">
            <a:spLocks noChangeArrowheads="1"/>
          </p:cNvSpPr>
          <p:nvPr/>
        </p:nvSpPr>
        <p:spPr bwMode="auto">
          <a:xfrm>
            <a:off x="3733800" y="1828800"/>
            <a:ext cx="4800600"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endParaRPr lang="vi-VN" altLang="vi-VN" sz="4000">
              <a:latin typeface="Arial" panose="020B0604020202020204" pitchFamily="34" charset="0"/>
            </a:endParaRPr>
          </a:p>
        </p:txBody>
      </p:sp>
      <p:sp>
        <p:nvSpPr>
          <p:cNvPr id="17436" name="Rectangle 28">
            <a:extLst>
              <a:ext uri="{FF2B5EF4-FFF2-40B4-BE49-F238E27FC236}">
                <a16:creationId xmlns:a16="http://schemas.microsoft.com/office/drawing/2014/main" id="{FFDE40C4-AAEC-2F22-7E78-0F42BC5DF907}"/>
              </a:ext>
            </a:extLst>
          </p:cNvPr>
          <p:cNvSpPr>
            <a:spLocks noGrp="1" noChangeArrowheads="1"/>
          </p:cNvSpPr>
          <p:nvPr>
            <p:ph type="title" idx="4294967295"/>
          </p:nvPr>
        </p:nvSpPr>
        <p:spPr>
          <a:xfrm>
            <a:off x="0" y="-2057400"/>
            <a:ext cx="8229600" cy="1143000"/>
          </a:xfrm>
        </p:spPr>
        <p:txBody>
          <a:bodyPr/>
          <a:lstStyle/>
          <a:p>
            <a:pPr eaLnBrk="1" hangingPunct="1"/>
            <a:r>
              <a:rPr lang="en-US" altLang="vi-VN"/>
              <a:t>Câu hỏi</a:t>
            </a:r>
          </a:p>
        </p:txBody>
      </p:sp>
      <p:sp>
        <p:nvSpPr>
          <p:cNvPr id="17437" name="Text Box 29">
            <a:extLst>
              <a:ext uri="{FF2B5EF4-FFF2-40B4-BE49-F238E27FC236}">
                <a16:creationId xmlns:a16="http://schemas.microsoft.com/office/drawing/2014/main" id="{C5E29930-3DD9-1537-FFDF-336AF3AB783B}"/>
              </a:ext>
            </a:extLst>
          </p:cNvPr>
          <p:cNvSpPr txBox="1">
            <a:spLocks noChangeArrowheads="1"/>
          </p:cNvSpPr>
          <p:nvPr/>
        </p:nvSpPr>
        <p:spPr bwMode="auto">
          <a:xfrm>
            <a:off x="2895600" y="803275"/>
            <a:ext cx="7162800" cy="137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r>
              <a:rPr lang="en-US" altLang="vi-VN" sz="2400" b="1">
                <a:latin typeface="Times New Roman" panose="02020603050405020304" pitchFamily="18" charset="0"/>
              </a:rPr>
              <a:t>Giáo dục trẻ:</a:t>
            </a:r>
          </a:p>
          <a:p>
            <a:pPr eaLnBrk="1" hangingPunct="1">
              <a:lnSpc>
                <a:spcPct val="100000"/>
              </a:lnSpc>
              <a:spcBef>
                <a:spcPct val="0"/>
              </a:spcBef>
              <a:buFontTx/>
              <a:buChar char="-"/>
            </a:pPr>
            <a:r>
              <a:rPr lang="en-US" altLang="vi-VN" sz="2000">
                <a:latin typeface="Times New Roman" panose="02020603050405020304" pitchFamily="18" charset="0"/>
              </a:rPr>
              <a:t> Không nên đứng khóc một mình.</a:t>
            </a:r>
          </a:p>
          <a:p>
            <a:pPr eaLnBrk="1" hangingPunct="1">
              <a:lnSpc>
                <a:spcPct val="100000"/>
              </a:lnSpc>
              <a:spcBef>
                <a:spcPct val="0"/>
              </a:spcBef>
              <a:buFontTx/>
              <a:buChar char="-"/>
            </a:pPr>
            <a:r>
              <a:rPr lang="en-US" altLang="vi-VN" sz="2000">
                <a:latin typeface="Times New Roman" panose="02020603050405020304" pitchFamily="18" charset="0"/>
              </a:rPr>
              <a:t> Không được tiếp xúc, nhận quà hay đi theo người lạ.</a:t>
            </a:r>
          </a:p>
          <a:p>
            <a:pPr eaLnBrk="1" hangingPunct="1">
              <a:lnSpc>
                <a:spcPct val="100000"/>
              </a:lnSpc>
              <a:spcBef>
                <a:spcPct val="0"/>
              </a:spcBef>
              <a:buFontTx/>
              <a:buChar char="-"/>
            </a:pPr>
            <a:r>
              <a:rPr lang="en-US" altLang="vi-VN" sz="2000">
                <a:latin typeface="Times New Roman" panose="02020603050405020304" pitchFamily="18" charset="0"/>
              </a:rPr>
              <a:t>Tìm đến đồn công an nơi gần nhất để nhờ thông báo tới gia đình.</a:t>
            </a:r>
          </a:p>
        </p:txBody>
      </p:sp>
      <p:pic>
        <p:nvPicPr>
          <p:cNvPr id="17438" name="Picture 31">
            <a:extLst>
              <a:ext uri="{FF2B5EF4-FFF2-40B4-BE49-F238E27FC236}">
                <a16:creationId xmlns:a16="http://schemas.microsoft.com/office/drawing/2014/main" id="{652A8F3F-B2FA-DD2A-9F70-DBEBFA9692B7}"/>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971800" y="2286000"/>
            <a:ext cx="6553200" cy="381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ustDataLst>
      <p:tags r:id="rId1"/>
    </p:custData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4">
            <a:extLst>
              <a:ext uri="{FF2B5EF4-FFF2-40B4-BE49-F238E27FC236}">
                <a16:creationId xmlns:a16="http://schemas.microsoft.com/office/drawing/2014/main" id="{D7B126FA-2C92-17E2-EB50-6172860BE70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7010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099" name="Text Box 5">
            <a:extLst>
              <a:ext uri="{FF2B5EF4-FFF2-40B4-BE49-F238E27FC236}">
                <a16:creationId xmlns:a16="http://schemas.microsoft.com/office/drawing/2014/main" id="{1C8568AD-DABA-16FF-BC6C-BFC56CE12022}"/>
              </a:ext>
            </a:extLst>
          </p:cNvPr>
          <p:cNvSpPr txBox="1">
            <a:spLocks noChangeArrowheads="1"/>
          </p:cNvSpPr>
          <p:nvPr/>
        </p:nvSpPr>
        <p:spPr bwMode="auto">
          <a:xfrm>
            <a:off x="4572000" y="1246188"/>
            <a:ext cx="4043363" cy="523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r>
              <a:rPr lang="en-US" altLang="vi-VN" b="1">
                <a:latin typeface="Times New Roman" panose="02020603050405020304" pitchFamily="18" charset="0"/>
              </a:rPr>
              <a:t>MỤC ĐÍCH – YÊU CẦU</a:t>
            </a:r>
          </a:p>
        </p:txBody>
      </p:sp>
      <p:sp>
        <p:nvSpPr>
          <p:cNvPr id="4100" name="Text Box 6">
            <a:extLst>
              <a:ext uri="{FF2B5EF4-FFF2-40B4-BE49-F238E27FC236}">
                <a16:creationId xmlns:a16="http://schemas.microsoft.com/office/drawing/2014/main" id="{F3DD70D3-6CEF-4E60-44B2-517ECFD933A0}"/>
              </a:ext>
            </a:extLst>
          </p:cNvPr>
          <p:cNvSpPr txBox="1">
            <a:spLocks noChangeArrowheads="1"/>
          </p:cNvSpPr>
          <p:nvPr/>
        </p:nvSpPr>
        <p:spPr bwMode="auto">
          <a:xfrm>
            <a:off x="2574925" y="2452688"/>
            <a:ext cx="7407275" cy="2678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Char char="-"/>
            </a:pPr>
            <a:r>
              <a:rPr lang="en-US" altLang="vi-VN" sz="2400">
                <a:latin typeface="Times New Roman" panose="02020603050405020304" pitchFamily="18" charset="0"/>
              </a:rPr>
              <a:t>Trẻ biết những việc nên làm và không nên làm khi bị lạc</a:t>
            </a:r>
          </a:p>
          <a:p>
            <a:pPr eaLnBrk="1" hangingPunct="1">
              <a:lnSpc>
                <a:spcPct val="100000"/>
              </a:lnSpc>
              <a:spcBef>
                <a:spcPct val="0"/>
              </a:spcBef>
              <a:buFontTx/>
              <a:buChar char="-"/>
            </a:pPr>
            <a:r>
              <a:rPr lang="en-US" altLang="vi-VN" sz="2400">
                <a:latin typeface="Times New Roman" panose="02020603050405020304" pitchFamily="18" charset="0"/>
              </a:rPr>
              <a:t> Rèn trẻ kỹ năng nhận xét, diến đạt, trả lời và xử lí tình huống khi bị lạc.</a:t>
            </a:r>
          </a:p>
          <a:p>
            <a:pPr eaLnBrk="1" hangingPunct="1">
              <a:lnSpc>
                <a:spcPct val="100000"/>
              </a:lnSpc>
              <a:spcBef>
                <a:spcPct val="0"/>
              </a:spcBef>
              <a:buFontTx/>
              <a:buNone/>
            </a:pPr>
            <a:r>
              <a:rPr lang="en-US" altLang="vi-VN" sz="2400">
                <a:latin typeface="Times New Roman" panose="02020603050405020304" pitchFamily="18" charset="0"/>
              </a:rPr>
              <a:t>Kỹ năng phân tích, suy đoán của trẻ thông qua các hoạt động.</a:t>
            </a:r>
          </a:p>
          <a:p>
            <a:pPr eaLnBrk="1" hangingPunct="1">
              <a:lnSpc>
                <a:spcPct val="100000"/>
              </a:lnSpc>
              <a:spcBef>
                <a:spcPct val="0"/>
              </a:spcBef>
              <a:buFontTx/>
              <a:buNone/>
            </a:pPr>
            <a:r>
              <a:rPr lang="en-US" altLang="vi-VN" sz="2400">
                <a:latin typeface="Times New Roman" panose="02020603050405020304" pitchFamily="18" charset="0"/>
              </a:rPr>
              <a:t>- Giáo dục trẻ tính mạnh dạn, bình tĩnh khi đi lạc để tìm ra cách giải quyết khi bị lạc.</a:t>
            </a:r>
          </a:p>
        </p:txBody>
      </p:sp>
      <p:pic>
        <p:nvPicPr>
          <p:cNvPr id="4101" name="Picture 7">
            <a:extLst>
              <a:ext uri="{FF2B5EF4-FFF2-40B4-BE49-F238E27FC236}">
                <a16:creationId xmlns:a16="http://schemas.microsoft.com/office/drawing/2014/main" id="{288F9BE5-AB84-5CB0-FB71-CD57808258F6}"/>
              </a:ext>
            </a:extLst>
          </p:cNvPr>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rot="10800000">
            <a:off x="1524000" y="0"/>
            <a:ext cx="1428750" cy="1428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2" name="Picture 8">
            <a:extLst>
              <a:ext uri="{FF2B5EF4-FFF2-40B4-BE49-F238E27FC236}">
                <a16:creationId xmlns:a16="http://schemas.microsoft.com/office/drawing/2014/main" id="{0E75D125-FCDF-9AC6-09AC-22F0EC4FC89B}"/>
              </a:ext>
            </a:extLst>
          </p:cNvPr>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rot="10800000">
            <a:off x="9239250" y="0"/>
            <a:ext cx="1428750" cy="1428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3" name="Picture 9">
            <a:extLst>
              <a:ext uri="{FF2B5EF4-FFF2-40B4-BE49-F238E27FC236}">
                <a16:creationId xmlns:a16="http://schemas.microsoft.com/office/drawing/2014/main" id="{B496B6A2-5370-3DCA-FD26-05DDECB4D1FA}"/>
              </a:ext>
            </a:extLst>
          </p:cNvPr>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rot="10800000">
            <a:off x="9239250" y="5429250"/>
            <a:ext cx="1428750" cy="1428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4" name="Picture 10">
            <a:extLst>
              <a:ext uri="{FF2B5EF4-FFF2-40B4-BE49-F238E27FC236}">
                <a16:creationId xmlns:a16="http://schemas.microsoft.com/office/drawing/2014/main" id="{C47AC648-AC01-561A-B952-C44C80F37443}"/>
              </a:ext>
            </a:extLst>
          </p:cNvPr>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rot="10800000">
            <a:off x="1524000" y="5429250"/>
            <a:ext cx="1428750" cy="1428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4">
            <a:extLst>
              <a:ext uri="{FF2B5EF4-FFF2-40B4-BE49-F238E27FC236}">
                <a16:creationId xmlns:a16="http://schemas.microsoft.com/office/drawing/2014/main" id="{36DFD854-28E2-7DE4-0B93-2249C97A2F3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3" name="Text Box 5">
            <a:extLst>
              <a:ext uri="{FF2B5EF4-FFF2-40B4-BE49-F238E27FC236}">
                <a16:creationId xmlns:a16="http://schemas.microsoft.com/office/drawing/2014/main" id="{DDABDC6C-47A0-B0C4-39CB-3F93688E8A42}"/>
              </a:ext>
            </a:extLst>
          </p:cNvPr>
          <p:cNvSpPr txBox="1">
            <a:spLocks noChangeArrowheads="1"/>
          </p:cNvSpPr>
          <p:nvPr/>
        </p:nvSpPr>
        <p:spPr bwMode="auto">
          <a:xfrm>
            <a:off x="5181600" y="1295400"/>
            <a:ext cx="2157413" cy="584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r>
              <a:rPr lang="en-US" altLang="vi-VN" sz="3200">
                <a:latin typeface="Times New Roman" panose="02020603050405020304" pitchFamily="18" charset="0"/>
              </a:rPr>
              <a:t>CHUẨN BỊ</a:t>
            </a:r>
          </a:p>
        </p:txBody>
      </p:sp>
      <p:sp>
        <p:nvSpPr>
          <p:cNvPr id="5124" name="Text Box 6">
            <a:extLst>
              <a:ext uri="{FF2B5EF4-FFF2-40B4-BE49-F238E27FC236}">
                <a16:creationId xmlns:a16="http://schemas.microsoft.com/office/drawing/2014/main" id="{19BE51F0-8AA5-F785-6C2C-66B3AC12D55E}"/>
              </a:ext>
            </a:extLst>
          </p:cNvPr>
          <p:cNvSpPr txBox="1">
            <a:spLocks noChangeArrowheads="1"/>
          </p:cNvSpPr>
          <p:nvPr/>
        </p:nvSpPr>
        <p:spPr bwMode="auto">
          <a:xfrm>
            <a:off x="2590800" y="2520950"/>
            <a:ext cx="8313738" cy="1816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Char char="-"/>
            </a:pPr>
            <a:r>
              <a:rPr lang="en-US" altLang="vi-VN">
                <a:latin typeface="Times New Roman" panose="02020603050405020304" pitchFamily="18" charset="0"/>
              </a:rPr>
              <a:t> Bài thơ: “Dế mèn đi lạc”</a:t>
            </a:r>
          </a:p>
          <a:p>
            <a:pPr eaLnBrk="1" hangingPunct="1">
              <a:lnSpc>
                <a:spcPct val="100000"/>
              </a:lnSpc>
              <a:spcBef>
                <a:spcPct val="0"/>
              </a:spcBef>
              <a:buFontTx/>
              <a:buChar char="-"/>
            </a:pPr>
            <a:r>
              <a:rPr lang="en-US" altLang="vi-VN">
                <a:latin typeface="Times New Roman" panose="02020603050405020304" pitchFamily="18" charset="0"/>
              </a:rPr>
              <a:t> Các slide giáo án điện tử, các câu hỏi trả lời tình huống</a:t>
            </a:r>
          </a:p>
          <a:p>
            <a:pPr eaLnBrk="1" hangingPunct="1">
              <a:lnSpc>
                <a:spcPct val="100000"/>
              </a:lnSpc>
              <a:spcBef>
                <a:spcPct val="0"/>
              </a:spcBef>
              <a:buFontTx/>
              <a:buChar char="-"/>
            </a:pPr>
            <a:r>
              <a:rPr lang="en-US" altLang="vi-VN">
                <a:latin typeface="Times New Roman" panose="02020603050405020304" pitchFamily="18" charset="0"/>
              </a:rPr>
              <a:t> Hình ảnh minh họa cách xử lí khi trẻ bị lạc.</a:t>
            </a:r>
          </a:p>
          <a:p>
            <a:pPr eaLnBrk="1" hangingPunct="1">
              <a:lnSpc>
                <a:spcPct val="100000"/>
              </a:lnSpc>
              <a:spcBef>
                <a:spcPct val="0"/>
              </a:spcBef>
              <a:buFontTx/>
              <a:buChar char="-"/>
            </a:pPr>
            <a:r>
              <a:rPr lang="en-US" altLang="vi-VN">
                <a:latin typeface="Times New Roman" panose="02020603050405020304" pitchFamily="18" charset="0"/>
              </a:rPr>
              <a:t> Nhạc nền dạy học.</a:t>
            </a:r>
          </a:p>
        </p:txBody>
      </p:sp>
      <p:pic>
        <p:nvPicPr>
          <p:cNvPr id="5125" name="Picture 7">
            <a:extLst>
              <a:ext uri="{FF2B5EF4-FFF2-40B4-BE49-F238E27FC236}">
                <a16:creationId xmlns:a16="http://schemas.microsoft.com/office/drawing/2014/main" id="{9C1B2D0F-C4BD-EEE2-1472-B67A7E26212E}"/>
              </a:ext>
            </a:extLst>
          </p:cNvPr>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rot="10800000">
            <a:off x="1524000" y="0"/>
            <a:ext cx="1428750" cy="1428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6" name="Picture 8">
            <a:extLst>
              <a:ext uri="{FF2B5EF4-FFF2-40B4-BE49-F238E27FC236}">
                <a16:creationId xmlns:a16="http://schemas.microsoft.com/office/drawing/2014/main" id="{EBA2781E-3546-9757-E841-D10137800F63}"/>
              </a:ext>
            </a:extLst>
          </p:cNvPr>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rot="10800000">
            <a:off x="9239250" y="5429250"/>
            <a:ext cx="1428750" cy="1428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7" name="Picture 9">
            <a:extLst>
              <a:ext uri="{FF2B5EF4-FFF2-40B4-BE49-F238E27FC236}">
                <a16:creationId xmlns:a16="http://schemas.microsoft.com/office/drawing/2014/main" id="{EEB2B599-DEED-DCEE-CC62-B0D5059BB836}"/>
              </a:ext>
            </a:extLst>
          </p:cNvPr>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rot="10800000">
            <a:off x="1524000" y="5429250"/>
            <a:ext cx="1428750" cy="1428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8" name="Picture 10">
            <a:extLst>
              <a:ext uri="{FF2B5EF4-FFF2-40B4-BE49-F238E27FC236}">
                <a16:creationId xmlns:a16="http://schemas.microsoft.com/office/drawing/2014/main" id="{1DCC96ED-10BA-73E6-1BE8-70A0826A716A}"/>
              </a:ext>
            </a:extLst>
          </p:cNvPr>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rot="10800000">
            <a:off x="9239250" y="0"/>
            <a:ext cx="1428750" cy="1428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5">
            <a:extLst>
              <a:ext uri="{FF2B5EF4-FFF2-40B4-BE49-F238E27FC236}">
                <a16:creationId xmlns:a16="http://schemas.microsoft.com/office/drawing/2014/main" id="{E402D176-8AB0-9F71-D418-832F6DCE74C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47" name="Picture 6">
            <a:extLst>
              <a:ext uri="{FF2B5EF4-FFF2-40B4-BE49-F238E27FC236}">
                <a16:creationId xmlns:a16="http://schemas.microsoft.com/office/drawing/2014/main" id="{2E58EA35-323A-251F-C255-5348525335F9}"/>
              </a:ext>
            </a:extLst>
          </p:cNvPr>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1524000" y="152400"/>
            <a:ext cx="142875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48" name="Picture 8">
            <a:extLst>
              <a:ext uri="{FF2B5EF4-FFF2-40B4-BE49-F238E27FC236}">
                <a16:creationId xmlns:a16="http://schemas.microsoft.com/office/drawing/2014/main" id="{9CAE68A1-27FB-576A-A322-6EAF3AD412C1}"/>
              </a:ext>
            </a:extLst>
          </p:cNvPr>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1524000" y="5791200"/>
            <a:ext cx="142875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49" name="Picture 9">
            <a:extLst>
              <a:ext uri="{FF2B5EF4-FFF2-40B4-BE49-F238E27FC236}">
                <a16:creationId xmlns:a16="http://schemas.microsoft.com/office/drawing/2014/main" id="{8D585EED-6BCC-0E9F-AB16-EED5A5ED7F12}"/>
              </a:ext>
            </a:extLst>
          </p:cNvPr>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9239250" y="5791200"/>
            <a:ext cx="142875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50" name="Picture 10">
            <a:extLst>
              <a:ext uri="{FF2B5EF4-FFF2-40B4-BE49-F238E27FC236}">
                <a16:creationId xmlns:a16="http://schemas.microsoft.com/office/drawing/2014/main" id="{18255CDD-A257-493D-634C-09D7F264C6DE}"/>
              </a:ext>
            </a:extLst>
          </p:cNvPr>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9239250" y="0"/>
            <a:ext cx="142875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51" name="Text Box 11">
            <a:extLst>
              <a:ext uri="{FF2B5EF4-FFF2-40B4-BE49-F238E27FC236}">
                <a16:creationId xmlns:a16="http://schemas.microsoft.com/office/drawing/2014/main" id="{0110B59B-A1AE-163D-0449-42652BB75AB2}"/>
              </a:ext>
            </a:extLst>
          </p:cNvPr>
          <p:cNvSpPr txBox="1">
            <a:spLocks noChangeArrowheads="1"/>
          </p:cNvSpPr>
          <p:nvPr/>
        </p:nvSpPr>
        <p:spPr bwMode="auto">
          <a:xfrm>
            <a:off x="3200400" y="914400"/>
            <a:ext cx="18415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endParaRPr lang="vi-VN" altLang="vi-VN" sz="2000">
              <a:latin typeface="Times New Roman" panose="02020603050405020304" pitchFamily="18" charset="0"/>
            </a:endParaRPr>
          </a:p>
        </p:txBody>
      </p:sp>
      <p:sp>
        <p:nvSpPr>
          <p:cNvPr id="6152" name="Text Box 12">
            <a:extLst>
              <a:ext uri="{FF2B5EF4-FFF2-40B4-BE49-F238E27FC236}">
                <a16:creationId xmlns:a16="http://schemas.microsoft.com/office/drawing/2014/main" id="{E7720301-302B-29EE-CB39-7DBB90C051E8}"/>
              </a:ext>
            </a:extLst>
          </p:cNvPr>
          <p:cNvSpPr txBox="1">
            <a:spLocks noChangeArrowheads="1"/>
          </p:cNvSpPr>
          <p:nvPr/>
        </p:nvSpPr>
        <p:spPr bwMode="auto">
          <a:xfrm>
            <a:off x="2667000" y="1049338"/>
            <a:ext cx="8001000" cy="523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r>
              <a:rPr lang="en-US" altLang="vi-VN" b="1">
                <a:latin typeface="Times New Roman" panose="02020603050405020304" pitchFamily="18" charset="0"/>
              </a:rPr>
              <a:t>Hoạt động 1: Cho trẻ đọc bài thơ “Dế Mèn Đi lạc”.</a:t>
            </a:r>
          </a:p>
        </p:txBody>
      </p:sp>
      <p:graphicFrame>
        <p:nvGraphicFramePr>
          <p:cNvPr id="6153" name="Object 13">
            <a:extLst>
              <a:ext uri="{FF2B5EF4-FFF2-40B4-BE49-F238E27FC236}">
                <a16:creationId xmlns:a16="http://schemas.microsoft.com/office/drawing/2014/main" id="{64A96DE7-E029-7D09-CE38-EC19B696E603}"/>
              </a:ext>
            </a:extLst>
          </p:cNvPr>
          <p:cNvGraphicFramePr>
            <a:graphicFrameLocks noGrp="1" noChangeAspect="1"/>
          </p:cNvGraphicFramePr>
          <p:nvPr>
            <p:ph/>
          </p:nvPr>
        </p:nvGraphicFramePr>
        <p:xfrm>
          <a:off x="4138613" y="2962275"/>
          <a:ext cx="3914775" cy="476250"/>
        </p:xfrm>
        <a:graphic>
          <a:graphicData uri="http://schemas.openxmlformats.org/presentationml/2006/ole">
            <mc:AlternateContent xmlns:mc="http://schemas.openxmlformats.org/markup-compatibility/2006">
              <mc:Choice xmlns:v="urn:schemas-microsoft-com:vml" Requires="v">
                <p:oleObj spid="_x0000_s6156" name="Package" r:id="rId5" imgW="3914775" imgH="476250" progId="Package">
                  <p:embed/>
                </p:oleObj>
              </mc:Choice>
              <mc:Fallback>
                <p:oleObj name="Package" r:id="rId5" imgW="3914775" imgH="476250" progId="Package">
                  <p:embed/>
                  <p:pic>
                    <p:nvPicPr>
                      <p:cNvPr id="0" name="Object 13"/>
                      <p:cNvPicPr>
                        <a:picLocks noGrp="1"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138613" y="2962275"/>
                        <a:ext cx="3914775"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pic>
        <p:nvPicPr>
          <p:cNvPr id="6154" name="Picture 15">
            <a:extLst>
              <a:ext uri="{FF2B5EF4-FFF2-40B4-BE49-F238E27FC236}">
                <a16:creationId xmlns:a16="http://schemas.microsoft.com/office/drawing/2014/main" id="{EA6EC5C7-C5DB-0076-AFDF-0B150C0C17F9}"/>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113088" y="1797050"/>
            <a:ext cx="6191250" cy="3384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55" name="Text Box 16">
            <a:extLst>
              <a:ext uri="{FF2B5EF4-FFF2-40B4-BE49-F238E27FC236}">
                <a16:creationId xmlns:a16="http://schemas.microsoft.com/office/drawing/2014/main" id="{6A89F267-B558-DA9A-DD91-D55A64FCDC86}"/>
              </a:ext>
            </a:extLst>
          </p:cNvPr>
          <p:cNvSpPr txBox="1">
            <a:spLocks noChangeArrowheads="1"/>
          </p:cNvSpPr>
          <p:nvPr/>
        </p:nvSpPr>
        <p:spPr bwMode="auto">
          <a:xfrm>
            <a:off x="3200400" y="5302250"/>
            <a:ext cx="5149850"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Char char="-"/>
            </a:pPr>
            <a:r>
              <a:rPr lang="en-US" altLang="vi-VN" sz="2000">
                <a:latin typeface="Times New Roman" panose="02020603050405020304" pitchFamily="18" charset="0"/>
              </a:rPr>
              <a:t> Cô hỏi trẻ: Dế mèn đã đi đâu? Vì sao lại bị lạc?</a:t>
            </a:r>
          </a:p>
          <a:p>
            <a:pPr eaLnBrk="1" hangingPunct="1">
              <a:lnSpc>
                <a:spcPct val="100000"/>
              </a:lnSpc>
              <a:spcBef>
                <a:spcPct val="0"/>
              </a:spcBef>
              <a:buFontTx/>
              <a:buChar char="-"/>
            </a:pPr>
            <a:r>
              <a:rPr lang="en-US" altLang="vi-VN" sz="2000">
                <a:latin typeface="Times New Roman" panose="02020603050405020304" pitchFamily="18" charset="0"/>
              </a:rPr>
              <a:t> Dế mèn đã làm gì khi bị lạc?</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natures1%20(8)">
            <a:extLst>
              <a:ext uri="{FF2B5EF4-FFF2-40B4-BE49-F238E27FC236}">
                <a16:creationId xmlns:a16="http://schemas.microsoft.com/office/drawing/2014/main" id="{34CDFF82-B752-6B74-E4E3-0D9F28C0930B}"/>
              </a:ext>
            </a:extLst>
          </p:cNvPr>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rot="8640604">
            <a:off x="214313" y="-134938"/>
            <a:ext cx="1295400" cy="1230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1" name="Picture 3" descr="natures1%20(8)">
            <a:extLst>
              <a:ext uri="{FF2B5EF4-FFF2-40B4-BE49-F238E27FC236}">
                <a16:creationId xmlns:a16="http://schemas.microsoft.com/office/drawing/2014/main" id="{80E9D8B7-A39B-7CB0-1923-03A399985173}"/>
              </a:ext>
            </a:extLst>
          </p:cNvPr>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rot="1145288">
            <a:off x="1524000" y="5627688"/>
            <a:ext cx="1295400" cy="1230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2" name="Picture 4" descr="natures1%20(8)">
            <a:extLst>
              <a:ext uri="{FF2B5EF4-FFF2-40B4-BE49-F238E27FC236}">
                <a16:creationId xmlns:a16="http://schemas.microsoft.com/office/drawing/2014/main" id="{CF048EAC-8742-6C3F-60C7-70FE36391771}"/>
              </a:ext>
            </a:extLst>
          </p:cNvPr>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rot="-7938459">
            <a:off x="9405144" y="32544"/>
            <a:ext cx="1295400" cy="1230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3" name="Picture 5" descr="natures1%20(8)">
            <a:extLst>
              <a:ext uri="{FF2B5EF4-FFF2-40B4-BE49-F238E27FC236}">
                <a16:creationId xmlns:a16="http://schemas.microsoft.com/office/drawing/2014/main" id="{FE476388-BFE5-B96A-D426-8E688412CB15}"/>
              </a:ext>
            </a:extLst>
          </p:cNvPr>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rot="-1089300">
            <a:off x="10647363" y="5621338"/>
            <a:ext cx="1295400" cy="1230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4" name="Picture 6" descr="006">
            <a:extLst>
              <a:ext uri="{FF2B5EF4-FFF2-40B4-BE49-F238E27FC236}">
                <a16:creationId xmlns:a16="http://schemas.microsoft.com/office/drawing/2014/main" id="{D7E61950-6236-3C3E-21F5-14DC69051935}"/>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81000" y="1371600"/>
            <a:ext cx="542925"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5" name="Picture 7" descr="006">
            <a:extLst>
              <a:ext uri="{FF2B5EF4-FFF2-40B4-BE49-F238E27FC236}">
                <a16:creationId xmlns:a16="http://schemas.microsoft.com/office/drawing/2014/main" id="{31306F0E-ED74-D8CD-078B-C4074A6A72C1}"/>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1060113" y="1373188"/>
            <a:ext cx="542925"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6" name="Picture 8" descr="006">
            <a:extLst>
              <a:ext uri="{FF2B5EF4-FFF2-40B4-BE49-F238E27FC236}">
                <a16:creationId xmlns:a16="http://schemas.microsoft.com/office/drawing/2014/main" id="{7EC948DE-CF71-766C-96B9-87FF117638DA}"/>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191000" y="0"/>
            <a:ext cx="4114800" cy="542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7" name="Picture 9" descr="006">
            <a:extLst>
              <a:ext uri="{FF2B5EF4-FFF2-40B4-BE49-F238E27FC236}">
                <a16:creationId xmlns:a16="http://schemas.microsoft.com/office/drawing/2014/main" id="{79033615-475B-5902-ACB1-B16F6A468099}"/>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419600" y="6315075"/>
            <a:ext cx="4114800" cy="542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78" name="Text Box 12">
            <a:extLst>
              <a:ext uri="{FF2B5EF4-FFF2-40B4-BE49-F238E27FC236}">
                <a16:creationId xmlns:a16="http://schemas.microsoft.com/office/drawing/2014/main" id="{F54EEF79-7C8E-EA39-9A55-63D871F2FE4E}"/>
              </a:ext>
            </a:extLst>
          </p:cNvPr>
          <p:cNvSpPr txBox="1">
            <a:spLocks noChangeArrowheads="1"/>
          </p:cNvSpPr>
          <p:nvPr/>
        </p:nvSpPr>
        <p:spPr bwMode="auto">
          <a:xfrm>
            <a:off x="2667000" y="1676400"/>
            <a:ext cx="716280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lnSpc>
                <a:spcPct val="100000"/>
              </a:lnSpc>
              <a:spcBef>
                <a:spcPct val="0"/>
              </a:spcBef>
              <a:buFontTx/>
              <a:buNone/>
            </a:pPr>
            <a:endParaRPr lang="vi-VN" altLang="vi-VN" sz="3600" b="1">
              <a:solidFill>
                <a:srgbClr val="0000FF"/>
              </a:solidFill>
              <a:latin typeface="Times New Roman" panose="02020603050405020304" pitchFamily="18" charset="0"/>
            </a:endParaRPr>
          </a:p>
        </p:txBody>
      </p:sp>
      <p:pic>
        <p:nvPicPr>
          <p:cNvPr id="13323" name="Cut_SongFromSecretGarden-SecretGarden_66p6.mp3">
            <a:hlinkClick r:id="" action="ppaction://media"/>
            <a:extLst>
              <a:ext uri="{FF2B5EF4-FFF2-40B4-BE49-F238E27FC236}">
                <a16:creationId xmlns:a16="http://schemas.microsoft.com/office/drawing/2014/main" id="{70D82C7A-497C-7E04-2027-97E739C8DB38}"/>
              </a:ext>
            </a:extLst>
          </p:cNvPr>
          <p:cNvPicPr>
            <a:picLocks noRot="1" noChangeAspect="1" noChangeArrowheads="1"/>
          </p:cNvPicPr>
          <p:nvPr>
            <a:audioFile r:link="rId2"/>
          </p:nvPr>
        </p:nvPicPr>
        <p:blipFill>
          <a:blip r:embed="rId8">
            <a:extLst>
              <a:ext uri="{28A0092B-C50C-407E-A947-70E740481C1C}">
                <a14:useLocalDpi xmlns:a14="http://schemas.microsoft.com/office/drawing/2010/main" val="0"/>
              </a:ext>
            </a:extLst>
          </a:blip>
          <a:srcRect/>
          <a:stretch>
            <a:fillRect/>
          </a:stretch>
        </p:blipFill>
        <p:spPr bwMode="auto">
          <a:xfrm>
            <a:off x="10674350" y="5151438"/>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80" name="Picture 12">
            <a:extLst>
              <a:ext uri="{FF2B5EF4-FFF2-40B4-BE49-F238E27FC236}">
                <a16:creationId xmlns:a16="http://schemas.microsoft.com/office/drawing/2014/main" id="{14309E1D-C6C9-429F-E69F-2E6062EABA1B}"/>
              </a:ext>
            </a:extLst>
          </p:cNvPr>
          <p:cNvPicPr>
            <a:picLocks noChangeAspect="1" noChangeArrowheads="1" noCrop="1"/>
          </p:cNvPicPr>
          <p:nvPr/>
        </p:nvPicPr>
        <p:blipFill>
          <a:blip r:embed="rId9">
            <a:extLst>
              <a:ext uri="{28A0092B-C50C-407E-A947-70E740481C1C}">
                <a14:useLocalDpi xmlns:a14="http://schemas.microsoft.com/office/drawing/2010/main" val="0"/>
              </a:ext>
            </a:extLst>
          </a:blip>
          <a:srcRect/>
          <a:stretch>
            <a:fillRect/>
          </a:stretch>
        </p:blipFill>
        <p:spPr bwMode="auto">
          <a:xfrm rot="10800000">
            <a:off x="10456863" y="-55563"/>
            <a:ext cx="1676400" cy="1604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81" name="Picture 13">
            <a:extLst>
              <a:ext uri="{FF2B5EF4-FFF2-40B4-BE49-F238E27FC236}">
                <a16:creationId xmlns:a16="http://schemas.microsoft.com/office/drawing/2014/main" id="{C5655846-08AE-F7E5-25A6-71FDC6C49D9F}"/>
              </a:ext>
            </a:extLst>
          </p:cNvPr>
          <p:cNvPicPr>
            <a:picLocks noChangeAspect="1" noChangeArrowheads="1" noCrop="1"/>
          </p:cNvPicPr>
          <p:nvPr/>
        </p:nvPicPr>
        <p:blipFill>
          <a:blip r:embed="rId9">
            <a:extLst>
              <a:ext uri="{28A0092B-C50C-407E-A947-70E740481C1C}">
                <a14:useLocalDpi xmlns:a14="http://schemas.microsoft.com/office/drawing/2010/main" val="0"/>
              </a:ext>
            </a:extLst>
          </a:blip>
          <a:srcRect/>
          <a:stretch>
            <a:fillRect/>
          </a:stretch>
        </p:blipFill>
        <p:spPr bwMode="auto">
          <a:xfrm rot="10800000">
            <a:off x="14288" y="5253038"/>
            <a:ext cx="1676400" cy="1604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82" name="Text Box 14">
            <a:extLst>
              <a:ext uri="{FF2B5EF4-FFF2-40B4-BE49-F238E27FC236}">
                <a16:creationId xmlns:a16="http://schemas.microsoft.com/office/drawing/2014/main" id="{1926FD9A-5282-C13C-1F82-CEAEC269884E}"/>
              </a:ext>
            </a:extLst>
          </p:cNvPr>
          <p:cNvSpPr txBox="1">
            <a:spLocks noChangeArrowheads="1"/>
          </p:cNvSpPr>
          <p:nvPr/>
        </p:nvSpPr>
        <p:spPr bwMode="auto">
          <a:xfrm>
            <a:off x="3108325" y="803275"/>
            <a:ext cx="493236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r>
              <a:rPr lang="en-US" altLang="vi-VN" sz="2400" b="1">
                <a:latin typeface="Times New Roman" panose="02020603050405020304" pitchFamily="18" charset="0"/>
              </a:rPr>
              <a:t>Hoạt động 2: Bé sẽ làm gì khi đi lạc?</a:t>
            </a:r>
          </a:p>
        </p:txBody>
      </p:sp>
      <p:sp>
        <p:nvSpPr>
          <p:cNvPr id="7183" name="Text Box 15">
            <a:extLst>
              <a:ext uri="{FF2B5EF4-FFF2-40B4-BE49-F238E27FC236}">
                <a16:creationId xmlns:a16="http://schemas.microsoft.com/office/drawing/2014/main" id="{ACA84F85-3709-9685-D32E-C3C4AD06D835}"/>
              </a:ext>
            </a:extLst>
          </p:cNvPr>
          <p:cNvSpPr txBox="1">
            <a:spLocks noChangeArrowheads="1"/>
          </p:cNvSpPr>
          <p:nvPr/>
        </p:nvSpPr>
        <p:spPr bwMode="auto">
          <a:xfrm>
            <a:off x="3200400" y="1295400"/>
            <a:ext cx="5197475"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r>
              <a:rPr lang="en-US" altLang="vi-VN" sz="1800">
                <a:latin typeface="Times New Roman" panose="02020603050405020304" pitchFamily="18" charset="0"/>
              </a:rPr>
              <a:t>- </a:t>
            </a:r>
            <a:r>
              <a:rPr lang="en-US" altLang="vi-VN" sz="2000">
                <a:latin typeface="Times New Roman" panose="02020603050405020304" pitchFamily="18" charset="0"/>
              </a:rPr>
              <a:t>Những nơi nào dễ bị lạc nhất?</a:t>
            </a:r>
            <a:endParaRPr lang="en-US" altLang="vi-VN" sz="1800">
              <a:latin typeface="Times New Roman" panose="02020603050405020304" pitchFamily="18" charset="0"/>
            </a:endParaRPr>
          </a:p>
        </p:txBody>
      </p:sp>
      <p:pic>
        <p:nvPicPr>
          <p:cNvPr id="7184" name="Picture 16">
            <a:extLst>
              <a:ext uri="{FF2B5EF4-FFF2-40B4-BE49-F238E27FC236}">
                <a16:creationId xmlns:a16="http://schemas.microsoft.com/office/drawing/2014/main" id="{8E18EF42-3493-87A4-607E-31929BB9F0C6}"/>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3048000" y="1752600"/>
            <a:ext cx="6629400" cy="396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85" name="Text Box 17">
            <a:extLst>
              <a:ext uri="{FF2B5EF4-FFF2-40B4-BE49-F238E27FC236}">
                <a16:creationId xmlns:a16="http://schemas.microsoft.com/office/drawing/2014/main" id="{0DEC3CA4-DC5F-70BC-0465-8304A5550849}"/>
              </a:ext>
            </a:extLst>
          </p:cNvPr>
          <p:cNvSpPr txBox="1">
            <a:spLocks noChangeArrowheads="1"/>
          </p:cNvSpPr>
          <p:nvPr/>
        </p:nvSpPr>
        <p:spPr bwMode="auto">
          <a:xfrm>
            <a:off x="3810000" y="5791200"/>
            <a:ext cx="5273675"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lnSpc>
                <a:spcPct val="100000"/>
              </a:lnSpc>
              <a:spcBef>
                <a:spcPct val="0"/>
              </a:spcBef>
              <a:buFontTx/>
              <a:buNone/>
            </a:pPr>
            <a:r>
              <a:rPr lang="en-US" altLang="vi-VN" sz="1800">
                <a:latin typeface="Times New Roman" panose="02020603050405020304" pitchFamily="18" charset="0"/>
              </a:rPr>
              <a:t>- Siêu Thị</a:t>
            </a:r>
          </a:p>
        </p:txBody>
      </p:sp>
    </p:spTree>
    <p:custDataLst>
      <p:tags r:id="rId1"/>
    </p:custDataLst>
  </p:cSld>
  <p:clrMapOvr>
    <a:masterClrMapping/>
  </p:clrMapOvr>
  <p:transition/>
  <p:timing>
    <p:tnLst>
      <p:par>
        <p:cTn id="1" dur="indefinite" restart="never" nodeType="tmRoot">
          <p:childTnLst>
            <p:audio>
              <p:cMediaNode>
                <p:cTn id="2" fill="hold" display="0">
                  <p:stCondLst>
                    <p:cond delay="indefinite"/>
                  </p:stCondLst>
                  <p:endCondLst>
                    <p:cond evt="onNext" delay="0">
                      <p:tgtEl>
                        <p:sldTgt/>
                      </p:tgtEl>
                    </p:cond>
                    <p:cond evt="onPrev" delay="0">
                      <p:tgtEl>
                        <p:sldTgt/>
                      </p:tgtEl>
                    </p:cond>
                    <p:cond evt="onStopAudio" delay="0">
                      <p:tgtEl>
                        <p:sldTgt/>
                      </p:tgtEl>
                    </p:cond>
                  </p:endCondLst>
                </p:cTn>
                <p:tgtEl>
                  <p:spTgt spid="13323"/>
                </p:tgtEl>
              </p:cMediaNode>
            </p:audio>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descr="natures1%20(8)">
            <a:extLst>
              <a:ext uri="{FF2B5EF4-FFF2-40B4-BE49-F238E27FC236}">
                <a16:creationId xmlns:a16="http://schemas.microsoft.com/office/drawing/2014/main" id="{57E96B14-40B6-D9FA-8999-C642CA5BDBEA}"/>
              </a:ext>
            </a:extLst>
          </p:cNvPr>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rot="8640604">
            <a:off x="144463" y="52388"/>
            <a:ext cx="1295400" cy="1230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19" name="Picture 3" descr="natures1%20(8)">
            <a:extLst>
              <a:ext uri="{FF2B5EF4-FFF2-40B4-BE49-F238E27FC236}">
                <a16:creationId xmlns:a16="http://schemas.microsoft.com/office/drawing/2014/main" id="{4CE2A7E1-7FB2-068E-975F-7FF84A8733AC}"/>
              </a:ext>
            </a:extLst>
          </p:cNvPr>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rot="1145288">
            <a:off x="73025" y="5489575"/>
            <a:ext cx="1295400" cy="1230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20" name="Picture 4" descr="natures1%20(8)">
            <a:extLst>
              <a:ext uri="{FF2B5EF4-FFF2-40B4-BE49-F238E27FC236}">
                <a16:creationId xmlns:a16="http://schemas.microsoft.com/office/drawing/2014/main" id="{C5258E41-A44C-5D1F-AD3D-F612E8B51FB4}"/>
              </a:ext>
            </a:extLst>
          </p:cNvPr>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rot="-7938459">
            <a:off x="10652918" y="30957"/>
            <a:ext cx="1295401" cy="1230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21" name="Picture 5" descr="natures1%20(8)">
            <a:extLst>
              <a:ext uri="{FF2B5EF4-FFF2-40B4-BE49-F238E27FC236}">
                <a16:creationId xmlns:a16="http://schemas.microsoft.com/office/drawing/2014/main" id="{41BDE7EB-95AE-C65F-01C8-8C86EAFCFBCC}"/>
              </a:ext>
            </a:extLst>
          </p:cNvPr>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rot="-1089300">
            <a:off x="10737850" y="5627688"/>
            <a:ext cx="1295400" cy="1230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22" name="Picture 6" descr="006">
            <a:extLst>
              <a:ext uri="{FF2B5EF4-FFF2-40B4-BE49-F238E27FC236}">
                <a16:creationId xmlns:a16="http://schemas.microsoft.com/office/drawing/2014/main" id="{27D068E1-EE24-921B-D4A7-B0E9ED8BFC67}"/>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92100" y="1439863"/>
            <a:ext cx="542925"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23" name="Picture 7" descr="006">
            <a:extLst>
              <a:ext uri="{FF2B5EF4-FFF2-40B4-BE49-F238E27FC236}">
                <a16:creationId xmlns:a16="http://schemas.microsoft.com/office/drawing/2014/main" id="{62AED5E1-36B1-F4A9-B1D6-B1D37BA3DDA7}"/>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1118850" y="1341438"/>
            <a:ext cx="542925"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24" name="Picture 8" descr="006">
            <a:extLst>
              <a:ext uri="{FF2B5EF4-FFF2-40B4-BE49-F238E27FC236}">
                <a16:creationId xmlns:a16="http://schemas.microsoft.com/office/drawing/2014/main" id="{EDE89C59-1A1C-BF32-8102-897C320C1DFF}"/>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191000" y="0"/>
            <a:ext cx="4114800" cy="542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25" name="Picture 9" descr="006">
            <a:extLst>
              <a:ext uri="{FF2B5EF4-FFF2-40B4-BE49-F238E27FC236}">
                <a16:creationId xmlns:a16="http://schemas.microsoft.com/office/drawing/2014/main" id="{A38DEBD9-7F07-96F2-994E-17069F418211}"/>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419600" y="6315075"/>
            <a:ext cx="4114800" cy="542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226" name="Text Box 12">
            <a:extLst>
              <a:ext uri="{FF2B5EF4-FFF2-40B4-BE49-F238E27FC236}">
                <a16:creationId xmlns:a16="http://schemas.microsoft.com/office/drawing/2014/main" id="{95BA71FB-C974-1B6D-0BC6-A61E3E2406E9}"/>
              </a:ext>
            </a:extLst>
          </p:cNvPr>
          <p:cNvSpPr txBox="1">
            <a:spLocks noChangeArrowheads="1"/>
          </p:cNvSpPr>
          <p:nvPr/>
        </p:nvSpPr>
        <p:spPr bwMode="auto">
          <a:xfrm>
            <a:off x="2667000" y="1676400"/>
            <a:ext cx="716280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lnSpc>
                <a:spcPct val="100000"/>
              </a:lnSpc>
              <a:spcBef>
                <a:spcPct val="0"/>
              </a:spcBef>
              <a:buFontTx/>
              <a:buNone/>
            </a:pPr>
            <a:endParaRPr lang="vi-VN" altLang="vi-VN" sz="3600" b="1">
              <a:solidFill>
                <a:srgbClr val="0000FF"/>
              </a:solidFill>
              <a:latin typeface="Times New Roman" panose="02020603050405020304" pitchFamily="18" charset="0"/>
            </a:endParaRPr>
          </a:p>
        </p:txBody>
      </p:sp>
      <p:pic>
        <p:nvPicPr>
          <p:cNvPr id="11275" name="Cut_SongFromSecretGarden-SecretGarden_66p6.mp3">
            <a:hlinkClick r:id="" action="ppaction://media"/>
            <a:extLst>
              <a:ext uri="{FF2B5EF4-FFF2-40B4-BE49-F238E27FC236}">
                <a16:creationId xmlns:a16="http://schemas.microsoft.com/office/drawing/2014/main" id="{532B8DAC-7E53-44E8-FA85-1E2E11CEEECB}"/>
              </a:ext>
            </a:extLst>
          </p:cNvPr>
          <p:cNvPicPr>
            <a:picLocks noRot="1" noChangeAspect="1" noChangeArrowheads="1"/>
          </p:cNvPicPr>
          <p:nvPr>
            <a:audioFile r:link="rId2"/>
          </p:nvPr>
        </p:nvPicPr>
        <p:blipFill>
          <a:blip r:embed="rId8">
            <a:extLst>
              <a:ext uri="{28A0092B-C50C-407E-A947-70E740481C1C}">
                <a14:useLocalDpi xmlns:a14="http://schemas.microsoft.com/office/drawing/2010/main" val="0"/>
              </a:ext>
            </a:extLst>
          </a:blip>
          <a:srcRect/>
          <a:stretch>
            <a:fillRect/>
          </a:stretch>
        </p:blipFill>
        <p:spPr bwMode="auto">
          <a:xfrm>
            <a:off x="10677525" y="5014913"/>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28" name="Picture 12">
            <a:extLst>
              <a:ext uri="{FF2B5EF4-FFF2-40B4-BE49-F238E27FC236}">
                <a16:creationId xmlns:a16="http://schemas.microsoft.com/office/drawing/2014/main" id="{5BB68089-AD43-9B3D-9D17-779EB1D5A8BF}"/>
              </a:ext>
            </a:extLst>
          </p:cNvPr>
          <p:cNvPicPr>
            <a:picLocks noChangeAspect="1" noChangeArrowheads="1" noCrop="1"/>
          </p:cNvPicPr>
          <p:nvPr/>
        </p:nvPicPr>
        <p:blipFill>
          <a:blip r:embed="rId9">
            <a:extLst>
              <a:ext uri="{28A0092B-C50C-407E-A947-70E740481C1C}">
                <a14:useLocalDpi xmlns:a14="http://schemas.microsoft.com/office/drawing/2010/main" val="0"/>
              </a:ext>
            </a:extLst>
          </a:blip>
          <a:srcRect/>
          <a:stretch>
            <a:fillRect/>
          </a:stretch>
        </p:blipFill>
        <p:spPr bwMode="auto">
          <a:xfrm rot="10800000">
            <a:off x="5715000" y="0"/>
            <a:ext cx="1676400" cy="1604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29" name="Picture 13">
            <a:extLst>
              <a:ext uri="{FF2B5EF4-FFF2-40B4-BE49-F238E27FC236}">
                <a16:creationId xmlns:a16="http://schemas.microsoft.com/office/drawing/2014/main" id="{E8C10134-69A7-78C1-FCF4-DABB24CB75A9}"/>
              </a:ext>
            </a:extLst>
          </p:cNvPr>
          <p:cNvPicPr>
            <a:picLocks noChangeAspect="1" noChangeArrowheads="1" noCrop="1"/>
          </p:cNvPicPr>
          <p:nvPr/>
        </p:nvPicPr>
        <p:blipFill>
          <a:blip r:embed="rId9">
            <a:extLst>
              <a:ext uri="{28A0092B-C50C-407E-A947-70E740481C1C}">
                <a14:useLocalDpi xmlns:a14="http://schemas.microsoft.com/office/drawing/2010/main" val="0"/>
              </a:ext>
            </a:extLst>
          </a:blip>
          <a:srcRect/>
          <a:stretch>
            <a:fillRect/>
          </a:stretch>
        </p:blipFill>
        <p:spPr bwMode="auto">
          <a:xfrm rot="10800000">
            <a:off x="5616575" y="5167313"/>
            <a:ext cx="1676400" cy="1604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30" name="Picture 14">
            <a:extLst>
              <a:ext uri="{FF2B5EF4-FFF2-40B4-BE49-F238E27FC236}">
                <a16:creationId xmlns:a16="http://schemas.microsoft.com/office/drawing/2014/main" id="{726138B1-88D8-B9B7-E989-F44364D6F13E}"/>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2667000" y="1341438"/>
            <a:ext cx="7162800" cy="3876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231" name="Text Box 15">
            <a:extLst>
              <a:ext uri="{FF2B5EF4-FFF2-40B4-BE49-F238E27FC236}">
                <a16:creationId xmlns:a16="http://schemas.microsoft.com/office/drawing/2014/main" id="{94BFA479-CA9E-8C6F-A597-FEE245F144C4}"/>
              </a:ext>
            </a:extLst>
          </p:cNvPr>
          <p:cNvSpPr txBox="1">
            <a:spLocks noChangeArrowheads="1"/>
          </p:cNvSpPr>
          <p:nvPr/>
        </p:nvSpPr>
        <p:spPr bwMode="auto">
          <a:xfrm>
            <a:off x="3505200" y="1752600"/>
            <a:ext cx="5273675"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lnSpc>
                <a:spcPct val="100000"/>
              </a:lnSpc>
              <a:spcBef>
                <a:spcPct val="0"/>
              </a:spcBef>
              <a:buFontTx/>
              <a:buNone/>
            </a:pPr>
            <a:r>
              <a:rPr lang="en-US" altLang="vi-VN" sz="1800">
                <a:latin typeface="Times New Roman" panose="02020603050405020304" pitchFamily="18" charset="0"/>
              </a:rPr>
              <a:t>- Nhà hàng là nơi dễ bị lạc</a:t>
            </a:r>
          </a:p>
        </p:txBody>
      </p:sp>
    </p:spTree>
    <p:custDataLst>
      <p:tags r:id="rId1"/>
    </p:custDataLst>
  </p:cSld>
  <p:clrMapOvr>
    <a:masterClrMapping/>
  </p:clrMapOvr>
  <p:transition/>
  <p:timing>
    <p:tnLst>
      <p:par>
        <p:cTn id="1" dur="indefinite" restart="never" nodeType="tmRoot">
          <p:childTnLst>
            <p:audio>
              <p:cMediaNode>
                <p:cTn id="2" fill="hold" display="0">
                  <p:stCondLst>
                    <p:cond delay="indefinite"/>
                  </p:stCondLst>
                  <p:endCondLst>
                    <p:cond evt="onNext" delay="0">
                      <p:tgtEl>
                        <p:sldTgt/>
                      </p:tgtEl>
                    </p:cond>
                    <p:cond evt="onPrev" delay="0">
                      <p:tgtEl>
                        <p:sldTgt/>
                      </p:tgtEl>
                    </p:cond>
                    <p:cond evt="onStopAudio" delay="0">
                      <p:tgtEl>
                        <p:sldTgt/>
                      </p:tgtEl>
                    </p:cond>
                  </p:endCondLst>
                </p:cTn>
                <p:tgtEl>
                  <p:spTgt spid="11275"/>
                </p:tgtEl>
              </p:cMediaNode>
            </p:audio>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descr="natures1%20(8)">
            <a:extLst>
              <a:ext uri="{FF2B5EF4-FFF2-40B4-BE49-F238E27FC236}">
                <a16:creationId xmlns:a16="http://schemas.microsoft.com/office/drawing/2014/main" id="{71C9F51F-6929-020C-DC91-0B3747B39C5A}"/>
              </a:ext>
            </a:extLst>
          </p:cNvPr>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rot="8640604">
            <a:off x="184150" y="1588"/>
            <a:ext cx="1295400" cy="1230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67" name="Picture 3" descr="natures1%20(8)">
            <a:extLst>
              <a:ext uri="{FF2B5EF4-FFF2-40B4-BE49-F238E27FC236}">
                <a16:creationId xmlns:a16="http://schemas.microsoft.com/office/drawing/2014/main" id="{97D2306B-E120-055D-83D6-8A76280B932A}"/>
              </a:ext>
            </a:extLst>
          </p:cNvPr>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rot="1145288">
            <a:off x="165100" y="5562600"/>
            <a:ext cx="1295400" cy="1230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68" name="Picture 4" descr="natures1%20(8)">
            <a:extLst>
              <a:ext uri="{FF2B5EF4-FFF2-40B4-BE49-F238E27FC236}">
                <a16:creationId xmlns:a16="http://schemas.microsoft.com/office/drawing/2014/main" id="{CF22D6FE-4D70-B2EC-4784-6910C6864B6D}"/>
              </a:ext>
            </a:extLst>
          </p:cNvPr>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rot="-7938459">
            <a:off x="10605293" y="21432"/>
            <a:ext cx="1295401" cy="1230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69" name="Picture 5" descr="natures1%20(8)">
            <a:extLst>
              <a:ext uri="{FF2B5EF4-FFF2-40B4-BE49-F238E27FC236}">
                <a16:creationId xmlns:a16="http://schemas.microsoft.com/office/drawing/2014/main" id="{F060011F-8579-D81F-B3D3-87F9E975DCC5}"/>
              </a:ext>
            </a:extLst>
          </p:cNvPr>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rot="-1089300">
            <a:off x="10763250" y="5568950"/>
            <a:ext cx="1295400" cy="1230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70" name="Picture 6" descr="006">
            <a:extLst>
              <a:ext uri="{FF2B5EF4-FFF2-40B4-BE49-F238E27FC236}">
                <a16:creationId xmlns:a16="http://schemas.microsoft.com/office/drawing/2014/main" id="{7598BF4E-1186-8AFC-BCDD-2603A3F60739}"/>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52425" y="1414463"/>
            <a:ext cx="542925"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71" name="Picture 7" descr="006">
            <a:extLst>
              <a:ext uri="{FF2B5EF4-FFF2-40B4-BE49-F238E27FC236}">
                <a16:creationId xmlns:a16="http://schemas.microsoft.com/office/drawing/2014/main" id="{C25DB4EF-D901-30D8-20F6-50E687065E03}"/>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1176000" y="1270000"/>
            <a:ext cx="542925"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72" name="Picture 8" descr="006">
            <a:extLst>
              <a:ext uri="{FF2B5EF4-FFF2-40B4-BE49-F238E27FC236}">
                <a16:creationId xmlns:a16="http://schemas.microsoft.com/office/drawing/2014/main" id="{9DF62447-818C-FBA6-3C59-5221AB64E48B}"/>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191000" y="0"/>
            <a:ext cx="4114800" cy="542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73" name="Picture 9" descr="006">
            <a:extLst>
              <a:ext uri="{FF2B5EF4-FFF2-40B4-BE49-F238E27FC236}">
                <a16:creationId xmlns:a16="http://schemas.microsoft.com/office/drawing/2014/main" id="{55D66011-8F61-BB1C-0AD0-FFBEDBBBA41A}"/>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419600" y="6315075"/>
            <a:ext cx="4114800" cy="542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274" name="Text Box 12">
            <a:extLst>
              <a:ext uri="{FF2B5EF4-FFF2-40B4-BE49-F238E27FC236}">
                <a16:creationId xmlns:a16="http://schemas.microsoft.com/office/drawing/2014/main" id="{68480C37-0C27-F563-4063-CC8356989681}"/>
              </a:ext>
            </a:extLst>
          </p:cNvPr>
          <p:cNvSpPr txBox="1">
            <a:spLocks noChangeArrowheads="1"/>
          </p:cNvSpPr>
          <p:nvPr/>
        </p:nvSpPr>
        <p:spPr bwMode="auto">
          <a:xfrm>
            <a:off x="2667000" y="1676400"/>
            <a:ext cx="716280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lnSpc>
                <a:spcPct val="100000"/>
              </a:lnSpc>
              <a:spcBef>
                <a:spcPct val="0"/>
              </a:spcBef>
              <a:buFontTx/>
              <a:buNone/>
            </a:pPr>
            <a:endParaRPr lang="vi-VN" altLang="vi-VN" sz="3600" b="1">
              <a:solidFill>
                <a:srgbClr val="0000FF"/>
              </a:solidFill>
              <a:latin typeface="Times New Roman" panose="02020603050405020304" pitchFamily="18" charset="0"/>
            </a:endParaRPr>
          </a:p>
        </p:txBody>
      </p:sp>
      <p:pic>
        <p:nvPicPr>
          <p:cNvPr id="8205" name="Cut_SongFromSecretGarden-SecretGarden_66p6.mp3">
            <a:hlinkClick r:id="" action="ppaction://media"/>
            <a:extLst>
              <a:ext uri="{FF2B5EF4-FFF2-40B4-BE49-F238E27FC236}">
                <a16:creationId xmlns:a16="http://schemas.microsoft.com/office/drawing/2014/main" id="{B2826503-E1F2-95A8-6FD0-D0C7597490FE}"/>
              </a:ext>
            </a:extLst>
          </p:cNvPr>
          <p:cNvPicPr>
            <a:picLocks noRot="1" noChangeAspect="1" noChangeArrowheads="1"/>
          </p:cNvPicPr>
          <p:nvPr>
            <a:audioFile r:link="rId2"/>
          </p:nvPr>
        </p:nvPicPr>
        <p:blipFill>
          <a:blip r:embed="rId8">
            <a:extLst>
              <a:ext uri="{28A0092B-C50C-407E-A947-70E740481C1C}">
                <a14:useLocalDpi xmlns:a14="http://schemas.microsoft.com/office/drawing/2010/main" val="0"/>
              </a:ext>
            </a:extLst>
          </a:blip>
          <a:srcRect/>
          <a:stretch>
            <a:fillRect/>
          </a:stretch>
        </p:blipFill>
        <p:spPr bwMode="auto">
          <a:xfrm>
            <a:off x="9829800" y="5943600"/>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76" name="Picture 15">
            <a:extLst>
              <a:ext uri="{FF2B5EF4-FFF2-40B4-BE49-F238E27FC236}">
                <a16:creationId xmlns:a16="http://schemas.microsoft.com/office/drawing/2014/main" id="{10801BCA-7620-1DDA-486B-432E55D1F811}"/>
              </a:ext>
            </a:extLst>
          </p:cNvPr>
          <p:cNvPicPr>
            <a:picLocks noChangeAspect="1" noChangeArrowheads="1" noCrop="1"/>
          </p:cNvPicPr>
          <p:nvPr/>
        </p:nvPicPr>
        <p:blipFill>
          <a:blip r:embed="rId9">
            <a:extLst>
              <a:ext uri="{28A0092B-C50C-407E-A947-70E740481C1C}">
                <a14:useLocalDpi xmlns:a14="http://schemas.microsoft.com/office/drawing/2010/main" val="0"/>
              </a:ext>
            </a:extLst>
          </a:blip>
          <a:srcRect/>
          <a:stretch>
            <a:fillRect/>
          </a:stretch>
        </p:blipFill>
        <p:spPr bwMode="auto">
          <a:xfrm rot="10800000">
            <a:off x="5715000" y="0"/>
            <a:ext cx="1676400" cy="1604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77" name="Picture 16">
            <a:extLst>
              <a:ext uri="{FF2B5EF4-FFF2-40B4-BE49-F238E27FC236}">
                <a16:creationId xmlns:a16="http://schemas.microsoft.com/office/drawing/2014/main" id="{44D23ECD-DF14-1D02-4E77-D7CCFAE4F4E0}"/>
              </a:ext>
            </a:extLst>
          </p:cNvPr>
          <p:cNvPicPr>
            <a:picLocks noChangeAspect="1" noChangeArrowheads="1" noCrop="1"/>
          </p:cNvPicPr>
          <p:nvPr/>
        </p:nvPicPr>
        <p:blipFill>
          <a:blip r:embed="rId9">
            <a:extLst>
              <a:ext uri="{28A0092B-C50C-407E-A947-70E740481C1C}">
                <a14:useLocalDpi xmlns:a14="http://schemas.microsoft.com/office/drawing/2010/main" val="0"/>
              </a:ext>
            </a:extLst>
          </a:blip>
          <a:srcRect/>
          <a:stretch>
            <a:fillRect/>
          </a:stretch>
        </p:blipFill>
        <p:spPr bwMode="auto">
          <a:xfrm rot="10800000">
            <a:off x="5562600" y="5253038"/>
            <a:ext cx="1676400" cy="1604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78" name="Picture 17">
            <a:extLst>
              <a:ext uri="{FF2B5EF4-FFF2-40B4-BE49-F238E27FC236}">
                <a16:creationId xmlns:a16="http://schemas.microsoft.com/office/drawing/2014/main" id="{B826F46A-8D59-085B-88FA-1C5758A66BB4}"/>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2590800" y="1600200"/>
            <a:ext cx="7162800" cy="3657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279" name="Text Box 18">
            <a:extLst>
              <a:ext uri="{FF2B5EF4-FFF2-40B4-BE49-F238E27FC236}">
                <a16:creationId xmlns:a16="http://schemas.microsoft.com/office/drawing/2014/main" id="{8E64992F-E648-D061-23EF-D5D9B6704CAE}"/>
              </a:ext>
            </a:extLst>
          </p:cNvPr>
          <p:cNvSpPr txBox="1">
            <a:spLocks noChangeArrowheads="1"/>
          </p:cNvSpPr>
          <p:nvPr/>
        </p:nvSpPr>
        <p:spPr bwMode="auto">
          <a:xfrm>
            <a:off x="3810000" y="1143000"/>
            <a:ext cx="5273675"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lnSpc>
                <a:spcPct val="100000"/>
              </a:lnSpc>
              <a:spcBef>
                <a:spcPct val="0"/>
              </a:spcBef>
              <a:buFontTx/>
              <a:buNone/>
            </a:pPr>
            <a:r>
              <a:rPr lang="en-US" altLang="vi-VN" sz="1800">
                <a:latin typeface="Times New Roman" panose="02020603050405020304" pitchFamily="18" charset="0"/>
              </a:rPr>
              <a:t>- Nhà ga, bến xe là nơi dễ bị lạc</a:t>
            </a:r>
          </a:p>
        </p:txBody>
      </p:sp>
    </p:spTree>
    <p:custDataLst>
      <p:tags r:id="rId1"/>
    </p:custDataLst>
  </p:cSld>
  <p:clrMapOvr>
    <a:masterClrMapping/>
  </p:clrMapOvr>
  <p:transition/>
  <p:timing>
    <p:tnLst>
      <p:par>
        <p:cTn id="1" dur="indefinite" restart="never" nodeType="tmRoot">
          <p:childTnLst>
            <p:audio>
              <p:cMediaNode>
                <p:cTn id="2" fill="hold" display="0">
                  <p:stCondLst>
                    <p:cond delay="indefinite"/>
                  </p:stCondLst>
                  <p:endCondLst>
                    <p:cond evt="onNext" delay="0">
                      <p:tgtEl>
                        <p:sldTgt/>
                      </p:tgtEl>
                    </p:cond>
                    <p:cond evt="onPrev" delay="0">
                      <p:tgtEl>
                        <p:sldTgt/>
                      </p:tgtEl>
                    </p:cond>
                    <p:cond evt="onStopAudio" delay="0">
                      <p:tgtEl>
                        <p:sldTgt/>
                      </p:tgtEl>
                    </p:cond>
                  </p:endCondLst>
                </p:cTn>
                <p:tgtEl>
                  <p:spTgt spid="8205"/>
                </p:tgtEl>
              </p:cMediaNode>
            </p:audio>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18" descr="blumen-pflanzen051">
            <a:extLst>
              <a:ext uri="{FF2B5EF4-FFF2-40B4-BE49-F238E27FC236}">
                <a16:creationId xmlns:a16="http://schemas.microsoft.com/office/drawing/2014/main" id="{D45F0E91-7769-1F8C-F1BC-976243F15B9C}"/>
              </a:ext>
            </a:extLst>
          </p:cNvPr>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2286000" y="5257800"/>
            <a:ext cx="1111250" cy="121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315" name="WordArt 23">
            <a:extLst>
              <a:ext uri="{FF2B5EF4-FFF2-40B4-BE49-F238E27FC236}">
                <a16:creationId xmlns:a16="http://schemas.microsoft.com/office/drawing/2014/main" id="{172C6818-72F8-B527-C72F-CB2365BFCAA1}"/>
              </a:ext>
            </a:extLst>
          </p:cNvPr>
          <p:cNvSpPr>
            <a:spLocks noChangeArrowheads="1" noChangeShapeType="1" noTextEdit="1"/>
          </p:cNvSpPr>
          <p:nvPr/>
        </p:nvSpPr>
        <p:spPr bwMode="auto">
          <a:xfrm>
            <a:off x="6019800" y="838200"/>
            <a:ext cx="1914525" cy="428625"/>
          </a:xfrm>
          <a:prstGeom prst="rect">
            <a:avLst/>
          </a:prstGeom>
        </p:spPr>
        <p:txBody>
          <a:bodyPr wrap="none" fromWordArt="1">
            <a:prstTxWarp prst="textPlain">
              <a:avLst>
                <a:gd name="adj" fmla="val 50000"/>
              </a:avLst>
            </a:prstTxWarp>
          </a:bodyPr>
          <a:lstStyle/>
          <a:p>
            <a:pPr algn="ctr"/>
            <a:endParaRPr lang="en-US" sz="3600" kern="10">
              <a:ln w="12700">
                <a:solidFill>
                  <a:srgbClr val="3333CC"/>
                </a:solidFill>
                <a:round/>
                <a:headEnd/>
                <a:tailEnd/>
              </a:ln>
              <a:solidFill>
                <a:srgbClr val="0000CC">
                  <a:alpha val="50195"/>
                </a:srgbClr>
              </a:solidFill>
              <a:effectLst>
                <a:outerShdw dist="45791" dir="2021404" algn="ctr" rotWithShape="0">
                  <a:srgbClr val="9999FF"/>
                </a:outerShdw>
              </a:effectLst>
              <a:latin typeface="+mn-lt"/>
              <a:ea typeface="+mn-lt"/>
              <a:cs typeface="+mn-lt"/>
            </a:endParaRPr>
          </a:p>
        </p:txBody>
      </p:sp>
      <p:pic>
        <p:nvPicPr>
          <p:cNvPr id="13316" name="Picture 27" descr="nhom5">
            <a:extLst>
              <a:ext uri="{FF2B5EF4-FFF2-40B4-BE49-F238E27FC236}">
                <a16:creationId xmlns:a16="http://schemas.microsoft.com/office/drawing/2014/main" id="{0AE2264F-8F6E-CDB5-1CA9-631002856047}"/>
              </a:ext>
            </a:extLst>
          </p:cNvPr>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1554163" y="1463675"/>
            <a:ext cx="533400" cy="2190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17" name="Picture 28" descr="nhom5">
            <a:extLst>
              <a:ext uri="{FF2B5EF4-FFF2-40B4-BE49-F238E27FC236}">
                <a16:creationId xmlns:a16="http://schemas.microsoft.com/office/drawing/2014/main" id="{E4C05D95-F309-BE03-9B2F-ED158274D9C8}"/>
              </a:ext>
            </a:extLst>
          </p:cNvPr>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1524000" y="0"/>
            <a:ext cx="533400" cy="2190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18" name="Picture 29" descr="nhom5">
            <a:extLst>
              <a:ext uri="{FF2B5EF4-FFF2-40B4-BE49-F238E27FC236}">
                <a16:creationId xmlns:a16="http://schemas.microsoft.com/office/drawing/2014/main" id="{05D9ECA9-7064-6EB5-116D-C613A977F3C2}"/>
              </a:ext>
            </a:extLst>
          </p:cNvPr>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10134600" y="0"/>
            <a:ext cx="533400" cy="2190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19" name="Picture 30" descr="nhom5">
            <a:extLst>
              <a:ext uri="{FF2B5EF4-FFF2-40B4-BE49-F238E27FC236}">
                <a16:creationId xmlns:a16="http://schemas.microsoft.com/office/drawing/2014/main" id="{F24E9AE4-B6A5-15E8-3ECE-0EF008CAB969}"/>
              </a:ext>
            </a:extLst>
          </p:cNvPr>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10134600" y="1676400"/>
            <a:ext cx="533400" cy="2190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20" name="Picture 31" descr="nhom5">
            <a:extLst>
              <a:ext uri="{FF2B5EF4-FFF2-40B4-BE49-F238E27FC236}">
                <a16:creationId xmlns:a16="http://schemas.microsoft.com/office/drawing/2014/main" id="{72567D29-617B-2BFF-B45C-C1B98E0E34DF}"/>
              </a:ext>
            </a:extLst>
          </p:cNvPr>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10134600" y="4953000"/>
            <a:ext cx="533400" cy="2190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21" name="Picture 32" descr="nhom5">
            <a:extLst>
              <a:ext uri="{FF2B5EF4-FFF2-40B4-BE49-F238E27FC236}">
                <a16:creationId xmlns:a16="http://schemas.microsoft.com/office/drawing/2014/main" id="{6599B460-CE34-3DB3-B0F0-FDD6A38C9852}"/>
              </a:ext>
            </a:extLst>
          </p:cNvPr>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10134600" y="3276600"/>
            <a:ext cx="533400" cy="2190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22" name="Picture 33" descr="nhom5">
            <a:extLst>
              <a:ext uri="{FF2B5EF4-FFF2-40B4-BE49-F238E27FC236}">
                <a16:creationId xmlns:a16="http://schemas.microsoft.com/office/drawing/2014/main" id="{62BA3A65-7CF7-A2F3-FF33-641A9C05D1A5}"/>
              </a:ext>
            </a:extLst>
          </p:cNvPr>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1524000" y="2895600"/>
            <a:ext cx="533400" cy="2190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23" name="Picture 34" descr="nhom5">
            <a:extLst>
              <a:ext uri="{FF2B5EF4-FFF2-40B4-BE49-F238E27FC236}">
                <a16:creationId xmlns:a16="http://schemas.microsoft.com/office/drawing/2014/main" id="{DABD7060-249B-EECA-0AD1-E6C3C9C4236F}"/>
              </a:ext>
            </a:extLst>
          </p:cNvPr>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1524000" y="4667250"/>
            <a:ext cx="533400" cy="2190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24" name="Picture 36" descr="nhom5">
            <a:extLst>
              <a:ext uri="{FF2B5EF4-FFF2-40B4-BE49-F238E27FC236}">
                <a16:creationId xmlns:a16="http://schemas.microsoft.com/office/drawing/2014/main" id="{81671BFB-DEB0-5DA1-2BEF-2B7FD2B091F7}"/>
              </a:ext>
            </a:extLst>
          </p:cNvPr>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rot="-5400000">
            <a:off x="2124075" y="5495925"/>
            <a:ext cx="533400" cy="2190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25" name="Picture 37" descr="nhom5">
            <a:extLst>
              <a:ext uri="{FF2B5EF4-FFF2-40B4-BE49-F238E27FC236}">
                <a16:creationId xmlns:a16="http://schemas.microsoft.com/office/drawing/2014/main" id="{4C174D09-112C-E1D1-8D96-0C88D1A275A1}"/>
              </a:ext>
            </a:extLst>
          </p:cNvPr>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rot="-5400000">
            <a:off x="3952875" y="5495925"/>
            <a:ext cx="533400" cy="2190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26" name="Picture 38" descr="nhom5">
            <a:extLst>
              <a:ext uri="{FF2B5EF4-FFF2-40B4-BE49-F238E27FC236}">
                <a16:creationId xmlns:a16="http://schemas.microsoft.com/office/drawing/2014/main" id="{325D1245-7256-5CDC-D532-D1D47137B644}"/>
              </a:ext>
            </a:extLst>
          </p:cNvPr>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rot="-5400000">
            <a:off x="5857875" y="5495925"/>
            <a:ext cx="533400" cy="2190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27" name="Picture 39" descr="nhom5">
            <a:extLst>
              <a:ext uri="{FF2B5EF4-FFF2-40B4-BE49-F238E27FC236}">
                <a16:creationId xmlns:a16="http://schemas.microsoft.com/office/drawing/2014/main" id="{9FAAC546-B1A3-B6FC-C60F-AAD9DDDB9187}"/>
              </a:ext>
            </a:extLst>
          </p:cNvPr>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rot="-5400000">
            <a:off x="7534275" y="5495925"/>
            <a:ext cx="533400" cy="2190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28" name="Picture 40" descr="nhom5">
            <a:extLst>
              <a:ext uri="{FF2B5EF4-FFF2-40B4-BE49-F238E27FC236}">
                <a16:creationId xmlns:a16="http://schemas.microsoft.com/office/drawing/2014/main" id="{AA990C03-BF5A-A7AC-66A4-5B0F48F4F2BC}"/>
              </a:ext>
            </a:extLst>
          </p:cNvPr>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rot="-5400000">
            <a:off x="9305925" y="5495925"/>
            <a:ext cx="533400" cy="2190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29" name="Picture 41" descr="Picture7">
            <a:extLst>
              <a:ext uri="{FF2B5EF4-FFF2-40B4-BE49-F238E27FC236}">
                <a16:creationId xmlns:a16="http://schemas.microsoft.com/office/drawing/2014/main" id="{1CF146E5-FAE7-7FE4-EDB6-24FB06E1C85D}"/>
              </a:ext>
            </a:extLst>
          </p:cNvPr>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rot="5271735">
            <a:off x="1990725" y="-809625"/>
            <a:ext cx="381000" cy="1619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30" name="Picture 42" descr="Picture7">
            <a:extLst>
              <a:ext uri="{FF2B5EF4-FFF2-40B4-BE49-F238E27FC236}">
                <a16:creationId xmlns:a16="http://schemas.microsoft.com/office/drawing/2014/main" id="{EB76A5BB-CE5A-1EB1-A3F7-211F8F45F8A3}"/>
              </a:ext>
            </a:extLst>
          </p:cNvPr>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rot="5400000">
            <a:off x="6410325" y="-809625"/>
            <a:ext cx="381000" cy="1619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31" name="Picture 43" descr="Picture7">
            <a:extLst>
              <a:ext uri="{FF2B5EF4-FFF2-40B4-BE49-F238E27FC236}">
                <a16:creationId xmlns:a16="http://schemas.microsoft.com/office/drawing/2014/main" id="{79BA9829-0D32-6002-61C5-20F4830755BC}"/>
              </a:ext>
            </a:extLst>
          </p:cNvPr>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rot="5400000">
            <a:off x="7743825" y="-809625"/>
            <a:ext cx="609600" cy="1619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32" name="Picture 44" descr="Picture7">
            <a:extLst>
              <a:ext uri="{FF2B5EF4-FFF2-40B4-BE49-F238E27FC236}">
                <a16:creationId xmlns:a16="http://schemas.microsoft.com/office/drawing/2014/main" id="{E4095146-D4D5-2482-0238-9B0A6ED57D57}"/>
              </a:ext>
            </a:extLst>
          </p:cNvPr>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rot="5400000">
            <a:off x="9458325" y="-809625"/>
            <a:ext cx="381000" cy="1619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33" name="Picture 45" descr="Picture7">
            <a:extLst>
              <a:ext uri="{FF2B5EF4-FFF2-40B4-BE49-F238E27FC236}">
                <a16:creationId xmlns:a16="http://schemas.microsoft.com/office/drawing/2014/main" id="{E93342FE-9875-9883-948D-DAD9BEB7D0E3}"/>
              </a:ext>
            </a:extLst>
          </p:cNvPr>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rot="5400000">
            <a:off x="4733925" y="-809625"/>
            <a:ext cx="381000" cy="1619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34" name="Picture 46" descr="Picture7">
            <a:extLst>
              <a:ext uri="{FF2B5EF4-FFF2-40B4-BE49-F238E27FC236}">
                <a16:creationId xmlns:a16="http://schemas.microsoft.com/office/drawing/2014/main" id="{E23B91AD-4D28-80CA-318C-243546F1512B}"/>
              </a:ext>
            </a:extLst>
          </p:cNvPr>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rot="5271735">
            <a:off x="3362325" y="-809625"/>
            <a:ext cx="381000" cy="1619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35" name="Picture 83" descr="5">
            <a:extLst>
              <a:ext uri="{FF2B5EF4-FFF2-40B4-BE49-F238E27FC236}">
                <a16:creationId xmlns:a16="http://schemas.microsoft.com/office/drawing/2014/main" id="{92CD28AD-3E54-97D9-0085-7866EB82EAC2}"/>
              </a:ext>
            </a:extLst>
          </p:cNvPr>
          <p:cNvPicPr>
            <a:picLocks noChangeAspect="1" noChangeArrowheads="1" noCrop="1"/>
          </p:cNvPicPr>
          <p:nvPr/>
        </p:nvPicPr>
        <p:blipFill>
          <a:blip r:embed="rId6">
            <a:extLst>
              <a:ext uri="{28A0092B-C50C-407E-A947-70E740481C1C}">
                <a14:useLocalDpi xmlns:a14="http://schemas.microsoft.com/office/drawing/2010/main" val="0"/>
              </a:ext>
            </a:extLst>
          </a:blip>
          <a:srcRect/>
          <a:stretch>
            <a:fillRect/>
          </a:stretch>
        </p:blipFill>
        <p:spPr bwMode="auto">
          <a:xfrm>
            <a:off x="-79375" y="-60325"/>
            <a:ext cx="1703388" cy="2057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36" name="Picture 84" descr="5">
            <a:extLst>
              <a:ext uri="{FF2B5EF4-FFF2-40B4-BE49-F238E27FC236}">
                <a16:creationId xmlns:a16="http://schemas.microsoft.com/office/drawing/2014/main" id="{3C2043B3-6027-0D67-DA28-4A3AF8849A3F}"/>
              </a:ext>
            </a:extLst>
          </p:cNvPr>
          <p:cNvPicPr>
            <a:picLocks noChangeAspect="1" noChangeArrowheads="1" noCrop="1"/>
          </p:cNvPicPr>
          <p:nvPr/>
        </p:nvPicPr>
        <p:blipFill>
          <a:blip r:embed="rId6">
            <a:extLst>
              <a:ext uri="{28A0092B-C50C-407E-A947-70E740481C1C}">
                <a14:useLocalDpi xmlns:a14="http://schemas.microsoft.com/office/drawing/2010/main" val="0"/>
              </a:ext>
            </a:extLst>
          </a:blip>
          <a:srcRect/>
          <a:stretch>
            <a:fillRect/>
          </a:stretch>
        </p:blipFill>
        <p:spPr bwMode="auto">
          <a:xfrm rot="-5400000">
            <a:off x="10464006" y="5176044"/>
            <a:ext cx="1703388" cy="2057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37" name="Picture 2" descr="56D044BABFBD42C69E461AF469B9374A">
            <a:extLst>
              <a:ext uri="{FF2B5EF4-FFF2-40B4-BE49-F238E27FC236}">
                <a16:creationId xmlns:a16="http://schemas.microsoft.com/office/drawing/2014/main" id="{02D4F1B9-4F7B-CEBD-D48D-D0494E1AB4F0}"/>
              </a:ext>
            </a:extLst>
          </p:cNvPr>
          <p:cNvPicPr>
            <a:picLocks noChangeAspect="1" noChangeArrowheads="1" noCrop="1"/>
          </p:cNvPicPr>
          <p:nvPr/>
        </p:nvPicPr>
        <p:blipFill>
          <a:blip r:embed="rId7">
            <a:extLst>
              <a:ext uri="{28A0092B-C50C-407E-A947-70E740481C1C}">
                <a14:useLocalDpi xmlns:a14="http://schemas.microsoft.com/office/drawing/2010/main" val="0"/>
              </a:ext>
            </a:extLst>
          </a:blip>
          <a:srcRect/>
          <a:stretch>
            <a:fillRect/>
          </a:stretch>
        </p:blipFill>
        <p:spPr bwMode="auto">
          <a:xfrm>
            <a:off x="2438400" y="2895600"/>
            <a:ext cx="857250" cy="2009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38" name="Picture 2" descr="56D044BABFBD42C69E461AF469B9374A">
            <a:extLst>
              <a:ext uri="{FF2B5EF4-FFF2-40B4-BE49-F238E27FC236}">
                <a16:creationId xmlns:a16="http://schemas.microsoft.com/office/drawing/2014/main" id="{04CF747F-B087-B742-2C89-5F1ACF8E7E98}"/>
              </a:ext>
            </a:extLst>
          </p:cNvPr>
          <p:cNvPicPr>
            <a:picLocks noChangeAspect="1" noChangeArrowheads="1" noCrop="1"/>
          </p:cNvPicPr>
          <p:nvPr/>
        </p:nvPicPr>
        <p:blipFill>
          <a:blip r:embed="rId7">
            <a:extLst>
              <a:ext uri="{28A0092B-C50C-407E-A947-70E740481C1C}">
                <a14:useLocalDpi xmlns:a14="http://schemas.microsoft.com/office/drawing/2010/main" val="0"/>
              </a:ext>
            </a:extLst>
          </a:blip>
          <a:srcRect/>
          <a:stretch>
            <a:fillRect/>
          </a:stretch>
        </p:blipFill>
        <p:spPr bwMode="auto">
          <a:xfrm>
            <a:off x="8763000" y="533400"/>
            <a:ext cx="1257300" cy="4067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339" name="Text Box 27">
            <a:extLst>
              <a:ext uri="{FF2B5EF4-FFF2-40B4-BE49-F238E27FC236}">
                <a16:creationId xmlns:a16="http://schemas.microsoft.com/office/drawing/2014/main" id="{4A3AE38A-F20F-1359-1877-FA4A4196511C}"/>
              </a:ext>
            </a:extLst>
          </p:cNvPr>
          <p:cNvSpPr txBox="1">
            <a:spLocks noChangeArrowheads="1"/>
          </p:cNvSpPr>
          <p:nvPr/>
        </p:nvSpPr>
        <p:spPr bwMode="auto">
          <a:xfrm>
            <a:off x="3124200" y="381000"/>
            <a:ext cx="5791200"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Char char="-"/>
            </a:pPr>
            <a:r>
              <a:rPr lang="en-US" altLang="vi-VN" sz="2000">
                <a:latin typeface="Times New Roman" panose="02020603050405020304" pitchFamily="18" charset="0"/>
              </a:rPr>
              <a:t> Nếu các con bị đi lạc, các con sẽ làm gì?</a:t>
            </a:r>
          </a:p>
          <a:p>
            <a:pPr eaLnBrk="1" hangingPunct="1">
              <a:lnSpc>
                <a:spcPct val="100000"/>
              </a:lnSpc>
              <a:spcBef>
                <a:spcPct val="0"/>
              </a:spcBef>
              <a:buFontTx/>
              <a:buNone/>
            </a:pPr>
            <a:endParaRPr lang="en-US" altLang="vi-VN" sz="2000">
              <a:latin typeface="Times New Roman" panose="02020603050405020304" pitchFamily="18" charset="0"/>
            </a:endParaRPr>
          </a:p>
        </p:txBody>
      </p:sp>
      <p:sp>
        <p:nvSpPr>
          <p:cNvPr id="13340" name="Rectangle 28">
            <a:extLst>
              <a:ext uri="{FF2B5EF4-FFF2-40B4-BE49-F238E27FC236}">
                <a16:creationId xmlns:a16="http://schemas.microsoft.com/office/drawing/2014/main" id="{6A88902E-ADF9-1BBB-A76E-4E2C126D3C7A}"/>
              </a:ext>
            </a:extLst>
          </p:cNvPr>
          <p:cNvSpPr>
            <a:spLocks noGrp="1" noChangeArrowheads="1"/>
          </p:cNvSpPr>
          <p:nvPr>
            <p:ph type="title" idx="4294967295"/>
          </p:nvPr>
        </p:nvSpPr>
        <p:spPr>
          <a:xfrm>
            <a:off x="0" y="-2057400"/>
            <a:ext cx="8229600" cy="1143000"/>
          </a:xfrm>
        </p:spPr>
        <p:txBody>
          <a:bodyPr/>
          <a:lstStyle/>
          <a:p>
            <a:pPr eaLnBrk="1" hangingPunct="1"/>
            <a:r>
              <a:rPr lang="en-US" altLang="vi-VN"/>
              <a:t>Câu hỏi</a:t>
            </a:r>
          </a:p>
        </p:txBody>
      </p:sp>
      <p:pic>
        <p:nvPicPr>
          <p:cNvPr id="13341" name="Picture 29">
            <a:extLst>
              <a:ext uri="{FF2B5EF4-FFF2-40B4-BE49-F238E27FC236}">
                <a16:creationId xmlns:a16="http://schemas.microsoft.com/office/drawing/2014/main" id="{07C97775-B72F-842B-5497-6DB251028D46}"/>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971800" y="914400"/>
            <a:ext cx="6324600" cy="502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ustDataLst>
      <p:tags r:id="rId1"/>
    </p:custData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18" descr="blumen-pflanzen051">
            <a:extLst>
              <a:ext uri="{FF2B5EF4-FFF2-40B4-BE49-F238E27FC236}">
                <a16:creationId xmlns:a16="http://schemas.microsoft.com/office/drawing/2014/main" id="{5377BAF6-EE5D-A5CE-0B74-C5C709B960FB}"/>
              </a:ext>
            </a:extLst>
          </p:cNvPr>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2286000" y="5257800"/>
            <a:ext cx="1111250" cy="121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339" name="WordArt 23">
            <a:extLst>
              <a:ext uri="{FF2B5EF4-FFF2-40B4-BE49-F238E27FC236}">
                <a16:creationId xmlns:a16="http://schemas.microsoft.com/office/drawing/2014/main" id="{1821742F-E8A4-6947-8B82-4E5188DE16E7}"/>
              </a:ext>
            </a:extLst>
          </p:cNvPr>
          <p:cNvSpPr>
            <a:spLocks noChangeArrowheads="1" noChangeShapeType="1" noTextEdit="1"/>
          </p:cNvSpPr>
          <p:nvPr/>
        </p:nvSpPr>
        <p:spPr bwMode="auto">
          <a:xfrm>
            <a:off x="6019800" y="838200"/>
            <a:ext cx="1914525" cy="428625"/>
          </a:xfrm>
          <a:prstGeom prst="rect">
            <a:avLst/>
          </a:prstGeom>
        </p:spPr>
        <p:txBody>
          <a:bodyPr wrap="none" fromWordArt="1">
            <a:prstTxWarp prst="textPlain">
              <a:avLst>
                <a:gd name="adj" fmla="val 50000"/>
              </a:avLst>
            </a:prstTxWarp>
          </a:bodyPr>
          <a:lstStyle/>
          <a:p>
            <a:pPr algn="ctr"/>
            <a:endParaRPr lang="en-US" sz="3600" kern="10">
              <a:ln w="12700">
                <a:solidFill>
                  <a:srgbClr val="3333CC"/>
                </a:solidFill>
                <a:round/>
                <a:headEnd/>
                <a:tailEnd/>
              </a:ln>
              <a:solidFill>
                <a:srgbClr val="0000CC">
                  <a:alpha val="50195"/>
                </a:srgbClr>
              </a:solidFill>
              <a:effectLst>
                <a:outerShdw dist="45791" dir="2021404" algn="ctr" rotWithShape="0">
                  <a:srgbClr val="9999FF"/>
                </a:outerShdw>
              </a:effectLst>
              <a:latin typeface="+mn-lt"/>
              <a:ea typeface="+mn-lt"/>
              <a:cs typeface="+mn-lt"/>
            </a:endParaRPr>
          </a:p>
        </p:txBody>
      </p:sp>
      <p:pic>
        <p:nvPicPr>
          <p:cNvPr id="14340" name="Picture 27" descr="nhom5">
            <a:extLst>
              <a:ext uri="{FF2B5EF4-FFF2-40B4-BE49-F238E27FC236}">
                <a16:creationId xmlns:a16="http://schemas.microsoft.com/office/drawing/2014/main" id="{2922AD34-1D08-DEBC-6890-03808923158F}"/>
              </a:ext>
            </a:extLst>
          </p:cNvPr>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1524000" y="1600200"/>
            <a:ext cx="533400" cy="2190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41" name="Picture 28" descr="nhom5">
            <a:extLst>
              <a:ext uri="{FF2B5EF4-FFF2-40B4-BE49-F238E27FC236}">
                <a16:creationId xmlns:a16="http://schemas.microsoft.com/office/drawing/2014/main" id="{455A78A9-F4B0-CB95-1E7C-393131FD82D3}"/>
              </a:ext>
            </a:extLst>
          </p:cNvPr>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1524000" y="0"/>
            <a:ext cx="533400" cy="2190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42" name="Picture 29" descr="nhom5">
            <a:extLst>
              <a:ext uri="{FF2B5EF4-FFF2-40B4-BE49-F238E27FC236}">
                <a16:creationId xmlns:a16="http://schemas.microsoft.com/office/drawing/2014/main" id="{DD29B9F8-9405-EC04-3B8C-3FBF0FFC3C92}"/>
              </a:ext>
            </a:extLst>
          </p:cNvPr>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10134600" y="0"/>
            <a:ext cx="533400" cy="2190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43" name="Picture 30" descr="nhom5">
            <a:extLst>
              <a:ext uri="{FF2B5EF4-FFF2-40B4-BE49-F238E27FC236}">
                <a16:creationId xmlns:a16="http://schemas.microsoft.com/office/drawing/2014/main" id="{1CE728A8-8F1B-A6C7-D5D0-5CFDB5748275}"/>
              </a:ext>
            </a:extLst>
          </p:cNvPr>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10134600" y="1676400"/>
            <a:ext cx="533400" cy="2190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44" name="Picture 31" descr="nhom5">
            <a:extLst>
              <a:ext uri="{FF2B5EF4-FFF2-40B4-BE49-F238E27FC236}">
                <a16:creationId xmlns:a16="http://schemas.microsoft.com/office/drawing/2014/main" id="{C6FAD180-3930-6E63-EA4B-70181B34EA98}"/>
              </a:ext>
            </a:extLst>
          </p:cNvPr>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10134600" y="4953000"/>
            <a:ext cx="533400" cy="2190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45" name="Picture 32" descr="nhom5">
            <a:extLst>
              <a:ext uri="{FF2B5EF4-FFF2-40B4-BE49-F238E27FC236}">
                <a16:creationId xmlns:a16="http://schemas.microsoft.com/office/drawing/2014/main" id="{61318704-D035-290A-AAC2-86B933F1A8E7}"/>
              </a:ext>
            </a:extLst>
          </p:cNvPr>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10134600" y="3276600"/>
            <a:ext cx="533400" cy="2190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46" name="Picture 33" descr="nhom5">
            <a:extLst>
              <a:ext uri="{FF2B5EF4-FFF2-40B4-BE49-F238E27FC236}">
                <a16:creationId xmlns:a16="http://schemas.microsoft.com/office/drawing/2014/main" id="{7F78B8E8-12CA-A2F2-1CC5-2994DCB05962}"/>
              </a:ext>
            </a:extLst>
          </p:cNvPr>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1524000" y="2895600"/>
            <a:ext cx="533400" cy="2190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47" name="Picture 34" descr="nhom5">
            <a:extLst>
              <a:ext uri="{FF2B5EF4-FFF2-40B4-BE49-F238E27FC236}">
                <a16:creationId xmlns:a16="http://schemas.microsoft.com/office/drawing/2014/main" id="{3D5F516F-C99B-0221-5090-3B601E9D3ABB}"/>
              </a:ext>
            </a:extLst>
          </p:cNvPr>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1524000" y="4667250"/>
            <a:ext cx="533400" cy="2190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48" name="Picture 36" descr="nhom5">
            <a:extLst>
              <a:ext uri="{FF2B5EF4-FFF2-40B4-BE49-F238E27FC236}">
                <a16:creationId xmlns:a16="http://schemas.microsoft.com/office/drawing/2014/main" id="{8BE9A0F4-CB4D-4355-FAF6-2D4A7E72952F}"/>
              </a:ext>
            </a:extLst>
          </p:cNvPr>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rot="-5400000">
            <a:off x="2124075" y="5495925"/>
            <a:ext cx="533400" cy="2190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49" name="Picture 37" descr="nhom5">
            <a:extLst>
              <a:ext uri="{FF2B5EF4-FFF2-40B4-BE49-F238E27FC236}">
                <a16:creationId xmlns:a16="http://schemas.microsoft.com/office/drawing/2014/main" id="{314B1E54-5B95-56F4-688E-1C130C14E061}"/>
              </a:ext>
            </a:extLst>
          </p:cNvPr>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rot="-5400000">
            <a:off x="3952875" y="5495925"/>
            <a:ext cx="533400" cy="2190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50" name="Picture 38" descr="nhom5">
            <a:extLst>
              <a:ext uri="{FF2B5EF4-FFF2-40B4-BE49-F238E27FC236}">
                <a16:creationId xmlns:a16="http://schemas.microsoft.com/office/drawing/2014/main" id="{03593E15-70F3-4691-9A35-C6F67F33B8F0}"/>
              </a:ext>
            </a:extLst>
          </p:cNvPr>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rot="-5400000">
            <a:off x="5857875" y="5495925"/>
            <a:ext cx="533400" cy="2190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51" name="Picture 39" descr="nhom5">
            <a:extLst>
              <a:ext uri="{FF2B5EF4-FFF2-40B4-BE49-F238E27FC236}">
                <a16:creationId xmlns:a16="http://schemas.microsoft.com/office/drawing/2014/main" id="{2933993D-285F-8C5E-6C3D-48CCEAC0D333}"/>
              </a:ext>
            </a:extLst>
          </p:cNvPr>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rot="-5400000">
            <a:off x="7534275" y="5495925"/>
            <a:ext cx="533400" cy="2190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52" name="Picture 40" descr="nhom5">
            <a:extLst>
              <a:ext uri="{FF2B5EF4-FFF2-40B4-BE49-F238E27FC236}">
                <a16:creationId xmlns:a16="http://schemas.microsoft.com/office/drawing/2014/main" id="{130A8CD9-EBCA-541A-FE1C-D8A0C1C0197F}"/>
              </a:ext>
            </a:extLst>
          </p:cNvPr>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rot="-5400000">
            <a:off x="9305925" y="5495925"/>
            <a:ext cx="533400" cy="2190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53" name="Picture 41" descr="Picture7">
            <a:extLst>
              <a:ext uri="{FF2B5EF4-FFF2-40B4-BE49-F238E27FC236}">
                <a16:creationId xmlns:a16="http://schemas.microsoft.com/office/drawing/2014/main" id="{F69626FA-AF92-2A15-AA57-804B90D778CB}"/>
              </a:ext>
            </a:extLst>
          </p:cNvPr>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rot="5271735">
            <a:off x="1990725" y="-809625"/>
            <a:ext cx="381000" cy="1619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54" name="Picture 42" descr="Picture7">
            <a:extLst>
              <a:ext uri="{FF2B5EF4-FFF2-40B4-BE49-F238E27FC236}">
                <a16:creationId xmlns:a16="http://schemas.microsoft.com/office/drawing/2014/main" id="{62B3DE0E-6F92-41E5-5CD1-0D986BAB9644}"/>
              </a:ext>
            </a:extLst>
          </p:cNvPr>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rot="5400000">
            <a:off x="6410325" y="-809625"/>
            <a:ext cx="381000" cy="1619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55" name="Picture 43" descr="Picture7">
            <a:extLst>
              <a:ext uri="{FF2B5EF4-FFF2-40B4-BE49-F238E27FC236}">
                <a16:creationId xmlns:a16="http://schemas.microsoft.com/office/drawing/2014/main" id="{3E6404EE-084F-CFE6-C6C8-5FB12A82D119}"/>
              </a:ext>
            </a:extLst>
          </p:cNvPr>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rot="5400000">
            <a:off x="7743825" y="-809625"/>
            <a:ext cx="609600" cy="1619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56" name="Picture 44" descr="Picture7">
            <a:extLst>
              <a:ext uri="{FF2B5EF4-FFF2-40B4-BE49-F238E27FC236}">
                <a16:creationId xmlns:a16="http://schemas.microsoft.com/office/drawing/2014/main" id="{440A316D-9470-8B82-2758-1DE4456870DC}"/>
              </a:ext>
            </a:extLst>
          </p:cNvPr>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rot="5400000">
            <a:off x="9458325" y="-809625"/>
            <a:ext cx="381000" cy="1619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57" name="Picture 45" descr="Picture7">
            <a:extLst>
              <a:ext uri="{FF2B5EF4-FFF2-40B4-BE49-F238E27FC236}">
                <a16:creationId xmlns:a16="http://schemas.microsoft.com/office/drawing/2014/main" id="{48132593-D890-EA87-12C0-7C0471775C0D}"/>
              </a:ext>
            </a:extLst>
          </p:cNvPr>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rot="5400000">
            <a:off x="4733925" y="-809625"/>
            <a:ext cx="381000" cy="1619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58" name="Picture 46" descr="Picture7">
            <a:extLst>
              <a:ext uri="{FF2B5EF4-FFF2-40B4-BE49-F238E27FC236}">
                <a16:creationId xmlns:a16="http://schemas.microsoft.com/office/drawing/2014/main" id="{9F7D7CA0-2EB4-1E10-AA7D-E78FC6B48108}"/>
              </a:ext>
            </a:extLst>
          </p:cNvPr>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rot="5271735">
            <a:off x="3362325" y="-809625"/>
            <a:ext cx="381000" cy="1619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59" name="Picture 83" descr="5">
            <a:extLst>
              <a:ext uri="{FF2B5EF4-FFF2-40B4-BE49-F238E27FC236}">
                <a16:creationId xmlns:a16="http://schemas.microsoft.com/office/drawing/2014/main" id="{3D5EDF8C-E41E-875B-76C0-EB73464D3729}"/>
              </a:ext>
            </a:extLst>
          </p:cNvPr>
          <p:cNvPicPr>
            <a:picLocks noChangeAspect="1" noChangeArrowheads="1" noCrop="1"/>
          </p:cNvPicPr>
          <p:nvPr/>
        </p:nvPicPr>
        <p:blipFill>
          <a:blip r:embed="rId6">
            <a:extLst>
              <a:ext uri="{28A0092B-C50C-407E-A947-70E740481C1C}">
                <a14:useLocalDpi xmlns:a14="http://schemas.microsoft.com/office/drawing/2010/main" val="0"/>
              </a:ext>
            </a:extLst>
          </a:blip>
          <a:srcRect/>
          <a:stretch>
            <a:fillRect/>
          </a:stretch>
        </p:blipFill>
        <p:spPr bwMode="auto">
          <a:xfrm>
            <a:off x="-90488" y="-31750"/>
            <a:ext cx="1703388" cy="2057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60" name="Picture 84" descr="5">
            <a:extLst>
              <a:ext uri="{FF2B5EF4-FFF2-40B4-BE49-F238E27FC236}">
                <a16:creationId xmlns:a16="http://schemas.microsoft.com/office/drawing/2014/main" id="{0BCAE72F-0DC2-179B-7FC0-F94F819CCE74}"/>
              </a:ext>
            </a:extLst>
          </p:cNvPr>
          <p:cNvPicPr>
            <a:picLocks noChangeAspect="1" noChangeArrowheads="1" noCrop="1"/>
          </p:cNvPicPr>
          <p:nvPr/>
        </p:nvPicPr>
        <p:blipFill>
          <a:blip r:embed="rId6">
            <a:extLst>
              <a:ext uri="{28A0092B-C50C-407E-A947-70E740481C1C}">
                <a14:useLocalDpi xmlns:a14="http://schemas.microsoft.com/office/drawing/2010/main" val="0"/>
              </a:ext>
            </a:extLst>
          </a:blip>
          <a:srcRect/>
          <a:stretch>
            <a:fillRect/>
          </a:stretch>
        </p:blipFill>
        <p:spPr bwMode="auto">
          <a:xfrm rot="-5400000">
            <a:off x="10448131" y="5176044"/>
            <a:ext cx="1703388" cy="2057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61" name="Picture 2" descr="56D044BABFBD42C69E461AF469B9374A">
            <a:extLst>
              <a:ext uri="{FF2B5EF4-FFF2-40B4-BE49-F238E27FC236}">
                <a16:creationId xmlns:a16="http://schemas.microsoft.com/office/drawing/2014/main" id="{5048DAB6-4021-CA3C-E89F-16E648B73805}"/>
              </a:ext>
            </a:extLst>
          </p:cNvPr>
          <p:cNvPicPr>
            <a:picLocks noChangeAspect="1" noChangeArrowheads="1" noCrop="1"/>
          </p:cNvPicPr>
          <p:nvPr/>
        </p:nvPicPr>
        <p:blipFill>
          <a:blip r:embed="rId7">
            <a:extLst>
              <a:ext uri="{28A0092B-C50C-407E-A947-70E740481C1C}">
                <a14:useLocalDpi xmlns:a14="http://schemas.microsoft.com/office/drawing/2010/main" val="0"/>
              </a:ext>
            </a:extLst>
          </a:blip>
          <a:srcRect/>
          <a:stretch>
            <a:fillRect/>
          </a:stretch>
        </p:blipFill>
        <p:spPr bwMode="auto">
          <a:xfrm>
            <a:off x="2438400" y="2895600"/>
            <a:ext cx="857250" cy="2009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62" name="Picture 2" descr="56D044BABFBD42C69E461AF469B9374A">
            <a:extLst>
              <a:ext uri="{FF2B5EF4-FFF2-40B4-BE49-F238E27FC236}">
                <a16:creationId xmlns:a16="http://schemas.microsoft.com/office/drawing/2014/main" id="{B85C4593-7A2E-4703-91DB-4E58DBB0F7EC}"/>
              </a:ext>
            </a:extLst>
          </p:cNvPr>
          <p:cNvPicPr>
            <a:picLocks noChangeAspect="1" noChangeArrowheads="1" noCrop="1"/>
          </p:cNvPicPr>
          <p:nvPr/>
        </p:nvPicPr>
        <p:blipFill>
          <a:blip r:embed="rId7">
            <a:extLst>
              <a:ext uri="{28A0092B-C50C-407E-A947-70E740481C1C}">
                <a14:useLocalDpi xmlns:a14="http://schemas.microsoft.com/office/drawing/2010/main" val="0"/>
              </a:ext>
            </a:extLst>
          </a:blip>
          <a:srcRect/>
          <a:stretch>
            <a:fillRect/>
          </a:stretch>
        </p:blipFill>
        <p:spPr bwMode="auto">
          <a:xfrm>
            <a:off x="8763000" y="533400"/>
            <a:ext cx="1257300" cy="4067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363" name="Text Box 27">
            <a:extLst>
              <a:ext uri="{FF2B5EF4-FFF2-40B4-BE49-F238E27FC236}">
                <a16:creationId xmlns:a16="http://schemas.microsoft.com/office/drawing/2014/main" id="{883939FF-A936-07D3-A980-2CF0F81DC259}"/>
              </a:ext>
            </a:extLst>
          </p:cNvPr>
          <p:cNvSpPr txBox="1">
            <a:spLocks noChangeArrowheads="1"/>
          </p:cNvSpPr>
          <p:nvPr/>
        </p:nvSpPr>
        <p:spPr bwMode="auto">
          <a:xfrm>
            <a:off x="3733800" y="1828800"/>
            <a:ext cx="4800600"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endParaRPr lang="vi-VN" altLang="vi-VN" sz="4000">
              <a:latin typeface="Arial" panose="020B0604020202020204" pitchFamily="34" charset="0"/>
            </a:endParaRPr>
          </a:p>
        </p:txBody>
      </p:sp>
      <p:sp>
        <p:nvSpPr>
          <p:cNvPr id="14364" name="Rectangle 28">
            <a:extLst>
              <a:ext uri="{FF2B5EF4-FFF2-40B4-BE49-F238E27FC236}">
                <a16:creationId xmlns:a16="http://schemas.microsoft.com/office/drawing/2014/main" id="{8F548416-D9A7-50FC-6635-98834DED437A}"/>
              </a:ext>
            </a:extLst>
          </p:cNvPr>
          <p:cNvSpPr>
            <a:spLocks noGrp="1" noChangeArrowheads="1"/>
          </p:cNvSpPr>
          <p:nvPr>
            <p:ph type="title" idx="4294967295"/>
          </p:nvPr>
        </p:nvSpPr>
        <p:spPr>
          <a:xfrm>
            <a:off x="0" y="-2057400"/>
            <a:ext cx="8229600" cy="1143000"/>
          </a:xfrm>
        </p:spPr>
        <p:txBody>
          <a:bodyPr/>
          <a:lstStyle/>
          <a:p>
            <a:pPr eaLnBrk="1" hangingPunct="1"/>
            <a:r>
              <a:rPr lang="en-US" altLang="vi-VN"/>
              <a:t>Câu hỏi</a:t>
            </a:r>
          </a:p>
        </p:txBody>
      </p:sp>
      <p:pic>
        <p:nvPicPr>
          <p:cNvPr id="14365" name="Picture 29">
            <a:extLst>
              <a:ext uri="{FF2B5EF4-FFF2-40B4-BE49-F238E27FC236}">
                <a16:creationId xmlns:a16="http://schemas.microsoft.com/office/drawing/2014/main" id="{CB6A00DE-9B8A-8C58-E392-729F6DB7FA8F}"/>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819400" y="304800"/>
            <a:ext cx="6705600" cy="441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366" name="Rectangle 30">
            <a:extLst>
              <a:ext uri="{FF2B5EF4-FFF2-40B4-BE49-F238E27FC236}">
                <a16:creationId xmlns:a16="http://schemas.microsoft.com/office/drawing/2014/main" id="{5092A37E-4438-62A8-6B8A-B7244C385697}"/>
              </a:ext>
            </a:extLst>
          </p:cNvPr>
          <p:cNvSpPr>
            <a:spLocks noChangeArrowheads="1"/>
          </p:cNvSpPr>
          <p:nvPr/>
        </p:nvSpPr>
        <p:spPr bwMode="auto">
          <a:xfrm>
            <a:off x="2514600" y="4953000"/>
            <a:ext cx="7467600" cy="1006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r>
              <a:rPr lang="en-US" altLang="vi-VN" sz="2000">
                <a:latin typeface="Times New Roman" panose="02020603050405020304" pitchFamily="18" charset="0"/>
              </a:rPr>
              <a:t>- Cô cho trẻ cùng thảo luận và đưa ra ý kiến phát biểu của mình. Cô tổng hợp các ý kiến đúng và giải thích các ý kiến sai của trẻ. </a:t>
            </a:r>
            <a:br>
              <a:rPr lang="en-US" altLang="vi-VN" sz="2000">
                <a:latin typeface="Times New Roman" panose="02020603050405020304" pitchFamily="18" charset="0"/>
              </a:rPr>
            </a:br>
            <a:endParaRPr lang="en-US" altLang="vi-VN" sz="2000">
              <a:latin typeface="Times New Roman" panose="02020603050405020304" pitchFamily="18" charset="0"/>
            </a:endParaRPr>
          </a:p>
        </p:txBody>
      </p:sp>
    </p:spTree>
    <p:custDataLst>
      <p:tags r:id="rId1"/>
    </p:custData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PPSNARRATION" val="15,742722229,E:\giao an thu\sdpm adobe\Media.ppcx"/>
  <p:tag name="PPSNARRATIONPROPS" val="E:\am\Clip âm thanh 86.wav"/>
</p:tagLst>
</file>

<file path=ppt/tags/tag2.xml><?xml version="1.0" encoding="utf-8"?>
<p:tagLst xmlns:a="http://schemas.openxmlformats.org/drawingml/2006/main" xmlns:r="http://schemas.openxmlformats.org/officeDocument/2006/relationships" xmlns:p="http://schemas.openxmlformats.org/presentationml/2006/main">
  <p:tag name="PPSNARRATION" val="15,742722229,E:\giao an thu\sdpm adobe\Media.ppcx"/>
  <p:tag name="PPSNARRATIONPROPS" val="E:\am\Clip âm thanh 86.wav"/>
</p:tagLst>
</file>

<file path=ppt/tags/tag3.xml><?xml version="1.0" encoding="utf-8"?>
<p:tagLst xmlns:a="http://schemas.openxmlformats.org/drawingml/2006/main" xmlns:r="http://schemas.openxmlformats.org/officeDocument/2006/relationships" xmlns:p="http://schemas.openxmlformats.org/presentationml/2006/main">
  <p:tag name="PPSNARRATION" val="15,742722229,E:\giao an thu\sdpm adobe\Media.ppcx"/>
  <p:tag name="PPSNARRATIONPROPS" val="E:\am\Clip âm thanh 86.wav"/>
</p:tagLst>
</file>

<file path=ppt/tags/tag4.xml><?xml version="1.0" encoding="utf-8"?>
<p:tagLst xmlns:a="http://schemas.openxmlformats.org/drawingml/2006/main" xmlns:r="http://schemas.openxmlformats.org/officeDocument/2006/relationships" xmlns:p="http://schemas.openxmlformats.org/presentationml/2006/main">
  <p:tag name="PPSNARRATION" val="8,742722229,E:\giao an thu\sdpm adobe\Media.ppcx"/>
  <p:tag name="PPSNARRATIONPROPS" val="E:\am\7291.wav"/>
</p:tagLst>
</file>

<file path=ppt/tags/tag5.xml><?xml version="1.0" encoding="utf-8"?>
<p:tagLst xmlns:a="http://schemas.openxmlformats.org/drawingml/2006/main" xmlns:r="http://schemas.openxmlformats.org/officeDocument/2006/relationships" xmlns:p="http://schemas.openxmlformats.org/presentationml/2006/main">
  <p:tag name="PPSNARRATION" val="8,742722229,E:\giao an thu\sdpm adobe\Media.ppcx"/>
  <p:tag name="PPSNARRATIONPROPS" val="E:\am\7291.wav"/>
</p:tagLst>
</file>

<file path=ppt/tags/tag6.xml><?xml version="1.0" encoding="utf-8"?>
<p:tagLst xmlns:a="http://schemas.openxmlformats.org/drawingml/2006/main" xmlns:r="http://schemas.openxmlformats.org/officeDocument/2006/relationships" xmlns:p="http://schemas.openxmlformats.org/presentationml/2006/main">
  <p:tag name="PPSNARRATION" val="8,742722229,E:\giao an thu\sdpm adobe\Media.ppcx"/>
  <p:tag name="PPSNARRATIONPROPS" val="E:\am\7291.wav"/>
</p:tagLst>
</file>

<file path=ppt/tags/tag7.xml><?xml version="1.0" encoding="utf-8"?>
<p:tagLst xmlns:a="http://schemas.openxmlformats.org/drawingml/2006/main" xmlns:r="http://schemas.openxmlformats.org/officeDocument/2006/relationships" xmlns:p="http://schemas.openxmlformats.org/presentationml/2006/main">
  <p:tag name="PPSNARRATION" val="8,742722229,E:\giao an thu\sdpm adobe\Media.ppcx"/>
  <p:tag name="PPSNARRATIONPROPS" val="E:\am\7291.wav"/>
</p:tagLst>
</file>

<file path=ppt/tags/tag8.xml><?xml version="1.0" encoding="utf-8"?>
<p:tagLst xmlns:a="http://schemas.openxmlformats.org/drawingml/2006/main" xmlns:r="http://schemas.openxmlformats.org/officeDocument/2006/relationships" xmlns:p="http://schemas.openxmlformats.org/presentationml/2006/main">
  <p:tag name="PPSNARRATION" val="8,742722229,E:\giao an thu\sdpm adobe\Media.ppcx"/>
  <p:tag name="PPSNARRATIONPROPS" val="E:\am\7291.wav"/>
</p:tagLst>
</file>

<file path=ppt/theme/theme1.xml><?xml version="1.0" encoding="utf-8"?>
<a:theme xmlns:a="http://schemas.openxmlformats.org/drawingml/2006/main" name="Default Design">
  <a:themeElements>
    <a:clrScheme name="Chủ đề 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Chủ đề 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hủ đề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Chủ đề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71</TotalTime>
  <Words>515</Words>
  <Application>Microsoft Office PowerPoint</Application>
  <PresentationFormat>Widescreen</PresentationFormat>
  <Paragraphs>53</Paragraphs>
  <Slides>12</Slides>
  <Notes>3</Notes>
  <HiddenSlides>0</HiddenSlides>
  <MMClips>3</MMClips>
  <ScaleCrop>false</ScaleCrop>
  <HeadingPairs>
    <vt:vector size="8" baseType="variant">
      <vt:variant>
        <vt:lpstr>Fonts Used</vt:lpstr>
      </vt:variant>
      <vt:variant>
        <vt:i4>5</vt:i4>
      </vt:variant>
      <vt:variant>
        <vt:lpstr>Theme</vt:lpstr>
      </vt:variant>
      <vt:variant>
        <vt:i4>1</vt:i4>
      </vt:variant>
      <vt:variant>
        <vt:lpstr>Embedded OLE Servers</vt:lpstr>
      </vt:variant>
      <vt:variant>
        <vt:i4>1</vt:i4>
      </vt:variant>
      <vt:variant>
        <vt:lpstr>Slide Titles</vt:lpstr>
      </vt:variant>
      <vt:variant>
        <vt:i4>12</vt:i4>
      </vt:variant>
    </vt:vector>
  </HeadingPairs>
  <TitlesOfParts>
    <vt:vector size="19" baseType="lpstr">
      <vt:lpstr>Calibri</vt:lpstr>
      <vt:lpstr>Arial</vt:lpstr>
      <vt:lpstr>Calibri Light</vt:lpstr>
      <vt:lpstr>Times New Roman</vt:lpstr>
      <vt:lpstr>Wingdings</vt:lpstr>
      <vt:lpstr>Default Design</vt:lpstr>
      <vt:lpstr>Package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Câu hỏi</vt:lpstr>
      <vt:lpstr>Câu hỏi</vt:lpstr>
      <vt:lpstr>Câu hỏi</vt:lpstr>
      <vt:lpstr>Câu hỏi</vt:lpstr>
      <vt:lpstr>Câu hỏi</vt:lpstr>
    </vt:vector>
  </TitlesOfParts>
  <Company>HOME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trannamdt1</dc:creator>
  <cp:lastModifiedBy>Tin Hoc Sang Tao</cp:lastModifiedBy>
  <cp:revision>7</cp:revision>
  <dcterms:created xsi:type="dcterms:W3CDTF">2015-01-23T05:41:49Z</dcterms:created>
  <dcterms:modified xsi:type="dcterms:W3CDTF">2022-05-30T04:46:50Z</dcterms:modified>
</cp:coreProperties>
</file>