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dirty="0" smtClean="0"/>
              <a:t>Trường Mầm Non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Gia Quất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2021- 2022</a:t>
            </a:r>
            <a:endParaRPr lang="en-US" sz="22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 DÁN BÓNG BAY MÀU ĐỎ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24 – 36 THÁNG </a:t>
            </a: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463689"/>
            <a:ext cx="1838325" cy="145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>
                <a:solidFill>
                  <a:srgbClr val="0000FF"/>
                </a:solidFill>
              </a:rPr>
              <a:t>I: MỤC ĐÍCH , YÊU CẦU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Kiến thức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nhận biết đúng màu đỏ. Cảm nhận được vẻ đẹp của quả bóng bay qua màu sắc, hình dáng.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được tên sản phẩm của mình.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pt-BR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Kỹ năng: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 kỹ năng chấm hồ, dán hình đúng vệt chấm hồ, lau tay vào khăn.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 đúng màu đỏ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 độ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t-BR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 gìn vệ sinh sạch </a:t>
            </a:r>
            <a:r>
              <a:rPr lang="pt-BR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cho trẻ quan sát và nhận xét tranh mẫu</a:t>
            </a:r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891524"/>
            <a:ext cx="7000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Phương pháp và hình thức tổ chức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CÔ LÀM MẪU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đàm thoại với trẻ.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Cô đang làm gì đây?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như thế nào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dán quả bóng màu gì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422571"/>
            <a:ext cx="76200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CÔ CHO TRẺ NHẬN XÉT SẢN PHẨM CỦA MÌNH VÀ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</a:p>
          <a:p>
            <a:pPr lvl="0">
              <a:spcBef>
                <a:spcPct val="2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 CÔ NHẬN XÉT VÀ KHEN NGỢI TRẺ.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214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PHÒNG GIÁO DỤC VÀ ĐÀO TẠO QUẬN LONG BIÊN Trường Mầm Non Gia Quất </vt:lpstr>
      <vt:lpstr>I: MỤC ĐÍCH , YÊU CẦU</vt:lpstr>
      <vt:lpstr>- Cô cho trẻ quan sát và nhận xét tranh mẫu. </vt:lpstr>
      <vt:lpstr>CÔ LÀM MẪU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ThanhHuong</cp:lastModifiedBy>
  <cp:revision>22</cp:revision>
  <dcterms:created xsi:type="dcterms:W3CDTF">2006-08-16T00:00:00Z</dcterms:created>
  <dcterms:modified xsi:type="dcterms:W3CDTF">2022-05-29T13:41:40Z</dcterms:modified>
</cp:coreProperties>
</file>