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194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UBND QUẬN LONG BIÊN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TRƯỜNG MẦM NON GIA QUẤT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802313"/>
            <a:ext cx="6553200" cy="750887"/>
          </a:xfrm>
        </p:spPr>
        <p:txBody>
          <a:bodyPr>
            <a:normAutofit fontScale="77500" lnSpcReduction="20000"/>
          </a:bodyPr>
          <a:lstStyle/>
          <a:p>
            <a:endParaRPr lang="vi-VN" sz="1600" dirty="0" smtClean="0"/>
          </a:p>
          <a:p>
            <a:endParaRPr lang="vi-VN" sz="1600" dirty="0"/>
          </a:p>
          <a:p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NĂM HỌC : 20</a:t>
            </a:r>
            <a:r>
              <a:rPr lang="en-US" sz="2200" dirty="0" smtClean="0">
                <a:solidFill>
                  <a:srgbClr val="00B050"/>
                </a:solidFill>
                <a:latin typeface="+mj-lt"/>
              </a:rPr>
              <a:t>21</a:t>
            </a:r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- 20</a:t>
            </a:r>
            <a:r>
              <a:rPr lang="en-US" sz="2200" dirty="0" smtClean="0">
                <a:solidFill>
                  <a:srgbClr val="00B050"/>
                </a:solidFill>
                <a:latin typeface="+mj-lt"/>
              </a:rPr>
              <a:t>22</a:t>
            </a:r>
            <a:endParaRPr lang="en-US" sz="22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057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24300" y="1755956"/>
            <a:ext cx="1447800" cy="1137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1539240" y="3200400"/>
            <a:ext cx="6553200" cy="2111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HOẠT ĐỘNG TẠO HÌNH</a:t>
            </a:r>
          </a:p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ĐỀ TÀI: DÁN BÓNG BAY MÀU ĐỎ</a:t>
            </a: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LỨA TUỔI: 24 – 36 THÁNG </a:t>
            </a: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THỜI GIAN: 12-15 PHÚT</a:t>
            </a:r>
          </a:p>
          <a:p>
            <a:endParaRPr lang="vi-VN" sz="1600" dirty="0" smtClean="0">
              <a:latin typeface="+mj-lt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781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 smtClean="0">
                <a:solidFill>
                  <a:srgbClr val="0000FF"/>
                </a:solidFill>
              </a:rPr>
              <a:t>I: MỤC ĐÍCH , YÊU CẦU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Kiến thức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 nhận biết đúng màu đỏ. Cảm nhận được vẻ đẹp của quả bóng bay qua màu sắc, hình dáng.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 được tên sản phẩm của mình.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pt-BR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Kỹ năng: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 kỹ năng chấm hồ, dán hình đúng vệt chấm hồ, lau tay vào khăn.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 đúng màu đỏ 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 độ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 gìn vệ sinh sạch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tiến hành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Ổn 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 tổ chức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 và trẻ cùng chơi trò chơi: </a:t>
            </a:r>
            <a:endParaRPr lang="vi-VN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 túi kì diệu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cho trẻ quan sát và nhận xét tranh mẫu</a:t>
            </a:r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891524"/>
            <a:ext cx="7000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Phương pháp và hình thức tổ chức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>
                <a:solidFill>
                  <a:srgbClr val="FF0000"/>
                </a:solidFill>
              </a:rPr>
              <a:t>CÔ LÀM MẪU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đàm thoại với trẻ.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Cô đang làm gì đây?</a:t>
            </a:r>
          </a:p>
          <a:p>
            <a:pPr marL="0" indent="0">
              <a:buNone/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dán như thế nào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dán quả bóng màu gì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3200" dirty="0" smtClean="0">
                <a:solidFill>
                  <a:srgbClr val="FF0000"/>
                </a:solidFill>
              </a:rPr>
              <a:t>GIÁO DỤC: CÔ DẠY TRẺ 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vi-VN" sz="3200" dirty="0" smtClean="0">
                <a:solidFill>
                  <a:srgbClr val="FF0000"/>
                </a:solidFill>
              </a:rPr>
              <a:t>BIẾT GIỮ GÌN ĐỒ DÙNG SẠCH SẼ</a:t>
            </a:r>
            <a:r>
              <a:rPr lang="vi-VN" sz="2300" dirty="0" smtClean="0">
                <a:solidFill>
                  <a:srgbClr val="FF0000"/>
                </a:solidFill>
              </a:rPr>
              <a:t>.</a:t>
            </a:r>
            <a:endParaRPr lang="en-US" sz="23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Autofit/>
          </a:bodyPr>
          <a:lstStyle/>
          <a:p>
            <a:r>
              <a:rPr lang="vi-VN" sz="3200" b="1" dirty="0" smtClean="0">
                <a:solidFill>
                  <a:srgbClr val="FF0000"/>
                </a:solidFill>
              </a:rPr>
              <a:t>CÔ CHO TRẺ THỰC HIỆN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1"/>
            <a:ext cx="8229600" cy="205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04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2422571"/>
            <a:ext cx="7620000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CÔ CHO TRẺ NHẬN XÉT SẢN PHẨM CỦA MÌNH VÀ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</a:p>
          <a:p>
            <a:pPr lvl="0">
              <a:spcBef>
                <a:spcPct val="2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- CÔ NHẬN XÉT VÀ KHEN NGỢI TRẺ.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258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UBND QUẬN LONG BIÊN TRƯỜNG MẦM NON GIA QUẤT</vt:lpstr>
      <vt:lpstr>I: MỤC ĐÍCH , YÊU CẦU</vt:lpstr>
      <vt:lpstr>PowerPoint Presentation</vt:lpstr>
      <vt:lpstr>- Cô cho trẻ quan sát và nhận xét tranh mẫu. </vt:lpstr>
      <vt:lpstr>CÔ LÀM MẪU</vt:lpstr>
      <vt:lpstr>GIÁO DỤC: CÔ DẠY TRẺ  BIẾT GIỮ GÌN ĐỒ DÙNG SẠCH SẼ.</vt:lpstr>
      <vt:lpstr>CÔ CHO TRẺ THỰC HIỆN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SKY</cp:lastModifiedBy>
  <cp:revision>23</cp:revision>
  <dcterms:created xsi:type="dcterms:W3CDTF">2006-08-16T00:00:00Z</dcterms:created>
  <dcterms:modified xsi:type="dcterms:W3CDTF">2022-05-28T07:45:08Z</dcterms:modified>
</cp:coreProperties>
</file>