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96022-FCB6-4F4D-BA31-8EA2507BB14A}" type="datetimeFigureOut">
              <a:rPr lang="en-US" smtClean="0"/>
              <a:t>30/5/2022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6E584-E91D-41AC-B09F-EBE6C41E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67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0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F24B-CA60-4F06-B494-7E5F25FC31EB}" type="datetimeFigureOut">
              <a:rPr lang="en-US" smtClean="0"/>
              <a:pPr/>
              <a:t>30/5/2022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05F0-887C-436D-A2F0-C7A12B75C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" b="20330"/>
          <a:stretch>
            <a:fillRect/>
          </a:stretch>
        </p:blipFill>
        <p:spPr>
          <a:xfrm flipH="1">
            <a:off x="0" y="595745"/>
            <a:ext cx="9291351" cy="67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5287818" y="4690101"/>
            <a:ext cx="3856182" cy="21825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6610"/>
          <a:stretch>
            <a:fillRect/>
          </a:stretch>
        </p:blipFill>
        <p:spPr>
          <a:xfrm>
            <a:off x="172065" y="536674"/>
            <a:ext cx="1168519" cy="1568141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r="12731"/>
          <a:stretch>
            <a:fillRect/>
          </a:stretch>
        </p:blipFill>
        <p:spPr>
          <a:xfrm>
            <a:off x="7710908" y="431458"/>
            <a:ext cx="1334284" cy="1778571"/>
          </a:xfrm>
          <a:prstGeom prst="ellipse">
            <a:avLst/>
          </a:prstGeom>
          <a:solidFill>
            <a:srgbClr val="FFFFFF">
              <a:shade val="85000"/>
            </a:srgbClr>
          </a:solidFill>
          <a:ln w="1587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2690" y="76200"/>
            <a:ext cx="6228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GIA QUẤT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563" y="2342906"/>
            <a:ext cx="792479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9" y="4690101"/>
            <a:ext cx="2341475" cy="1772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5637" y="3920743"/>
            <a:ext cx="674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36206" y="1030307"/>
            <a:ext cx="4850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458200" cy="259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My Documents\Downloads\image1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686800" cy="137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My Documents\Downloads\image2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763000" cy="236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2290" name="Picture 2" descr="D:\My Documents\Downloads\image3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686800" cy="129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ỉn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My Documents\Downloads\image4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458200" cy="182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D:\My Documents\Downloads\image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686800" cy="152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My Documents\Downloads\image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68680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My Documents\Downloads\image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29200"/>
            <a:ext cx="8610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con,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My Documents\Downloads\image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63" y="4190999"/>
            <a:ext cx="1420932" cy="2870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9"/>
            <a:ext cx="1265591" cy="325134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03030" y="711460"/>
            <a:ext cx="8312370" cy="4012940"/>
            <a:chOff x="1083427" y="506777"/>
            <a:chExt cx="4098274" cy="2677098"/>
          </a:xfrm>
        </p:grpSpPr>
        <p:sp>
          <p:nvSpPr>
            <p:cNvPr id="6" name="云形标注 5"/>
            <p:cNvSpPr/>
            <p:nvPr/>
          </p:nvSpPr>
          <p:spPr>
            <a:xfrm>
              <a:off x="1083427" y="506777"/>
              <a:ext cx="4098274" cy="2677098"/>
            </a:xfrm>
            <a:prstGeom prst="cloudCallout">
              <a:avLst>
                <a:gd name="adj1" fmla="val 65548"/>
                <a:gd name="adj2" fmla="val 538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云形标注 6"/>
            <p:cNvSpPr/>
            <p:nvPr/>
          </p:nvSpPr>
          <p:spPr>
            <a:xfrm>
              <a:off x="1235827" y="595599"/>
              <a:ext cx="3809898" cy="2488723"/>
            </a:xfrm>
            <a:prstGeom prst="cloudCallout">
              <a:avLst>
                <a:gd name="adj1" fmla="val 71042"/>
                <a:gd name="adj2" fmla="val 59154"/>
              </a:avLst>
            </a:prstGeom>
            <a:solidFill>
              <a:schemeClr val="bg1"/>
            </a:solidFill>
            <a:ln w="22225">
              <a:solidFill>
                <a:srgbClr val="8CB82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80" y="365731"/>
            <a:ext cx="878249" cy="1425909"/>
          </a:xfrm>
          <a:prstGeom prst="rect">
            <a:avLst/>
          </a:prstGeom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607353" y="1822537"/>
            <a:ext cx="6629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Chóc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c¸c</a:t>
            </a:r>
            <a:r>
              <a:rPr lang="en-US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 </a:t>
            </a:r>
            <a:r>
              <a:rPr lang="en-US" sz="3600" b="1" kern="1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con</a:t>
            </a:r>
            <a:endParaRPr lang="en-US" sz="36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Commercial Script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m¹nh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khoÎ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,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häc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giái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mmercial Script"/>
              </a:rPr>
              <a:t>!</a:t>
            </a:r>
          </a:p>
        </p:txBody>
      </p:sp>
      <p:pic>
        <p:nvPicPr>
          <p:cNvPr id="11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405380" y="5685345"/>
            <a:ext cx="2063578" cy="1215615"/>
          </a:xfrm>
          <a:prstGeom prst="rect">
            <a:avLst/>
          </a:prstGeom>
        </p:spPr>
      </p:pic>
      <p:grpSp>
        <p:nvGrpSpPr>
          <p:cNvPr id="12" name="组合 107"/>
          <p:cNvGrpSpPr/>
          <p:nvPr/>
        </p:nvGrpSpPr>
        <p:grpSpPr>
          <a:xfrm>
            <a:off x="2943209" y="4277563"/>
            <a:ext cx="1053959" cy="2015590"/>
            <a:chOff x="181346" y="1761375"/>
            <a:chExt cx="1517253" cy="2901593"/>
          </a:xfrm>
        </p:grpSpPr>
        <p:pic>
          <p:nvPicPr>
            <p:cNvPr id="13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4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5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6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53" y="5310438"/>
            <a:ext cx="2341475" cy="1329066"/>
          </a:xfrm>
          <a:prstGeom prst="rect">
            <a:avLst/>
          </a:prstGeom>
        </p:spPr>
      </p:pic>
      <p:grpSp>
        <p:nvGrpSpPr>
          <p:cNvPr id="17" name="组合 107"/>
          <p:cNvGrpSpPr/>
          <p:nvPr/>
        </p:nvGrpSpPr>
        <p:grpSpPr>
          <a:xfrm>
            <a:off x="4335592" y="4277563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1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4152380" y="5571256"/>
            <a:ext cx="2063578" cy="12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0"/>
            <a:ext cx="8686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Mi.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My Documents\Downloads\image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534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610600" cy="182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ạ! 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My Documents\Downloads\image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87630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My Documents\Downloads\image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05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My Documents\Downloads\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534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4582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ạ!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My Documents\Downloads\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458200" cy="228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ạ!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My Documents\Downloads\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534400" cy="2743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“ô”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ỉn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My Documents\Downloads\imag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8458200" cy="36576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610600" cy="2438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My Documents\Downloads\imag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820</Words>
  <Application>Microsoft Office PowerPoint</Application>
  <PresentationFormat>On-screen Show (4:3)</PresentationFormat>
  <Paragraphs>53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宋体</vt:lpstr>
      <vt:lpstr>.VnCommercial Script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BacNghen_CL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vc</dc:creator>
  <cp:lastModifiedBy>Admin</cp:lastModifiedBy>
  <cp:revision>57</cp:revision>
  <dcterms:created xsi:type="dcterms:W3CDTF">2017-12-04T08:41:09Z</dcterms:created>
  <dcterms:modified xsi:type="dcterms:W3CDTF">2022-05-29T17:50:27Z</dcterms:modified>
</cp:coreProperties>
</file>