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6" r:id="rId2"/>
    <p:sldId id="263" r:id="rId3"/>
    <p:sldId id="268" r:id="rId4"/>
    <p:sldId id="256" r:id="rId5"/>
    <p:sldId id="261" r:id="rId6"/>
    <p:sldId id="269" r:id="rId7"/>
    <p:sldId id="257" r:id="rId8"/>
    <p:sldId id="267" r:id="rId9"/>
    <p:sldId id="270" r:id="rId10"/>
    <p:sldId id="265" r:id="rId11"/>
    <p:sldId id="271" r:id="rId12"/>
    <p:sldId id="26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FD5EA-A8EC-4BB0-B736-BD16E98F7FD4}" v="49" dt="2022-05-28T19:12:2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6D17B1-08F0-92CF-9BAA-9F0CA8DE42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B5CE1-69EC-780D-2D51-593B4340AF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728FEB2-BD87-40C1-B9C1-554B165A9078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B3F958-D267-4EEC-727A-8A4BFE4235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87CD3B-FCEC-2AC9-2748-8B966F491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9000B-C569-83DE-AC0E-0809E2BA43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74438-CA26-DE7B-7628-50E2FDA40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C77D87-B59E-456E-A125-911F38E288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E8E016A-86A3-4C99-3D62-D5BFFCB6E2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FAE49B5-DD76-37D4-35D2-AE3D8B540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E9449ED-F53B-E068-0F03-CA6A7FAB5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C8B7A8-0A04-42B4-9968-4C14251B9C74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2DFFD36E-E2E6-B928-4319-D8BAEDF4E5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9CA4ECA-90A5-5B32-6C67-C71DC04B3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DB16705-ECFC-253A-D838-06D7205BC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EE1D67-DC01-47AB-A934-70FF52D85DD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B9C37B4-CC33-0D89-46CD-6B326A71B2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8762EE2-AFAC-3CD1-A5DA-49F5882ED6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2649755-32AC-E58D-F417-8355A64B6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4B751-AFAC-4231-9D22-D7475C0B41B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7A9945B-6D8B-9217-5687-9C931A970C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1226636-F7CF-D914-83D7-DA9E9BE58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E3AD206-085F-A232-6753-D07ED52AF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BB6091-4AD7-4E12-94E5-5F1A4AA0A70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4C488A9-7B1D-0617-5B7D-94D5B4082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55907D8-3ABC-5843-0E73-4CA44534BE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0689444-58E0-58A6-B8D0-51514FBC6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B5CD85-B272-4A1D-962A-25DADCC2142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F725E8D-C841-691F-F632-640B9C3467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445A935-C48A-F528-ADD1-1E63830E06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C79687A-D408-E51B-CF0F-41F360A25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DB3767-15F1-461E-A365-8F58EF36120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F82D4220-8D4E-D26B-B0F2-5EBEEFF9E757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225A6A-1F1A-0C26-904F-5220A684BA71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3321053-4A98-FF9E-17A7-9A3C169BDA4F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40E52EF-310E-6BE2-A58F-F38EB7789798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E0702BE-41D7-C42E-9CCF-193DCBF9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C19F-B5C8-44BB-96E3-4C0FFC5284D1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6BC51E-A0FB-3928-1E08-0395BFCB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D15673-714B-7A7E-F154-0FF426FB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7BD14-73DF-45E2-A678-3BEC4DF21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8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DF0D6-5094-ADFD-FD62-F73A8D95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9CAA-6B15-416F-8710-9084803F6E84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3459-9873-20FC-F097-87C126F1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1938-99EC-7505-3216-A5F1558F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1122-2E36-4D47-BABB-AAFEE1B82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1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CC6B3-48C4-6B23-B495-E65D0E02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946B-6835-46D7-A10B-87446521239F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0A751-2863-F4A9-887A-F037F551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8943F-AC9B-9134-3848-8DDF6823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2DA5-F379-459C-BBC3-323BB1CC3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D43DA-9E0E-7CC1-5AA7-BC7FB1C39A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08F-FF65-44ED-A4EF-3618D7C8E287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2AAD1-FD08-A178-6611-879CD75EC9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0358E-078A-F256-FA6D-90FEAE9586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1511B1-FF86-44AD-90FF-74E81362C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91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74AA847D-8B6A-980D-2520-B61D6012D63E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D3E5521-1063-3359-B9F3-091A8F68DDE3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F9276C7-F720-1FB2-1F55-B58BC9E8CB6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94CB1B1E-07C2-F966-0A5A-7092589CBDA5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5F3475-9E7C-126C-F954-01941D7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F055-87C2-4B47-B109-49C2FC2FBB53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B24C313-7969-2D1B-C7C8-A6FD330C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13FFCD-B732-8DE3-21CA-6CAA07C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88951-BFF4-4459-9219-D97ED49D4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26BF61-572D-C6BE-4EE4-5BDE34B6A6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17B1-4E95-4757-B7AB-5B2DB5230129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42A8E1-A12B-E29A-96CC-8D29B34BC2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046828-2A4A-B540-D893-5906A9B19F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A370B29-ADED-44B8-BEA5-5AD40F685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78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F58D34-50DA-68BE-DD05-EB25EE5E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6CF8-5A59-480C-AC26-7975B2DED99C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29EA75-0745-7FF8-15C2-E2D542CE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4A4842-5E6B-90CC-76F5-EF8D4809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4ED6-55AA-48C8-996C-6C23046BE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20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21F260-30CD-2BC0-DA9D-0B3253F6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635A-5175-46F9-95EB-BAAF64755977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A15871-FAE5-95FA-59A1-12CAC312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93BAD3-EF50-2742-F1D0-C7FEC3CC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C861-21C1-41C0-AD18-58AC9A3DF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72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EE13A2-32D9-E761-7257-5BB287D3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DAE-B7D1-4870-9157-761C8747E70F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5401D1-04FC-5E55-5048-0233A6B4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56AB83-405B-9A8D-B0BD-0476D1A3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8E2A-6BD5-41F9-8EDE-F14EC3E15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ECE8D5-C7B7-6861-A3B0-3D885215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FD70-3B79-4100-A7B9-64AD813E65F9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92CCFB-91EB-739E-7E9A-DCFBEB03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B746DA-C3C1-AABE-BEE6-9BD30FA7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0B29-6248-4119-A7A8-633177D5D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5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3FABB448-01C5-EF67-C314-98D4011DDE76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52F2433-5066-58ED-2DFA-E524DF2449AA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3CD04C6-1097-CBB7-2201-477FC03CDE33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C57F49E8-7E74-7B0B-42E1-7B7EE3DE355A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EE9E77D-20BC-3977-C421-D8CE34B9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B7C0-725D-48D5-8AB6-C7E4035608CE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81B7744-1185-3548-901D-180A6CCA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7C3375B-B180-691A-D515-D00E6D67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F12A-A6B4-4D93-996E-BC0E507F9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8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AD9D7-64C2-3C94-64DF-446BD0184664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B06BA8-B8C5-07AB-2B16-0905B83EE890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4BF0D-CB4B-8E47-A197-43846495012F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8A8D9B-8DDE-0BC7-45C9-0B4B403E328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58824-0D4F-8132-38DD-47681445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D3EFB4E7-6944-B273-A66C-28D29443C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EBE4-2701-862C-14EC-C8F99ED80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34514F82-0A9D-40CF-8B97-745DF73598A5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B54C-CD69-F65E-E879-54529CFA3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7E357-F707-27F6-5D1C-C1001CEF2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ADE2FCD6-1AC2-4DE8-9C5C-9548B5CE7A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:\Tranh ảnh dạy học\Hinh nen dep\SLGG_2008.jpg">
            <a:extLst>
              <a:ext uri="{FF2B5EF4-FFF2-40B4-BE49-F238E27FC236}">
                <a16:creationId xmlns:a16="http://schemas.microsoft.com/office/drawing/2014/main" id="{78B054E3-650A-AC3A-DF3D-CED2B887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91821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>
            <a:extLst>
              <a:ext uri="{FF2B5EF4-FFF2-40B4-BE49-F238E27FC236}">
                <a16:creationId xmlns:a16="http://schemas.microsoft.com/office/drawing/2014/main" id="{5D91647D-496E-6310-F775-C91D7BD59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390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2060"/>
                </a:solidFill>
                <a:latin typeface="Arial"/>
                <a:cs typeface="Arial"/>
              </a:rPr>
              <a:t>UBND  QUẬN LONG BIÊN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2060"/>
                </a:solidFill>
                <a:latin typeface="Arial"/>
                <a:cs typeface="Arial"/>
              </a:rPr>
              <a:t>TRƯỜNG MẦM NON GIA QUẤT</a:t>
            </a:r>
            <a:endParaRPr lang="en-US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en-US" sz="24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0AC8FEDF-E292-2F85-77A5-373149600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2897188"/>
            <a:ext cx="78105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BÀI GIẢNG ĐIỆN TỬ</a:t>
            </a:r>
          </a:p>
          <a:p>
            <a:pPr algn="ctr" eaLnBrk="1" hangingPunct="1"/>
            <a:endParaRPr lang="en-US" altLang="en-US" sz="1400" b="1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ngữ</a:t>
            </a:r>
          </a:p>
          <a:p>
            <a:pPr algn="ctr" eaLnBrk="1" hangingPunct="1"/>
            <a:endParaRPr lang="en-US" alt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NBTN: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Thuyền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buồm</a:t>
            </a:r>
            <a:r>
              <a:rPr lang="en-US" alt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, ca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nô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Lứa</a:t>
            </a:r>
            <a:r>
              <a:rPr lang="en-US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tuổi</a:t>
            </a:r>
            <a:r>
              <a:rPr lang="en-US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: 24-36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tháng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Thời</a:t>
            </a:r>
            <a:r>
              <a:rPr lang="en-US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gian</a:t>
            </a:r>
            <a:r>
              <a:rPr lang="en-US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: 12-15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phút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      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Giáo</a:t>
            </a:r>
            <a:r>
              <a:rPr lang="en-US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viên</a:t>
            </a:r>
            <a:r>
              <a:rPr lang="en-US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: Lê Thị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Huyền</a:t>
            </a:r>
            <a:r>
              <a:rPr lang="en-US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 Trang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000" b="1">
              <a:solidFill>
                <a:srgbClr val="002060"/>
              </a:solidFill>
            </a:endParaRPr>
          </a:p>
          <a:p>
            <a:pPr algn="ctr" eaLnBrk="1" hangingPunct="1"/>
            <a:endParaRPr lang="en-US" altLang="en-US" sz="3000" b="1">
              <a:solidFill>
                <a:srgbClr val="00206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9C31DF-2175-56C4-AC15-EBD0B192D0C9}"/>
              </a:ext>
            </a:extLst>
          </p:cNvPr>
          <p:cNvCxnSpPr/>
          <p:nvPr/>
        </p:nvCxnSpPr>
        <p:spPr>
          <a:xfrm>
            <a:off x="3657600" y="685800"/>
            <a:ext cx="1752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3">
            <a:extLst>
              <a:ext uri="{FF2B5EF4-FFF2-40B4-BE49-F238E27FC236}">
                <a16:creationId xmlns:a16="http://schemas.microsoft.com/office/drawing/2014/main" id="{9C3FE3A6-A64D-C810-0588-2D463A5AD5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851" y="1361090"/>
            <a:ext cx="1209675" cy="95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55FAC6A-458D-A717-313D-24463AFD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vi-VN">
              <a:latin typeface="Calibri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47A9D3-1F10-6959-3B46-BD20A7C4EA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4340" name="Picture 4" descr="tải xuống">
            <a:extLst>
              <a:ext uri="{FF2B5EF4-FFF2-40B4-BE49-F238E27FC236}">
                <a16:creationId xmlns:a16="http://schemas.microsoft.com/office/drawing/2014/main" id="{E7472598-B0B8-FE20-3FA2-59A83B43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>
            <a:extLst>
              <a:ext uri="{FF2B5EF4-FFF2-40B4-BE49-F238E27FC236}">
                <a16:creationId xmlns:a16="http://schemas.microsoft.com/office/drawing/2014/main" id="{58DD7A33-D64F-9952-0EEE-2AEBA4B9E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1981200"/>
            <a:ext cx="6605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Luyện tập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chơi: thả thuyền giấy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4764-F85A-3328-AE36-4B75B90C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52600"/>
            <a:ext cx="4495800" cy="1905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thúc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AFBA105-35E5-E2A6-15E2-7A08B1ED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657600"/>
            <a:ext cx="483393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A19F44D1-9EB2-9EC0-1A74-48FBBE36E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9144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620F49-2C59-A053-E1D9-75992C46FAF4}"/>
              </a:ext>
            </a:extLst>
          </p:cNvPr>
          <p:cNvSpPr/>
          <p:nvPr/>
        </p:nvSpPr>
        <p:spPr>
          <a:xfrm>
            <a:off x="522076" y="2134074"/>
            <a:ext cx="809984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Chúc</a:t>
            </a:r>
            <a:r>
              <a:rPr lang="en-US" sz="4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 </a:t>
            </a:r>
            <a:r>
              <a:rPr lang="en-US" sz="4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các</a:t>
            </a:r>
            <a:r>
              <a:rPr lang="en-US" sz="4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 </a:t>
            </a:r>
            <a:r>
              <a:rPr lang="en-US" sz="4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bé</a:t>
            </a:r>
            <a:endParaRPr lang="en-US" sz="4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cs typeface="Arial" charset="0"/>
            </a:endParaRPr>
          </a:p>
          <a:p>
            <a:pPr algn="ctr">
              <a:defRPr/>
            </a:pPr>
            <a:r>
              <a:rPr lang="en-US" sz="4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chăm</a:t>
            </a:r>
            <a:r>
              <a:rPr lang="en-US" sz="4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 </a:t>
            </a:r>
            <a:r>
              <a:rPr lang="en-US" sz="4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ngoan</a:t>
            </a:r>
            <a:r>
              <a:rPr lang="en-US" sz="4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 </a:t>
            </a:r>
            <a:r>
              <a:rPr lang="en-US" sz="4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học</a:t>
            </a:r>
            <a:r>
              <a:rPr lang="en-US" sz="4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 </a:t>
            </a:r>
            <a:r>
              <a:rPr lang="en-US" sz="4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giỏi</a:t>
            </a:r>
            <a:r>
              <a:rPr lang="en-US" sz="4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911913-8752-5CCB-B08B-4F2B71C9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vi-VN">
              <a:latin typeface="Calibri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E0C15D7-D4EC-FC49-F252-92F57316F4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6148" name="Picture 4" descr="tải xuống">
            <a:extLst>
              <a:ext uri="{FF2B5EF4-FFF2-40B4-BE49-F238E27FC236}">
                <a16:creationId xmlns:a16="http://schemas.microsoft.com/office/drawing/2014/main" id="{117F8AAD-8FB0-BED8-7BB0-53B002E9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6">
            <a:extLst>
              <a:ext uri="{FF2B5EF4-FFF2-40B4-BE49-F238E27FC236}">
                <a16:creationId xmlns:a16="http://schemas.microsoft.com/office/drawing/2014/main" id="{2CDF1ADD-08EF-FD1A-8470-6981D45B95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" y="2362200"/>
            <a:ext cx="7848600" cy="235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A1F55-CAA0-A988-332A-1BD55579BAA3}"/>
              </a:ext>
            </a:extLst>
          </p:cNvPr>
          <p:cNvSpPr/>
          <p:nvPr/>
        </p:nvSpPr>
        <p:spPr>
          <a:xfrm>
            <a:off x="647700" y="1295400"/>
            <a:ext cx="81915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thủy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A50F574-88E3-A5B2-85A5-AAAB9350A74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8"/>
            <a:ext cx="9144000" cy="6858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CD967E76-003B-C23A-8FE4-09AD75DC1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815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mới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thuyền buồm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8137EFD5-1C6B-111B-2F37-8818D273F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79892A1A-7CED-B9CA-18D9-23EBF633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211888"/>
            <a:ext cx="312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Thuyền buồm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4939F30E-22CF-B5F9-5D81-53F7874D2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AB9A33D-4DE2-2415-ED9D-164452660773}"/>
              </a:ext>
            </a:extLst>
          </p:cNvPr>
          <p:cNvSpPr/>
          <p:nvPr/>
        </p:nvSpPr>
        <p:spPr>
          <a:xfrm rot="2987003">
            <a:off x="477838" y="1462088"/>
            <a:ext cx="1143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55B54-1900-483A-2C0D-E3B5C975F12A}"/>
              </a:ext>
            </a:extLst>
          </p:cNvPr>
          <p:cNvSpPr txBox="1"/>
          <p:nvPr/>
        </p:nvSpPr>
        <p:spPr>
          <a:xfrm>
            <a:off x="0" y="485775"/>
            <a:ext cx="220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C923E39-375E-FD48-D1B7-D028C384AC28}"/>
              </a:ext>
            </a:extLst>
          </p:cNvPr>
          <p:cNvSpPr/>
          <p:nvPr/>
        </p:nvSpPr>
        <p:spPr>
          <a:xfrm rot="7251817" flipV="1">
            <a:off x="7735888" y="4064000"/>
            <a:ext cx="1295400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7288D3-D59C-A872-373C-B8E35135876E}"/>
              </a:ext>
            </a:extLst>
          </p:cNvPr>
          <p:cNvSpPr/>
          <p:nvPr/>
        </p:nvSpPr>
        <p:spPr>
          <a:xfrm rot="1733801">
            <a:off x="7381875" y="3011488"/>
            <a:ext cx="2205038" cy="525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charset="0"/>
              </a:rPr>
              <a:t>Mũi thuyền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232471B-02DB-5492-3B20-4F389D58CD34}"/>
              </a:ext>
            </a:extLst>
          </p:cNvPr>
          <p:cNvSpPr/>
          <p:nvPr/>
        </p:nvSpPr>
        <p:spPr>
          <a:xfrm rot="19398869">
            <a:off x="2633663" y="5908675"/>
            <a:ext cx="1544637" cy="3349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37E0B-F952-5111-BED1-0886A937E903}"/>
              </a:ext>
            </a:extLst>
          </p:cNvPr>
          <p:cNvSpPr txBox="1"/>
          <p:nvPr/>
        </p:nvSpPr>
        <p:spPr>
          <a:xfrm>
            <a:off x="477838" y="6330950"/>
            <a:ext cx="220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3DECB36-7D63-FDD9-08DD-6BEEF001AB6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9B19B916-F831-E5AF-8AE0-0F6071DF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338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0000CC"/>
                </a:solidFill>
                <a:latin typeface="Arial" panose="020B0604020202020204" pitchFamily="34" charset="0"/>
              </a:rPr>
              <a:t>     * 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Quan sát ca nô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AA2CD063-47AA-ADFF-C044-2E686B381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>
            <a:extLst>
              <a:ext uri="{FF2B5EF4-FFF2-40B4-BE49-F238E27FC236}">
                <a16:creationId xmlns:a16="http://schemas.microsoft.com/office/drawing/2014/main" id="{8E369A18-02FB-FAC6-DB40-510D922A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096000"/>
            <a:ext cx="3200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nô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87208929-A2D7-CDA4-21B3-486103B1A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42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D550E8A4-3247-A17D-090C-D4D4449A9E35}"/>
              </a:ext>
            </a:extLst>
          </p:cNvPr>
          <p:cNvSpPr/>
          <p:nvPr/>
        </p:nvSpPr>
        <p:spPr>
          <a:xfrm rot="20706262">
            <a:off x="762000" y="2438400"/>
            <a:ext cx="485775" cy="97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8F7C6-C22B-EDC1-C14E-592AF7F580C5}"/>
              </a:ext>
            </a:extLst>
          </p:cNvPr>
          <p:cNvSpPr/>
          <p:nvPr/>
        </p:nvSpPr>
        <p:spPr>
          <a:xfrm>
            <a:off x="26988" y="1789113"/>
            <a:ext cx="20304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charset="0"/>
              </a:rPr>
              <a:t>Mũi thuyền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6CC5BE38-59D3-1A3D-401E-B9F043687DA5}"/>
              </a:ext>
            </a:extLst>
          </p:cNvPr>
          <p:cNvSpPr/>
          <p:nvPr/>
        </p:nvSpPr>
        <p:spPr>
          <a:xfrm rot="10800000">
            <a:off x="4953000" y="4343400"/>
            <a:ext cx="485775" cy="97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DF8A6-19F1-C701-AFBA-FF339B45F0F1}"/>
              </a:ext>
            </a:extLst>
          </p:cNvPr>
          <p:cNvSpPr txBox="1"/>
          <p:nvPr/>
        </p:nvSpPr>
        <p:spPr>
          <a:xfrm>
            <a:off x="4090988" y="5486400"/>
            <a:ext cx="220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ộ hình nền &quot;Hoạt hình siêu dễ thương 2&quot; chất lượng cao cho Powerpoint">
            <a:extLst>
              <a:ext uri="{FF2B5EF4-FFF2-40B4-BE49-F238E27FC236}">
                <a16:creationId xmlns:a16="http://schemas.microsoft.com/office/drawing/2014/main" id="{2137A870-5AE1-291F-1609-4402AABF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EC5B67-181F-0389-4386-BC00BDCFF730}"/>
              </a:ext>
            </a:extLst>
          </p:cNvPr>
          <p:cNvSpPr txBox="1"/>
          <p:nvPr/>
        </p:nvSpPr>
        <p:spPr>
          <a:xfrm>
            <a:off x="3467100" y="152400"/>
            <a:ext cx="2209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7F47C1E6-2003-022E-324F-BD40509BB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438525"/>
            <a:ext cx="51101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2548173B-9AF5-96A2-60CC-92E94D18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468153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ea838e0b717e996c4b1f0172c59370916e5c"/>
  <p:tag name="ISPRING_PRESENTATION_TITLE" val="NT_NBTN thuyền buồm"/>
  <p:tag name="ISPRING_FIRST_PUBLISH" val="1"/>
</p:tagLst>
</file>

<file path=ppt/theme/theme1.xml><?xml version="1.0" encoding="utf-8"?>
<a:theme xmlns:a="http://schemas.openxmlformats.org/drawingml/2006/main" name="Slip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121</Words>
  <Application>Microsoft Office PowerPoint</Application>
  <PresentationFormat>Trình chiếu Trên màn hình (4:3)</PresentationFormat>
  <Paragraphs>37</Paragraphs>
  <Slides>12</Slides>
  <Notes>6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3" baseType="lpstr">
      <vt:lpstr>Slipstream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3. Kết thúc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NT_NBTN thuyền buồm</dc:title>
  <dc:creator>Admin</dc:creator>
  <cp:lastModifiedBy>A</cp:lastModifiedBy>
  <cp:revision>39</cp:revision>
  <dcterms:created xsi:type="dcterms:W3CDTF">2016-01-18T01:37:13Z</dcterms:created>
  <dcterms:modified xsi:type="dcterms:W3CDTF">2022-05-28T19:13:00Z</dcterms:modified>
</cp:coreProperties>
</file>