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3" r:id="rId3"/>
    <p:sldId id="266" r:id="rId4"/>
    <p:sldId id="267" r:id="rId5"/>
    <p:sldId id="268" r:id="rId6"/>
    <p:sldId id="260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CC33"/>
    <a:srgbClr val="66FF66"/>
    <a:srgbClr val="FF33CC"/>
    <a:srgbClr val="FF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8F4F19-E818-41DA-84F3-6D3DB01482F1}" v="155" dt="2022-05-29T05:57:15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2" autoAdjust="0"/>
    <p:restoredTop sz="94728" autoAdjust="0"/>
  </p:normalViewPr>
  <p:slideViewPr>
    <p:cSldViewPr>
      <p:cViewPr varScale="1">
        <p:scale>
          <a:sx n="69" d="100"/>
          <a:sy n="69" d="100"/>
        </p:scale>
        <p:origin x="13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2C545E-DB48-879E-751E-FD7D7F54AA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55CDD1-FB64-C3F0-EAFE-E88AF8D797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41FC1E-05DC-B232-CA0B-14DED7E72C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0D266-ECC8-4661-95EA-A567518FE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212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8D5BF7-AE32-F8B6-41CD-0BB427FE7D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1A6866-253F-1CBB-3A09-A7ADD60231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97DD30-7D40-1ACF-2A9C-3AA58CBEF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7DCE0-805D-4746-A198-396B76D527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470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863E82-38BA-425E-0E39-9D91DB9DA4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27B6D5-A3B5-51A4-4AC4-0278B01B4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4E3D8A-7ADE-7549-A99D-6454658B23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A868FF-0E9F-4EE7-BA89-5FCFA27A90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240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7BF89D-75CA-3184-EABC-C127B342F4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5A0574-A558-DA8F-6D00-3C0625FB9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9C23E6-8807-0B15-F6CB-C3374239B2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65A037-E66A-4E4A-A369-0D00F878F6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402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DA8B3B3-E4D9-039F-4EEB-553749DAF2F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C9A9F3FB-05B1-BAC6-485B-5592C7D9541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FDFABFCD-1A4A-8351-18AF-33B8F284DFE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AC71874D-735A-E3D4-81C4-1B5B4B84D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altLang="en-US"/>
            </a:p>
          </p:txBody>
        </p: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EB6B019E-0BC7-B86E-DCDA-0A44278245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8" name="Group 7">
                <a:extLst>
                  <a:ext uri="{FF2B5EF4-FFF2-40B4-BE49-F238E27FC236}">
                    <a16:creationId xmlns:a16="http://schemas.microsoft.com/office/drawing/2014/main" id="{900C08F4-F3D7-0444-63E4-C694A32252E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39" name="Group 8">
                  <a:extLst>
                    <a:ext uri="{FF2B5EF4-FFF2-40B4-BE49-F238E27FC236}">
                      <a16:creationId xmlns:a16="http://schemas.microsoft.com/office/drawing/2014/main" id="{3325036E-6784-6BD4-58D1-905FDAC98A45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8" name="Group 9">
                    <a:extLst>
                      <a:ext uri="{FF2B5EF4-FFF2-40B4-BE49-F238E27FC236}">
                        <a16:creationId xmlns:a16="http://schemas.microsoft.com/office/drawing/2014/main" id="{0545A883-0FAA-E570-0048-FCA1180418B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5" name="Freeform 10">
                      <a:extLst>
                        <a:ext uri="{FF2B5EF4-FFF2-40B4-BE49-F238E27FC236}">
                          <a16:creationId xmlns:a16="http://schemas.microsoft.com/office/drawing/2014/main" id="{36C2D5B6-992D-8955-027D-187505CC78E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6" name="Freeform 11">
                      <a:extLst>
                        <a:ext uri="{FF2B5EF4-FFF2-40B4-BE49-F238E27FC236}">
                          <a16:creationId xmlns:a16="http://schemas.microsoft.com/office/drawing/2014/main" id="{50D6831F-3BB9-F39A-DDF3-AF0D81CFADE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49" name="Oval 12">
                    <a:extLst>
                      <a:ext uri="{FF2B5EF4-FFF2-40B4-BE49-F238E27FC236}">
                        <a16:creationId xmlns:a16="http://schemas.microsoft.com/office/drawing/2014/main" id="{F4C5DC1E-275E-45C5-5A4F-8636843EEB4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zh-CN" altLang="zh-CN"/>
                  </a:p>
                </p:txBody>
              </p:sp>
              <p:sp>
                <p:nvSpPr>
                  <p:cNvPr id="50" name="Freeform 13">
                    <a:extLst>
                      <a:ext uri="{FF2B5EF4-FFF2-40B4-BE49-F238E27FC236}">
                        <a16:creationId xmlns:a16="http://schemas.microsoft.com/office/drawing/2014/main" id="{AA2BF118-1631-1FCF-F92E-0E2BE104C7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1" name="Freeform 14">
                    <a:extLst>
                      <a:ext uri="{FF2B5EF4-FFF2-40B4-BE49-F238E27FC236}">
                        <a16:creationId xmlns:a16="http://schemas.microsoft.com/office/drawing/2014/main" id="{A3121004-202F-1D9A-F5BB-BDBFF4DACE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Freeform 15">
                    <a:extLst>
                      <a:ext uri="{FF2B5EF4-FFF2-40B4-BE49-F238E27FC236}">
                        <a16:creationId xmlns:a16="http://schemas.microsoft.com/office/drawing/2014/main" id="{B887ECD0-1313-6062-FFE2-D798A0193E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3" name="Freeform 16">
                    <a:extLst>
                      <a:ext uri="{FF2B5EF4-FFF2-40B4-BE49-F238E27FC236}">
                        <a16:creationId xmlns:a16="http://schemas.microsoft.com/office/drawing/2014/main" id="{84E2E622-9B9B-5B55-A457-9D5E10E6B1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4" name="Freeform 17">
                    <a:extLst>
                      <a:ext uri="{FF2B5EF4-FFF2-40B4-BE49-F238E27FC236}">
                        <a16:creationId xmlns:a16="http://schemas.microsoft.com/office/drawing/2014/main" id="{52E82CD9-771A-C3B9-7C6D-090A330631C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pic>
              <p:nvPicPr>
                <p:cNvPr id="40" name="Picture 18">
                  <a:extLst>
                    <a:ext uri="{FF2B5EF4-FFF2-40B4-BE49-F238E27FC236}">
                      <a16:creationId xmlns:a16="http://schemas.microsoft.com/office/drawing/2014/main" id="{7844B78F-4BC7-A30D-2EB9-AA346546261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1" name="Picture 19">
                  <a:extLst>
                    <a:ext uri="{FF2B5EF4-FFF2-40B4-BE49-F238E27FC236}">
                      <a16:creationId xmlns:a16="http://schemas.microsoft.com/office/drawing/2014/main" id="{77754AD9-5A8B-0224-2A93-D707632112F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2" name="Picture 20">
                  <a:extLst>
                    <a:ext uri="{FF2B5EF4-FFF2-40B4-BE49-F238E27FC236}">
                      <a16:creationId xmlns:a16="http://schemas.microsoft.com/office/drawing/2014/main" id="{0E6FD63E-43A8-82E5-BA87-3676E2D1AAE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21">
                  <a:extLst>
                    <a:ext uri="{FF2B5EF4-FFF2-40B4-BE49-F238E27FC236}">
                      <a16:creationId xmlns:a16="http://schemas.microsoft.com/office/drawing/2014/main" id="{11CBA091-38D6-6A36-5E39-26322C9A062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2">
                  <a:extLst>
                    <a:ext uri="{FF2B5EF4-FFF2-40B4-BE49-F238E27FC236}">
                      <a16:creationId xmlns:a16="http://schemas.microsoft.com/office/drawing/2014/main" id="{3F400772-4522-AE9D-1B18-B81F8607C93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3">
                  <a:extLst>
                    <a:ext uri="{FF2B5EF4-FFF2-40B4-BE49-F238E27FC236}">
                      <a16:creationId xmlns:a16="http://schemas.microsoft.com/office/drawing/2014/main" id="{9354CD0F-4145-3C4A-F6A9-24D61498A6B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4">
                  <a:extLst>
                    <a:ext uri="{FF2B5EF4-FFF2-40B4-BE49-F238E27FC236}">
                      <a16:creationId xmlns:a16="http://schemas.microsoft.com/office/drawing/2014/main" id="{30379657-2F93-DEE0-71CD-DA4E02DE7AD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5">
                  <a:extLst>
                    <a:ext uri="{FF2B5EF4-FFF2-40B4-BE49-F238E27FC236}">
                      <a16:creationId xmlns:a16="http://schemas.microsoft.com/office/drawing/2014/main" id="{4AC9674E-DA36-D114-1189-D993D680E09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9" name="Group 26">
                <a:extLst>
                  <a:ext uri="{FF2B5EF4-FFF2-40B4-BE49-F238E27FC236}">
                    <a16:creationId xmlns:a16="http://schemas.microsoft.com/office/drawing/2014/main" id="{34E13844-7B68-3C84-DD42-1E269B53D7B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" name="Picture 27">
                  <a:extLst>
                    <a:ext uri="{FF2B5EF4-FFF2-40B4-BE49-F238E27FC236}">
                      <a16:creationId xmlns:a16="http://schemas.microsoft.com/office/drawing/2014/main" id="{106F11A4-E794-3B2F-7736-8ACAA660949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1" name="Picture 28">
                  <a:extLst>
                    <a:ext uri="{FF2B5EF4-FFF2-40B4-BE49-F238E27FC236}">
                      <a16:creationId xmlns:a16="http://schemas.microsoft.com/office/drawing/2014/main" id="{C384E6E9-4A7C-7302-6565-F7F0D5BEED5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2" name="Picture 29">
                  <a:extLst>
                    <a:ext uri="{FF2B5EF4-FFF2-40B4-BE49-F238E27FC236}">
                      <a16:creationId xmlns:a16="http://schemas.microsoft.com/office/drawing/2014/main" id="{27425496-3908-75BF-BED2-8A257160300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30">
                  <a:extLst>
                    <a:ext uri="{FF2B5EF4-FFF2-40B4-BE49-F238E27FC236}">
                      <a16:creationId xmlns:a16="http://schemas.microsoft.com/office/drawing/2014/main" id="{E266492B-8B95-B63C-4FBD-2BD69139709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31">
                  <a:extLst>
                    <a:ext uri="{FF2B5EF4-FFF2-40B4-BE49-F238E27FC236}">
                      <a16:creationId xmlns:a16="http://schemas.microsoft.com/office/drawing/2014/main" id="{74A65F97-778F-0877-7597-FB93C0782C0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2">
                  <a:extLst>
                    <a:ext uri="{FF2B5EF4-FFF2-40B4-BE49-F238E27FC236}">
                      <a16:creationId xmlns:a16="http://schemas.microsoft.com/office/drawing/2014/main" id="{468FD2A8-5D82-EBE6-DD02-2071FF5E93C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3">
                  <a:extLst>
                    <a:ext uri="{FF2B5EF4-FFF2-40B4-BE49-F238E27FC236}">
                      <a16:creationId xmlns:a16="http://schemas.microsoft.com/office/drawing/2014/main" id="{AD18F090-B383-E0D1-5665-C6353963D46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4">
                  <a:extLst>
                    <a:ext uri="{FF2B5EF4-FFF2-40B4-BE49-F238E27FC236}">
                      <a16:creationId xmlns:a16="http://schemas.microsoft.com/office/drawing/2014/main" id="{E80EB35B-7D47-F722-FC39-7EF52EE9903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5">
                  <a:extLst>
                    <a:ext uri="{FF2B5EF4-FFF2-40B4-BE49-F238E27FC236}">
                      <a16:creationId xmlns:a16="http://schemas.microsoft.com/office/drawing/2014/main" id="{A3A8577C-FCA8-62EB-B3D3-DCB63180792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6">
                  <a:extLst>
                    <a:ext uri="{FF2B5EF4-FFF2-40B4-BE49-F238E27FC236}">
                      <a16:creationId xmlns:a16="http://schemas.microsoft.com/office/drawing/2014/main" id="{FA24F9FB-EA22-3C75-E348-B0B51956D9C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7">
                  <a:extLst>
                    <a:ext uri="{FF2B5EF4-FFF2-40B4-BE49-F238E27FC236}">
                      <a16:creationId xmlns:a16="http://schemas.microsoft.com/office/drawing/2014/main" id="{09D78079-B74D-CAE0-8CB7-66E58CAC386B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8">
                  <a:extLst>
                    <a:ext uri="{FF2B5EF4-FFF2-40B4-BE49-F238E27FC236}">
                      <a16:creationId xmlns:a16="http://schemas.microsoft.com/office/drawing/2014/main" id="{24C5579C-A2F2-FAA4-3563-ADCF8A50FA1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9">
                  <a:extLst>
                    <a:ext uri="{FF2B5EF4-FFF2-40B4-BE49-F238E27FC236}">
                      <a16:creationId xmlns:a16="http://schemas.microsoft.com/office/drawing/2014/main" id="{C7F402B8-F3BA-50D8-B1C0-DF635C441CF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40">
                  <a:extLst>
                    <a:ext uri="{FF2B5EF4-FFF2-40B4-BE49-F238E27FC236}">
                      <a16:creationId xmlns:a16="http://schemas.microsoft.com/office/drawing/2014/main" id="{47815F8C-7294-B978-3500-DF3E12BFD71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41">
                  <a:extLst>
                    <a:ext uri="{FF2B5EF4-FFF2-40B4-BE49-F238E27FC236}">
                      <a16:creationId xmlns:a16="http://schemas.microsoft.com/office/drawing/2014/main" id="{7C8C4236-405A-BD83-009F-681EB084BF59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2">
                  <a:extLst>
                    <a:ext uri="{FF2B5EF4-FFF2-40B4-BE49-F238E27FC236}">
                      <a16:creationId xmlns:a16="http://schemas.microsoft.com/office/drawing/2014/main" id="{9ADB6DFA-753C-0577-03B2-390A3AF9C92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3">
                  <a:extLst>
                    <a:ext uri="{FF2B5EF4-FFF2-40B4-BE49-F238E27FC236}">
                      <a16:creationId xmlns:a16="http://schemas.microsoft.com/office/drawing/2014/main" id="{7A4F1C0C-263F-B2C8-3FB6-4786386776C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4">
                  <a:extLst>
                    <a:ext uri="{FF2B5EF4-FFF2-40B4-BE49-F238E27FC236}">
                      <a16:creationId xmlns:a16="http://schemas.microsoft.com/office/drawing/2014/main" id="{EB316265-9231-9B20-71B5-B66D1835F59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5">
                  <a:extLst>
                    <a:ext uri="{FF2B5EF4-FFF2-40B4-BE49-F238E27FC236}">
                      <a16:creationId xmlns:a16="http://schemas.microsoft.com/office/drawing/2014/main" id="{99FC3AB5-3D27-C1EB-2797-4A7F1CDD4F04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7" name="Freeform 46">
              <a:extLst>
                <a:ext uri="{FF2B5EF4-FFF2-40B4-BE49-F238E27FC236}">
                  <a16:creationId xmlns:a16="http://schemas.microsoft.com/office/drawing/2014/main" id="{2B78B031-5A38-2750-885E-DB39825D1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Freeform 47">
              <a:extLst>
                <a:ext uri="{FF2B5EF4-FFF2-40B4-BE49-F238E27FC236}">
                  <a16:creationId xmlns:a16="http://schemas.microsoft.com/office/drawing/2014/main" id="{133FE767-03F8-24D1-D7C4-26D648B9E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9" name="Freeform 48">
              <a:extLst>
                <a:ext uri="{FF2B5EF4-FFF2-40B4-BE49-F238E27FC236}">
                  <a16:creationId xmlns:a16="http://schemas.microsoft.com/office/drawing/2014/main" id="{A8F9B382-0044-5AE0-1663-E1B97B1876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0" name="Freeform 49" descr="kimonopat1">
              <a:extLst>
                <a:ext uri="{FF2B5EF4-FFF2-40B4-BE49-F238E27FC236}">
                  <a16:creationId xmlns:a16="http://schemas.microsoft.com/office/drawing/2014/main" id="{3A8CF7EA-77A6-0FAC-D0E7-E14272654B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Freeform 50" descr="kimonopat1">
              <a:extLst>
                <a:ext uri="{FF2B5EF4-FFF2-40B4-BE49-F238E27FC236}">
                  <a16:creationId xmlns:a16="http://schemas.microsoft.com/office/drawing/2014/main" id="{7C5F6E3A-8F71-5259-5417-FC10765D3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Freeform 51">
              <a:extLst>
                <a:ext uri="{FF2B5EF4-FFF2-40B4-BE49-F238E27FC236}">
                  <a16:creationId xmlns:a16="http://schemas.microsoft.com/office/drawing/2014/main" id="{C639ABE1-13F5-E4A3-9C8C-71D0FA943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Freeform 52">
              <a:extLst>
                <a:ext uri="{FF2B5EF4-FFF2-40B4-BE49-F238E27FC236}">
                  <a16:creationId xmlns:a16="http://schemas.microsoft.com/office/drawing/2014/main" id="{39C869E8-9B36-8585-8EA4-BAD8A9002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Freeform 53">
              <a:extLst>
                <a:ext uri="{FF2B5EF4-FFF2-40B4-BE49-F238E27FC236}">
                  <a16:creationId xmlns:a16="http://schemas.microsoft.com/office/drawing/2014/main" id="{3D58C533-A8DF-604B-0E7B-7F24C93A9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5" name="Rectangle 54">
              <a:extLst>
                <a:ext uri="{FF2B5EF4-FFF2-40B4-BE49-F238E27FC236}">
                  <a16:creationId xmlns:a16="http://schemas.microsoft.com/office/drawing/2014/main" id="{2DD28418-9994-BEFA-281B-DD87D3524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16" name="Freeform 55">
              <a:extLst>
                <a:ext uri="{FF2B5EF4-FFF2-40B4-BE49-F238E27FC236}">
                  <a16:creationId xmlns:a16="http://schemas.microsoft.com/office/drawing/2014/main" id="{193EA4DB-4A4B-AAEB-0221-CE6423CAE2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7" name="AutoShape 56">
              <a:extLst>
                <a:ext uri="{FF2B5EF4-FFF2-40B4-BE49-F238E27FC236}">
                  <a16:creationId xmlns:a16="http://schemas.microsoft.com/office/drawing/2014/main" id="{3E1D2ED5-AC2D-478A-694F-658A9F87D85B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zh-CN" altLang="en-US"/>
            </a:p>
          </p:txBody>
        </p:sp>
      </p:grpSp>
      <p:sp>
        <p:nvSpPr>
          <p:cNvPr id="1848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849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7" name="Rectangle 59">
            <a:extLst>
              <a:ext uri="{FF2B5EF4-FFF2-40B4-BE49-F238E27FC236}">
                <a16:creationId xmlns:a16="http://schemas.microsoft.com/office/drawing/2014/main" id="{C55C6177-5B9B-1CD5-BE80-A866147F492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" name="Rectangle 60">
            <a:extLst>
              <a:ext uri="{FF2B5EF4-FFF2-40B4-BE49-F238E27FC236}">
                <a16:creationId xmlns:a16="http://schemas.microsoft.com/office/drawing/2014/main" id="{5305A0FE-0DDB-AFBD-6B0C-5B62CE1A2C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" name="Rectangle 61">
            <a:extLst>
              <a:ext uri="{FF2B5EF4-FFF2-40B4-BE49-F238E27FC236}">
                <a16:creationId xmlns:a16="http://schemas.microsoft.com/office/drawing/2014/main" id="{F6959BDE-C3E0-E581-4D52-C47FC2455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0B5F0-8403-4711-B97F-FE80BE9FE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7032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0245571E-8811-481E-38B9-3AA2E5DD78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EA111EEA-5B58-B810-C53D-08DAE83242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4C8137C5-A60A-C285-D087-BA44CE1BDF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6E8B6-63FF-4EB4-B76B-4D11055164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0755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909DF0BE-3DDB-2AE9-EF78-110EF40897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50ACE6AF-F208-D799-8A9C-97BB0C6331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2423E138-6165-7AB0-9FD0-D496755FD0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5FEEE4-0996-43C0-8556-528590378A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7616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E20360CB-0C55-C1D9-3141-869DA991F0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1F38C474-3ECD-92F7-682A-E899773C11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3F4D08B6-C919-B9EC-CDC6-579FBEDB1E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6B4F8-ED3A-442D-86BC-458B4F074B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6561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9">
            <a:extLst>
              <a:ext uri="{FF2B5EF4-FFF2-40B4-BE49-F238E27FC236}">
                <a16:creationId xmlns:a16="http://schemas.microsoft.com/office/drawing/2014/main" id="{FCF83CB0-974C-299D-63F1-BE75FBB959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0">
            <a:extLst>
              <a:ext uri="{FF2B5EF4-FFF2-40B4-BE49-F238E27FC236}">
                <a16:creationId xmlns:a16="http://schemas.microsoft.com/office/drawing/2014/main" id="{205A906C-3A39-87B4-CFC3-856E5CC5D0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1">
            <a:extLst>
              <a:ext uri="{FF2B5EF4-FFF2-40B4-BE49-F238E27FC236}">
                <a16:creationId xmlns:a16="http://schemas.microsoft.com/office/drawing/2014/main" id="{18730CD7-C022-9927-1187-C99C085386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AF883-74E6-42F3-B55F-8F3B88F046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824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9">
            <a:extLst>
              <a:ext uri="{FF2B5EF4-FFF2-40B4-BE49-F238E27FC236}">
                <a16:creationId xmlns:a16="http://schemas.microsoft.com/office/drawing/2014/main" id="{0437BBDB-7199-5A7C-C815-D40D62EFD3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0">
            <a:extLst>
              <a:ext uri="{FF2B5EF4-FFF2-40B4-BE49-F238E27FC236}">
                <a16:creationId xmlns:a16="http://schemas.microsoft.com/office/drawing/2014/main" id="{6B3D989E-4707-D2CB-3DD0-87FC23D98E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1">
            <a:extLst>
              <a:ext uri="{FF2B5EF4-FFF2-40B4-BE49-F238E27FC236}">
                <a16:creationId xmlns:a16="http://schemas.microsoft.com/office/drawing/2014/main" id="{9BBFA5D4-034D-B6A5-D483-85AE9ADD80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D0DB8F-1097-40D6-B7D2-8D342A02E6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4965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>
            <a:extLst>
              <a:ext uri="{FF2B5EF4-FFF2-40B4-BE49-F238E27FC236}">
                <a16:creationId xmlns:a16="http://schemas.microsoft.com/office/drawing/2014/main" id="{E0C3F57E-C707-04AE-1AC4-EB26B9A069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0">
            <a:extLst>
              <a:ext uri="{FF2B5EF4-FFF2-40B4-BE49-F238E27FC236}">
                <a16:creationId xmlns:a16="http://schemas.microsoft.com/office/drawing/2014/main" id="{441A3134-0EFB-DB57-A7B0-7B79A66784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1">
            <a:extLst>
              <a:ext uri="{FF2B5EF4-FFF2-40B4-BE49-F238E27FC236}">
                <a16:creationId xmlns:a16="http://schemas.microsoft.com/office/drawing/2014/main" id="{BFDCE557-8574-1386-1D63-9752B89A13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6E5D9-AD59-467F-B7AD-6B9FA0C01B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90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901C45-E372-26CF-C13E-0B62A23D66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C49205-42CE-C732-F427-E955F5A6F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DEE026-4D5F-8907-6D3F-6E880F0633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BFBEA-FFDF-44D0-8BEC-450BA61512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4010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BC1B8144-0FAA-8B83-E3C1-631AB45267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41EA0DDD-4313-3BCA-F647-9D3A06AA2C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2429D364-0DEC-D23D-3500-95709C00BB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1BFA41-7156-4FBF-B81E-77414DDAD6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4029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59">
            <a:extLst>
              <a:ext uri="{FF2B5EF4-FFF2-40B4-BE49-F238E27FC236}">
                <a16:creationId xmlns:a16="http://schemas.microsoft.com/office/drawing/2014/main" id="{A578DD75-E3AA-7DE5-8DC1-BB2094ED19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0">
            <a:extLst>
              <a:ext uri="{FF2B5EF4-FFF2-40B4-BE49-F238E27FC236}">
                <a16:creationId xmlns:a16="http://schemas.microsoft.com/office/drawing/2014/main" id="{846DC0C8-D117-46FA-D6AD-AD901F0D3F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1">
            <a:extLst>
              <a:ext uri="{FF2B5EF4-FFF2-40B4-BE49-F238E27FC236}">
                <a16:creationId xmlns:a16="http://schemas.microsoft.com/office/drawing/2014/main" id="{0889882C-45BC-E7D2-D946-E9C00F44CB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63A86-1586-443C-AAB1-2CF3ACB429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43345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0980C5E5-F836-00AC-3635-5AB07C322C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A349968B-3709-3847-144B-67A504611B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80F6E3A6-CE0D-4A71-B12D-BBF3A68F23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3AF20-0BFD-4F3B-81E8-989D0F7B1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0389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>
            <a:extLst>
              <a:ext uri="{FF2B5EF4-FFF2-40B4-BE49-F238E27FC236}">
                <a16:creationId xmlns:a16="http://schemas.microsoft.com/office/drawing/2014/main" id="{A05D0A91-5FA1-5AFF-B04D-BC13A2D22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0">
            <a:extLst>
              <a:ext uri="{FF2B5EF4-FFF2-40B4-BE49-F238E27FC236}">
                <a16:creationId xmlns:a16="http://schemas.microsoft.com/office/drawing/2014/main" id="{236224E0-25D5-6F65-96B3-839B7B3197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1">
            <a:extLst>
              <a:ext uri="{FF2B5EF4-FFF2-40B4-BE49-F238E27FC236}">
                <a16:creationId xmlns:a16="http://schemas.microsoft.com/office/drawing/2014/main" id="{D3A52F34-F0FB-BF53-13AF-1282D66C13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81850-22E8-486F-A972-D3AC81DD20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74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4FD9C6-85B5-016C-FDA2-50200E7CA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A807F0-3DA6-8808-8006-1165AAEDB8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F72347-B0A3-EF5B-BD61-392846CBD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F22FD0-11DF-4194-A652-61B3F4463F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34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54E1BE-082E-ED4D-6B8C-0A44A44DB2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D35E8C-27C7-4FD7-3B75-C2641E4E44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00ABC6-CD6D-A0BA-F7E4-B9EE4172B9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5F466C-E8CF-4246-8B6D-2890154F5B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00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E1B3F2F-958E-4D3A-AC8A-37E8B1C495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B8C1940-960B-8792-EAF6-88AB815FDE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829F83-3B72-AC09-A837-97648367E3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1A068-2608-4CDD-8C4D-766320BB3E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92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0B3CFE-D592-EB54-4E8D-5F98020C69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459FFFC-45D6-EA86-F963-1D7A7955F4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C64A651-E238-AE9F-3789-EE3D2D8C1B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A7F4D-F38B-4C74-A7BF-E2B8FA43C3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2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CAFBB42-C032-247B-2E81-55C5ABFD78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A29460-DB2A-1960-898C-2F5A151192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6BA600-23C7-9435-F39E-1E7E45EB6E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00D72-A356-426E-B14B-2D5B04B8D2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92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75B554-B8A9-4000-0BE2-A016214AFC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D223CC-AF60-F662-AD9D-D6C811F25D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C92CCE-5A1C-6BD0-2602-BBB4DA70F2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ABA33-1B47-42C8-92B8-A558FC398C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015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89F36E-A492-21B8-417B-ADC68E1EC7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E4A88-1F3C-B136-D694-2819792E69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966362-728F-ABE8-92F0-F0BC679874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BB933B-F9FE-4231-826D-1186099F9C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08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BCC7E4-9FF1-2903-3156-ACC81A22B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DF83500-9EE8-C058-7010-833B565FCA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FD950E-26B1-F2EB-2EFF-C5DC849F83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14B1365-9294-0523-16A1-7E52005EC2B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6CB5C20-BFDB-DD12-EA1B-63DF04FDF6F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9E4724C-570E-4070-B56D-0B7F76D97F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76CD2A26-15A3-BF1D-7F85-5228FB936EF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056" name="Rectangle 3">
              <a:extLst>
                <a:ext uri="{FF2B5EF4-FFF2-40B4-BE49-F238E27FC236}">
                  <a16:creationId xmlns:a16="http://schemas.microsoft.com/office/drawing/2014/main" id="{350B5A14-AB3E-17E9-53D5-38C32DECBCF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2057" name="Rectangle 4">
              <a:extLst>
                <a:ext uri="{FF2B5EF4-FFF2-40B4-BE49-F238E27FC236}">
                  <a16:creationId xmlns:a16="http://schemas.microsoft.com/office/drawing/2014/main" id="{7F529C28-AEFC-1B29-BA97-2EE5E9011C0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17413" name="Rectangle 5">
              <a:extLst>
                <a:ext uri="{FF2B5EF4-FFF2-40B4-BE49-F238E27FC236}">
                  <a16:creationId xmlns:a16="http://schemas.microsoft.com/office/drawing/2014/main" id="{2BDC24F9-B70E-2EB5-14F6-6AC128F2C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 altLang="en-US"/>
            </a:p>
          </p:txBody>
        </p:sp>
        <p:grpSp>
          <p:nvGrpSpPr>
            <p:cNvPr id="2059" name="Group 6">
              <a:extLst>
                <a:ext uri="{FF2B5EF4-FFF2-40B4-BE49-F238E27FC236}">
                  <a16:creationId xmlns:a16="http://schemas.microsoft.com/office/drawing/2014/main" id="{18F54A6B-B91C-9142-FFDA-E0285A5FEB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71" name="Group 7">
                <a:extLst>
                  <a:ext uri="{FF2B5EF4-FFF2-40B4-BE49-F238E27FC236}">
                    <a16:creationId xmlns:a16="http://schemas.microsoft.com/office/drawing/2014/main" id="{DE08C96C-D4E3-6ADC-B6AF-67B70857B2B3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092" name="Group 8">
                  <a:extLst>
                    <a:ext uri="{FF2B5EF4-FFF2-40B4-BE49-F238E27FC236}">
                      <a16:creationId xmlns:a16="http://schemas.microsoft.com/office/drawing/2014/main" id="{C2666100-561A-ADC8-785C-C074845938EF}"/>
                    </a:ext>
                  </a:extLst>
                </p:cNvPr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101" name="Group 9">
                    <a:extLst>
                      <a:ext uri="{FF2B5EF4-FFF2-40B4-BE49-F238E27FC236}">
                        <a16:creationId xmlns:a16="http://schemas.microsoft.com/office/drawing/2014/main" id="{AFA64FBA-82BE-3E8A-85A2-838BB86BDD7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108" name="Freeform 10">
                      <a:extLst>
                        <a:ext uri="{FF2B5EF4-FFF2-40B4-BE49-F238E27FC236}">
                          <a16:creationId xmlns:a16="http://schemas.microsoft.com/office/drawing/2014/main" id="{EB3EACC2-2E85-ED80-4220-99CBCE2E4D3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109" name="Freeform 11">
                      <a:extLst>
                        <a:ext uri="{FF2B5EF4-FFF2-40B4-BE49-F238E27FC236}">
                          <a16:creationId xmlns:a16="http://schemas.microsoft.com/office/drawing/2014/main" id="{57E87F6E-467B-0654-30E5-46E0589D0DD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2102" name="Oval 12">
                    <a:extLst>
                      <a:ext uri="{FF2B5EF4-FFF2-40B4-BE49-F238E27FC236}">
                        <a16:creationId xmlns:a16="http://schemas.microsoft.com/office/drawing/2014/main" id="{6405F9C2-0612-7FA5-C1A3-160DACA1457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zh-CN" altLang="zh-CN"/>
                  </a:p>
                </p:txBody>
              </p:sp>
              <p:sp>
                <p:nvSpPr>
                  <p:cNvPr id="2103" name="Freeform 13">
                    <a:extLst>
                      <a:ext uri="{FF2B5EF4-FFF2-40B4-BE49-F238E27FC236}">
                        <a16:creationId xmlns:a16="http://schemas.microsoft.com/office/drawing/2014/main" id="{511C4CCE-FE99-FDB4-5899-A8E9B8C4B92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4" name="Freeform 14">
                    <a:extLst>
                      <a:ext uri="{FF2B5EF4-FFF2-40B4-BE49-F238E27FC236}">
                        <a16:creationId xmlns:a16="http://schemas.microsoft.com/office/drawing/2014/main" id="{4B0058C8-11DD-3A04-6700-93E9AAD7824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5" name="Freeform 15">
                    <a:extLst>
                      <a:ext uri="{FF2B5EF4-FFF2-40B4-BE49-F238E27FC236}">
                        <a16:creationId xmlns:a16="http://schemas.microsoft.com/office/drawing/2014/main" id="{A4F5EA84-01A4-8AE1-DAB8-84D5D29689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6" name="Freeform 16">
                    <a:extLst>
                      <a:ext uri="{FF2B5EF4-FFF2-40B4-BE49-F238E27FC236}">
                        <a16:creationId xmlns:a16="http://schemas.microsoft.com/office/drawing/2014/main" id="{7CFF75FB-6533-686F-2A4F-301A0BDAA5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07" name="Freeform 17">
                    <a:extLst>
                      <a:ext uri="{FF2B5EF4-FFF2-40B4-BE49-F238E27FC236}">
                        <a16:creationId xmlns:a16="http://schemas.microsoft.com/office/drawing/2014/main" id="{6750B510-3BFE-BBA1-EE9C-86500D7A42F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pic>
              <p:nvPicPr>
                <p:cNvPr id="2093" name="Picture 18">
                  <a:extLst>
                    <a:ext uri="{FF2B5EF4-FFF2-40B4-BE49-F238E27FC236}">
                      <a16:creationId xmlns:a16="http://schemas.microsoft.com/office/drawing/2014/main" id="{93900D8B-585B-92F1-67EB-55DCF3FD8FB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4" name="Picture 19">
                  <a:extLst>
                    <a:ext uri="{FF2B5EF4-FFF2-40B4-BE49-F238E27FC236}">
                      <a16:creationId xmlns:a16="http://schemas.microsoft.com/office/drawing/2014/main" id="{709CDBD5-03E5-32E3-C324-5C14948E27B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5" name="Picture 20">
                  <a:extLst>
                    <a:ext uri="{FF2B5EF4-FFF2-40B4-BE49-F238E27FC236}">
                      <a16:creationId xmlns:a16="http://schemas.microsoft.com/office/drawing/2014/main" id="{F3F44D79-D5A5-2D0F-F199-6DD8D83D20F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6" name="Picture 21">
                  <a:extLst>
                    <a:ext uri="{FF2B5EF4-FFF2-40B4-BE49-F238E27FC236}">
                      <a16:creationId xmlns:a16="http://schemas.microsoft.com/office/drawing/2014/main" id="{39C30427-CA78-44D3-9C89-CE14EC65B54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7" name="Picture 22">
                  <a:extLst>
                    <a:ext uri="{FF2B5EF4-FFF2-40B4-BE49-F238E27FC236}">
                      <a16:creationId xmlns:a16="http://schemas.microsoft.com/office/drawing/2014/main" id="{EC080B62-19CF-BCAC-447B-2D8897184A28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8" name="Picture 23">
                  <a:extLst>
                    <a:ext uri="{FF2B5EF4-FFF2-40B4-BE49-F238E27FC236}">
                      <a16:creationId xmlns:a16="http://schemas.microsoft.com/office/drawing/2014/main" id="{31A20802-35A9-6DCC-3703-0F2C7F86156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9" name="Picture 24">
                  <a:extLst>
                    <a:ext uri="{FF2B5EF4-FFF2-40B4-BE49-F238E27FC236}">
                      <a16:creationId xmlns:a16="http://schemas.microsoft.com/office/drawing/2014/main" id="{1D926AE1-B28F-70B6-483B-4D06EA9EBEE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100" name="Picture 25">
                  <a:extLst>
                    <a:ext uri="{FF2B5EF4-FFF2-40B4-BE49-F238E27FC236}">
                      <a16:creationId xmlns:a16="http://schemas.microsoft.com/office/drawing/2014/main" id="{6EADB173-793F-FF80-ECF2-9747DCBB3720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072" name="Group 26">
                <a:extLst>
                  <a:ext uri="{FF2B5EF4-FFF2-40B4-BE49-F238E27FC236}">
                    <a16:creationId xmlns:a16="http://schemas.microsoft.com/office/drawing/2014/main" id="{A958F8EC-BB90-7272-B8AE-250D777B48B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073" name="Picture 27">
                  <a:extLst>
                    <a:ext uri="{FF2B5EF4-FFF2-40B4-BE49-F238E27FC236}">
                      <a16:creationId xmlns:a16="http://schemas.microsoft.com/office/drawing/2014/main" id="{7C26875E-E558-019D-309B-1D1F8CE47D1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4" name="Picture 28">
                  <a:extLst>
                    <a:ext uri="{FF2B5EF4-FFF2-40B4-BE49-F238E27FC236}">
                      <a16:creationId xmlns:a16="http://schemas.microsoft.com/office/drawing/2014/main" id="{A1F49534-5EDF-B4DB-7566-9209A0F9C15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5" name="Picture 29">
                  <a:extLst>
                    <a:ext uri="{FF2B5EF4-FFF2-40B4-BE49-F238E27FC236}">
                      <a16:creationId xmlns:a16="http://schemas.microsoft.com/office/drawing/2014/main" id="{FDD634FC-FCCD-8820-FFB5-2E533E0C0A85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6" name="Picture 30">
                  <a:extLst>
                    <a:ext uri="{FF2B5EF4-FFF2-40B4-BE49-F238E27FC236}">
                      <a16:creationId xmlns:a16="http://schemas.microsoft.com/office/drawing/2014/main" id="{72AB4D1B-883B-82F7-3470-D547FCBB7D3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7" name="Picture 31">
                  <a:extLst>
                    <a:ext uri="{FF2B5EF4-FFF2-40B4-BE49-F238E27FC236}">
                      <a16:creationId xmlns:a16="http://schemas.microsoft.com/office/drawing/2014/main" id="{76674B1D-07A4-1CCE-AFC9-D7F1637BD8A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8" name="Picture 32">
                  <a:extLst>
                    <a:ext uri="{FF2B5EF4-FFF2-40B4-BE49-F238E27FC236}">
                      <a16:creationId xmlns:a16="http://schemas.microsoft.com/office/drawing/2014/main" id="{537C5ECB-FAFC-D57A-CC5B-458A0E37D1F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79" name="Picture 33">
                  <a:extLst>
                    <a:ext uri="{FF2B5EF4-FFF2-40B4-BE49-F238E27FC236}">
                      <a16:creationId xmlns:a16="http://schemas.microsoft.com/office/drawing/2014/main" id="{C99FBBD3-8CE6-5E26-6CB3-37BB3F027D7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0" name="Picture 34">
                  <a:extLst>
                    <a:ext uri="{FF2B5EF4-FFF2-40B4-BE49-F238E27FC236}">
                      <a16:creationId xmlns:a16="http://schemas.microsoft.com/office/drawing/2014/main" id="{ADDFF830-8431-4708-A392-1D68A63962D6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1" name="Picture 35">
                  <a:extLst>
                    <a:ext uri="{FF2B5EF4-FFF2-40B4-BE49-F238E27FC236}">
                      <a16:creationId xmlns:a16="http://schemas.microsoft.com/office/drawing/2014/main" id="{1BC3A22E-FED5-FB73-F91A-C1605D591B61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2" name="Picture 36">
                  <a:extLst>
                    <a:ext uri="{FF2B5EF4-FFF2-40B4-BE49-F238E27FC236}">
                      <a16:creationId xmlns:a16="http://schemas.microsoft.com/office/drawing/2014/main" id="{1E2870C7-96E6-EC96-4A64-7D8A4863009D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3" name="Picture 37">
                  <a:extLst>
                    <a:ext uri="{FF2B5EF4-FFF2-40B4-BE49-F238E27FC236}">
                      <a16:creationId xmlns:a16="http://schemas.microsoft.com/office/drawing/2014/main" id="{8423CABD-496B-903C-3DC3-B39F78040C9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4" name="Picture 38">
                  <a:extLst>
                    <a:ext uri="{FF2B5EF4-FFF2-40B4-BE49-F238E27FC236}">
                      <a16:creationId xmlns:a16="http://schemas.microsoft.com/office/drawing/2014/main" id="{7C9E8630-472C-9BF5-5BE4-7521B0CC9663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5" name="Picture 39">
                  <a:extLst>
                    <a:ext uri="{FF2B5EF4-FFF2-40B4-BE49-F238E27FC236}">
                      <a16:creationId xmlns:a16="http://schemas.microsoft.com/office/drawing/2014/main" id="{67CA1DF8-F7F5-DB28-AF98-B6A381FA8DA2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6" name="Picture 40">
                  <a:extLst>
                    <a:ext uri="{FF2B5EF4-FFF2-40B4-BE49-F238E27FC236}">
                      <a16:creationId xmlns:a16="http://schemas.microsoft.com/office/drawing/2014/main" id="{05753974-B3C7-114A-96D2-BE8562ECD327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7" name="Picture 41">
                  <a:extLst>
                    <a:ext uri="{FF2B5EF4-FFF2-40B4-BE49-F238E27FC236}">
                      <a16:creationId xmlns:a16="http://schemas.microsoft.com/office/drawing/2014/main" id="{8E171C3E-D459-640B-9808-E816E442109C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8" name="Picture 42">
                  <a:extLst>
                    <a:ext uri="{FF2B5EF4-FFF2-40B4-BE49-F238E27FC236}">
                      <a16:creationId xmlns:a16="http://schemas.microsoft.com/office/drawing/2014/main" id="{26B3F1D4-2540-D809-E170-4CA0E325411E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89" name="Picture 43">
                  <a:extLst>
                    <a:ext uri="{FF2B5EF4-FFF2-40B4-BE49-F238E27FC236}">
                      <a16:creationId xmlns:a16="http://schemas.microsoft.com/office/drawing/2014/main" id="{4E18EE31-3D33-6880-5EC2-BD5C41B0DCC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0" name="Picture 44">
                  <a:extLst>
                    <a:ext uri="{FF2B5EF4-FFF2-40B4-BE49-F238E27FC236}">
                      <a16:creationId xmlns:a16="http://schemas.microsoft.com/office/drawing/2014/main" id="{E8526578-1D97-E295-94C3-7218B2A4CBCF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91" name="Picture 45">
                  <a:extLst>
                    <a:ext uri="{FF2B5EF4-FFF2-40B4-BE49-F238E27FC236}">
                      <a16:creationId xmlns:a16="http://schemas.microsoft.com/office/drawing/2014/main" id="{96CFEA19-490F-F60A-619A-BFC36558A28A}"/>
                    </a:ext>
                  </a:extLst>
                </p:cNvPr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2060" name="Freeform 46">
              <a:extLst>
                <a:ext uri="{FF2B5EF4-FFF2-40B4-BE49-F238E27FC236}">
                  <a16:creationId xmlns:a16="http://schemas.microsoft.com/office/drawing/2014/main" id="{8C8075ED-DE93-FE11-3335-338DCFD2BD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55" name="Freeform 47">
              <a:extLst>
                <a:ext uri="{FF2B5EF4-FFF2-40B4-BE49-F238E27FC236}">
                  <a16:creationId xmlns:a16="http://schemas.microsoft.com/office/drawing/2014/main" id="{76C4B15A-8BB1-7E83-F12E-E571EE1FCA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7456" name="Freeform 48">
              <a:extLst>
                <a:ext uri="{FF2B5EF4-FFF2-40B4-BE49-F238E27FC236}">
                  <a16:creationId xmlns:a16="http://schemas.microsoft.com/office/drawing/2014/main" id="{31302D63-5981-7623-A469-68AF2793C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63" name="Freeform 49" descr="kimonopat1">
              <a:extLst>
                <a:ext uri="{FF2B5EF4-FFF2-40B4-BE49-F238E27FC236}">
                  <a16:creationId xmlns:a16="http://schemas.microsoft.com/office/drawing/2014/main" id="{5B1DD0D2-1C55-4168-FB63-8FA9024A3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4" name="Freeform 50" descr="kimonopat1">
              <a:extLst>
                <a:ext uri="{FF2B5EF4-FFF2-40B4-BE49-F238E27FC236}">
                  <a16:creationId xmlns:a16="http://schemas.microsoft.com/office/drawing/2014/main" id="{5D90E2DA-21E9-A195-B461-C6FCBC0B0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5" name="Freeform 51">
              <a:extLst>
                <a:ext uri="{FF2B5EF4-FFF2-40B4-BE49-F238E27FC236}">
                  <a16:creationId xmlns:a16="http://schemas.microsoft.com/office/drawing/2014/main" id="{09083A7C-6271-0D8D-2850-20D65A9A8F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6" name="Freeform 52">
              <a:extLst>
                <a:ext uri="{FF2B5EF4-FFF2-40B4-BE49-F238E27FC236}">
                  <a16:creationId xmlns:a16="http://schemas.microsoft.com/office/drawing/2014/main" id="{E00D0BBC-788C-8481-3F74-9C2BCD5597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61" name="Freeform 53">
              <a:extLst>
                <a:ext uri="{FF2B5EF4-FFF2-40B4-BE49-F238E27FC236}">
                  <a16:creationId xmlns:a16="http://schemas.microsoft.com/office/drawing/2014/main" id="{FD90EB22-C62B-2D21-5BBA-E43C61720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68" name="Rectangle 54">
              <a:extLst>
                <a:ext uri="{FF2B5EF4-FFF2-40B4-BE49-F238E27FC236}">
                  <a16:creationId xmlns:a16="http://schemas.microsoft.com/office/drawing/2014/main" id="{FF159A26-A979-8101-940B-33E6FA28D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en-US" altLang="en-US"/>
            </a:p>
          </p:txBody>
        </p:sp>
        <p:sp>
          <p:nvSpPr>
            <p:cNvPr id="17463" name="Freeform 55">
              <a:extLst>
                <a:ext uri="{FF2B5EF4-FFF2-40B4-BE49-F238E27FC236}">
                  <a16:creationId xmlns:a16="http://schemas.microsoft.com/office/drawing/2014/main" id="{655EF568-FD3E-483B-1DB1-53EABCDAFA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2070" name="AutoShape 56">
              <a:extLst>
                <a:ext uri="{FF2B5EF4-FFF2-40B4-BE49-F238E27FC236}">
                  <a16:creationId xmlns:a16="http://schemas.microsoft.com/office/drawing/2014/main" id="{C1043D8D-B2FE-98C2-4108-CB9E3AC87D14}"/>
                </a:ext>
              </a:extLst>
            </p:cNvPr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4259 w 21600"/>
                <a:gd name="T1" fmla="*/ 71 h 21600"/>
                <a:gd name="T2" fmla="*/ 2160 w 21600"/>
                <a:gd name="T3" fmla="*/ 142 h 21600"/>
                <a:gd name="T4" fmla="*/ 61 w 21600"/>
                <a:gd name="T5" fmla="*/ 71 h 21600"/>
                <a:gd name="T6" fmla="*/ 21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zh-CN" altLang="en-US"/>
            </a:p>
          </p:txBody>
        </p:sp>
      </p:grpSp>
      <p:sp>
        <p:nvSpPr>
          <p:cNvPr id="2051" name="Rectangle 57">
            <a:extLst>
              <a:ext uri="{FF2B5EF4-FFF2-40B4-BE49-F238E27FC236}">
                <a16:creationId xmlns:a16="http://schemas.microsoft.com/office/drawing/2014/main" id="{5F46AC4C-9CF5-D7DA-C4AF-A2ADC9F6FE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58">
            <a:extLst>
              <a:ext uri="{FF2B5EF4-FFF2-40B4-BE49-F238E27FC236}">
                <a16:creationId xmlns:a16="http://schemas.microsoft.com/office/drawing/2014/main" id="{3DC8E345-B17A-D1B3-AE32-D0FAF8A053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67" name="Rectangle 59">
            <a:extLst>
              <a:ext uri="{FF2B5EF4-FFF2-40B4-BE49-F238E27FC236}">
                <a16:creationId xmlns:a16="http://schemas.microsoft.com/office/drawing/2014/main" id="{845B0CD7-1AE8-9D72-3CB9-554A680C10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68" name="Rectangle 60">
            <a:extLst>
              <a:ext uri="{FF2B5EF4-FFF2-40B4-BE49-F238E27FC236}">
                <a16:creationId xmlns:a16="http://schemas.microsoft.com/office/drawing/2014/main" id="{AE71419A-148B-3C7A-B892-0714CF38E5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69" name="Rectangle 61">
            <a:extLst>
              <a:ext uri="{FF2B5EF4-FFF2-40B4-BE49-F238E27FC236}">
                <a16:creationId xmlns:a16="http://schemas.microsoft.com/office/drawing/2014/main" id="{13CE2D69-EC2C-34D2-2766-653D4AE8E3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E4D65B75-6AFC-413C-BC78-2ABA4B591C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4CD5B055-88EB-B961-5C58-D201B028F3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82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6" name="Text Box 10">
            <a:extLst>
              <a:ext uri="{FF2B5EF4-FFF2-40B4-BE49-F238E27FC236}">
                <a16:creationId xmlns:a16="http://schemas.microsoft.com/office/drawing/2014/main" id="{3D6EC6CC-47B5-46AE-6758-B9EC3D669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449" y="2422948"/>
            <a:ext cx="597535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solidFill>
                  <a:srgbClr val="FF33CC"/>
                </a:solidFill>
              </a:rPr>
              <a:t>Chủ đề: Hoa và bé</a:t>
            </a:r>
          </a:p>
          <a:p>
            <a:pPr eaLnBrk="1" hangingPunct="1"/>
            <a:r>
              <a:rPr lang="en-US" altLang="en-US" sz="3600">
                <a:solidFill>
                  <a:srgbClr val="FF3300"/>
                </a:solidFill>
              </a:rPr>
              <a:t>Đề tài: Hoa sen và hoa hồng</a:t>
            </a: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99924337-7925-AB21-C3E2-48D6AA8E7779}"/>
              </a:ext>
            </a:extLst>
          </p:cNvPr>
          <p:cNvSpPr txBox="1"/>
          <p:nvPr/>
        </p:nvSpPr>
        <p:spPr>
          <a:xfrm>
            <a:off x="2499667" y="236642"/>
            <a:ext cx="4879860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dirty="0">
                <a:latin typeface="Arial"/>
                <a:cs typeface="Arial"/>
              </a:rPr>
              <a:t>    </a:t>
            </a:r>
            <a:r>
              <a:rPr lang="vi-VN" sz="2400" dirty="0">
                <a:latin typeface="Arial"/>
                <a:cs typeface="Arial"/>
              </a:rPr>
              <a:t>  UBND QUẬN LONG BIÊN</a:t>
            </a:r>
            <a:endParaRPr lang="vi-VN" sz="2400" dirty="0">
              <a:cs typeface="Arial"/>
            </a:endParaRPr>
          </a:p>
          <a:p>
            <a:r>
              <a:rPr lang="vi-VN" sz="2400" dirty="0">
                <a:latin typeface="Arial"/>
                <a:cs typeface="Arial"/>
              </a:rPr>
              <a:t>TRƯỜNG MẦM NON GIA QUẤT</a:t>
            </a:r>
          </a:p>
        </p:txBody>
      </p:sp>
      <p:pic>
        <p:nvPicPr>
          <p:cNvPr id="3" name="Hình ảnh 3">
            <a:extLst>
              <a:ext uri="{FF2B5EF4-FFF2-40B4-BE49-F238E27FC236}">
                <a16:creationId xmlns:a16="http://schemas.microsoft.com/office/drawing/2014/main" id="{BBE237F1-1CB7-775F-5E5B-68B8E10D6E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8575" y="1129622"/>
            <a:ext cx="1466850" cy="1152525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B30F682-166F-68AD-5717-89CCECA1AA6A}"/>
              </a:ext>
            </a:extLst>
          </p:cNvPr>
          <p:cNvSpPr txBox="1"/>
          <p:nvPr/>
        </p:nvSpPr>
        <p:spPr>
          <a:xfrm>
            <a:off x="2929727" y="3917646"/>
            <a:ext cx="357029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vi-VN" dirty="0">
                <a:latin typeface="Arial"/>
                <a:cs typeface="Arial"/>
              </a:rPr>
              <a:t>             </a:t>
            </a:r>
            <a:r>
              <a:rPr lang="vi-VN" sz="2400" dirty="0" err="1">
                <a:latin typeface="Arial"/>
                <a:cs typeface="Arial"/>
              </a:rPr>
              <a:t>Lớp</a:t>
            </a:r>
            <a:r>
              <a:rPr lang="vi-VN" sz="2400" dirty="0">
                <a:latin typeface="Arial"/>
                <a:cs typeface="Arial"/>
              </a:rPr>
              <a:t> MGB</a:t>
            </a:r>
            <a:endParaRPr lang="vi-VN" sz="2400" dirty="0">
              <a:cs typeface="Arial"/>
            </a:endParaRPr>
          </a:p>
          <a:p>
            <a:r>
              <a:rPr lang="vi-VN" sz="2400" dirty="0">
                <a:latin typeface="Arial"/>
                <a:cs typeface="Arial"/>
              </a:rPr>
              <a:t>GV: </a:t>
            </a:r>
            <a:r>
              <a:rPr lang="vi-VN" sz="2400" dirty="0" err="1">
                <a:latin typeface="Arial"/>
                <a:cs typeface="Arial"/>
              </a:rPr>
              <a:t>Nguyễn</a:t>
            </a:r>
            <a:r>
              <a:rPr lang="vi-VN" sz="2400" dirty="0">
                <a:latin typeface="Arial"/>
                <a:cs typeface="Arial"/>
              </a:rPr>
              <a:t> </a:t>
            </a:r>
            <a:r>
              <a:rPr lang="vi-VN" sz="2400" dirty="0" err="1">
                <a:latin typeface="Arial"/>
                <a:cs typeface="Arial"/>
              </a:rPr>
              <a:t>Thị</a:t>
            </a:r>
            <a:r>
              <a:rPr lang="vi-VN" sz="2400" dirty="0">
                <a:latin typeface="Arial"/>
                <a:cs typeface="Arial"/>
              </a:rPr>
              <a:t> </a:t>
            </a:r>
            <a:r>
              <a:rPr lang="vi-VN" sz="2400" dirty="0" err="1">
                <a:latin typeface="Arial"/>
                <a:cs typeface="Arial"/>
              </a:rPr>
              <a:t>Thành</a:t>
            </a:r>
            <a:endParaRPr lang="vi-VN" sz="2400" dirty="0" err="1"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A4D6153-FA44-5E8E-58E1-129AB3262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7200"/>
              <a:t>Đố vui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5E4E6C7-9176-A081-13F5-CDBE8E9DD4D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1600200"/>
            <a:ext cx="6019800" cy="4525963"/>
          </a:xfrm>
        </p:spPr>
        <p:txBody>
          <a:bodyPr/>
          <a:lstStyle/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Hoa gì nhung đỏ</a:t>
            </a: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Cánh tròn xinh xinh</a:t>
            </a: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Gió thổi rung rinh</a:t>
            </a: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Hương thơm thơm ngát</a:t>
            </a:r>
          </a:p>
          <a:p>
            <a:pPr eaLnBrk="1" hangingPunct="1"/>
            <a:r>
              <a:rPr lang="en-US" altLang="en-US" sz="4000">
                <a:solidFill>
                  <a:srgbClr val="FF3300"/>
                </a:solidFill>
              </a:rPr>
              <a:t>Là hoa gì?</a:t>
            </a:r>
          </a:p>
          <a:p>
            <a:pPr eaLnBrk="1" hangingPunct="1"/>
            <a:endParaRPr lang="en-US" altLang="en-US" sz="4000">
              <a:solidFill>
                <a:srgbClr val="FF3300"/>
              </a:solidFill>
            </a:endParaRP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52EED908-9C2C-B62A-A790-8F76E0FB8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743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latin typeface="Arial Black" panose="020B0A04020102020204" pitchFamily="34" charset="0"/>
                <a:hlinkClick r:id="" action="ppaction://noaction"/>
              </a:rPr>
              <a:t>h</a:t>
            </a:r>
            <a:endParaRPr lang="en-US" altLang="en-US">
              <a:latin typeface="Arial Black" panose="020B0A04020102020204" pitchFamily="34" charset="0"/>
            </a:endParaRPr>
          </a:p>
        </p:txBody>
      </p:sp>
      <p:pic>
        <p:nvPicPr>
          <p:cNvPr id="5125" name="Picture 5" descr="foternew1">
            <a:extLst>
              <a:ext uri="{FF2B5EF4-FFF2-40B4-BE49-F238E27FC236}">
                <a16:creationId xmlns:a16="http://schemas.microsoft.com/office/drawing/2014/main" id="{84410EAF-C37F-D954-7D0E-34E73D8800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4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0" grpId="1"/>
      <p:bldP spid="12290" grpId="2"/>
      <p:bldP spid="12291" grpId="0" build="p"/>
      <p:bldP spid="1229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ong_hoa_304">
            <a:extLst>
              <a:ext uri="{FF2B5EF4-FFF2-40B4-BE49-F238E27FC236}">
                <a16:creationId xmlns:a16="http://schemas.microsoft.com/office/drawing/2014/main" id="{B28C2206-BA6B-444C-82D3-8A0A65ECD317}"/>
              </a:ext>
            </a:extLst>
          </p:cNvPr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0"/>
            <a:ext cx="7162800" cy="5372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7" name="WordArt 3">
            <a:extLst>
              <a:ext uri="{FF2B5EF4-FFF2-40B4-BE49-F238E27FC236}">
                <a16:creationId xmlns:a16="http://schemas.microsoft.com/office/drawing/2014/main" id="{BA970E95-A939-79C1-4846-F6DDCDA91BA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0" y="5715000"/>
            <a:ext cx="3657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altLang="zh-C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Hoa hồng</a:t>
            </a:r>
            <a:endParaRPr lang="zh-CN" alt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7E7D90D-4063-5758-03EE-2B72AEB5C2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7200"/>
              <a:t>Đố vui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FFF9D57-656C-FF38-28D9-7ED566871D5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1600200"/>
            <a:ext cx="6019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Hoa gì thơm nở giữa mùa hè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Trong đầm thơm mát</a:t>
            </a:r>
          </a:p>
          <a:p>
            <a:pPr eaLnBrk="1" hangingPunct="1">
              <a:buFontTx/>
              <a:buNone/>
            </a:pPr>
            <a:r>
              <a:rPr lang="en-US" altLang="en-US">
                <a:solidFill>
                  <a:srgbClr val="FF3300"/>
                </a:solidFill>
              </a:rPr>
              <a:t> lá xòe che ô?</a:t>
            </a:r>
          </a:p>
        </p:txBody>
      </p:sp>
      <p:pic>
        <p:nvPicPr>
          <p:cNvPr id="7172" name="Picture 5" descr="foternew1">
            <a:extLst>
              <a:ext uri="{FF2B5EF4-FFF2-40B4-BE49-F238E27FC236}">
                <a16:creationId xmlns:a16="http://schemas.microsoft.com/office/drawing/2014/main" id="{D75E2AC8-60B3-086A-3460-A98001329B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4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8" grpId="1"/>
      <p:bldP spid="14338" grpId="2"/>
      <p:bldP spid="14339" grpId="0" build="p"/>
      <p:bldP spid="14339" grpI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9">
            <a:extLst>
              <a:ext uri="{FF2B5EF4-FFF2-40B4-BE49-F238E27FC236}">
                <a16:creationId xmlns:a16="http://schemas.microsoft.com/office/drawing/2014/main" id="{F0E5FA0A-4E27-98BC-C3E8-BB2331658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0">
            <a:extLst>
              <a:ext uri="{FF2B5EF4-FFF2-40B4-BE49-F238E27FC236}">
                <a16:creationId xmlns:a16="http://schemas.microsoft.com/office/drawing/2014/main" id="{7B4BC466-D080-2FAD-FFEB-413D66F56F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19800"/>
            <a:ext cx="76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2">
            <a:extLst>
              <a:ext uri="{FF2B5EF4-FFF2-40B4-BE49-F238E27FC236}">
                <a16:creationId xmlns:a16="http://schemas.microsoft.com/office/drawing/2014/main" id="{BB49E6FE-FCCB-49B0-11CA-27CE217AE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8768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5">
            <a:extLst>
              <a:ext uri="{FF2B5EF4-FFF2-40B4-BE49-F238E27FC236}">
                <a16:creationId xmlns:a16="http://schemas.microsoft.com/office/drawing/2014/main" id="{86E9E7CD-A219-A41F-1490-6578CA41A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8">
            <a:extLst>
              <a:ext uri="{FF2B5EF4-FFF2-40B4-BE49-F238E27FC236}">
                <a16:creationId xmlns:a16="http://schemas.microsoft.com/office/drawing/2014/main" id="{9234FACB-0601-FCFA-9F32-AF8EC4C3F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181600"/>
            <a:ext cx="3349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9">
            <a:extLst>
              <a:ext uri="{FF2B5EF4-FFF2-40B4-BE49-F238E27FC236}">
                <a16:creationId xmlns:a16="http://schemas.microsoft.com/office/drawing/2014/main" id="{CA8EBCBF-A5E5-1DE6-546E-4BAD7C0F5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15000"/>
            <a:ext cx="3048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25">
            <a:extLst>
              <a:ext uri="{FF2B5EF4-FFF2-40B4-BE49-F238E27FC236}">
                <a16:creationId xmlns:a16="http://schemas.microsoft.com/office/drawing/2014/main" id="{8F2CD8D2-D140-9D10-2D99-7104471C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6096000"/>
            <a:ext cx="1317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26">
            <a:extLst>
              <a:ext uri="{FF2B5EF4-FFF2-40B4-BE49-F238E27FC236}">
                <a16:creationId xmlns:a16="http://schemas.microsoft.com/office/drawing/2014/main" id="{104FC38F-C00A-1F31-0CE1-3497E3173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953000"/>
            <a:ext cx="1984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>
            <a:extLst>
              <a:ext uri="{FF2B5EF4-FFF2-40B4-BE49-F238E27FC236}">
                <a16:creationId xmlns:a16="http://schemas.microsoft.com/office/drawing/2014/main" id="{58779750-AC61-C31A-BBAB-F4EF1142D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86400"/>
            <a:ext cx="3810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27">
            <a:extLst>
              <a:ext uri="{FF2B5EF4-FFF2-40B4-BE49-F238E27FC236}">
                <a16:creationId xmlns:a16="http://schemas.microsoft.com/office/drawing/2014/main" id="{4E5E7865-FBA5-7A68-E068-C6A2D9273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5400"/>
            <a:ext cx="1984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79" name="Group 35">
            <a:extLst>
              <a:ext uri="{FF2B5EF4-FFF2-40B4-BE49-F238E27FC236}">
                <a16:creationId xmlns:a16="http://schemas.microsoft.com/office/drawing/2014/main" id="{0F6F8F3D-D5B1-9F1F-EAEA-53DC7061E523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5410200"/>
            <a:ext cx="4572000" cy="817563"/>
            <a:chOff x="624" y="3408"/>
            <a:chExt cx="3072" cy="515"/>
          </a:xfrm>
        </p:grpSpPr>
        <p:pic>
          <p:nvPicPr>
            <p:cNvPr id="8209" name="Picture 11">
              <a:extLst>
                <a:ext uri="{FF2B5EF4-FFF2-40B4-BE49-F238E27FC236}">
                  <a16:creationId xmlns:a16="http://schemas.microsoft.com/office/drawing/2014/main" id="{4A5B7F86-1D4F-A53A-7638-B50EEAFCB5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3408"/>
              <a:ext cx="14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0" name="Picture 32">
              <a:extLst>
                <a:ext uri="{FF2B5EF4-FFF2-40B4-BE49-F238E27FC236}">
                  <a16:creationId xmlns:a16="http://schemas.microsoft.com/office/drawing/2014/main" id="{F9E8B13E-20F7-720E-F54C-2D0E89B00A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3744"/>
              <a:ext cx="24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177" name="Picture 33">
            <a:extLst>
              <a:ext uri="{FF2B5EF4-FFF2-40B4-BE49-F238E27FC236}">
                <a16:creationId xmlns:a16="http://schemas.microsoft.com/office/drawing/2014/main" id="{66099795-44C8-F013-1532-EA121086E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398963"/>
            <a:ext cx="304800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37">
            <a:extLst>
              <a:ext uri="{FF2B5EF4-FFF2-40B4-BE49-F238E27FC236}">
                <a16:creationId xmlns:a16="http://schemas.microsoft.com/office/drawing/2014/main" id="{5C536805-8857-08CF-E615-6D8139067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9189">
            <a:off x="7391400" y="1676400"/>
            <a:ext cx="1476375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38">
            <a:extLst>
              <a:ext uri="{FF2B5EF4-FFF2-40B4-BE49-F238E27FC236}">
                <a16:creationId xmlns:a16="http://schemas.microsoft.com/office/drawing/2014/main" id="{7F4ACC3E-9E91-AF9A-7DCC-34156756C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9189">
            <a:off x="4114800" y="1143000"/>
            <a:ext cx="1600200" cy="137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45">
            <a:extLst>
              <a:ext uri="{FF2B5EF4-FFF2-40B4-BE49-F238E27FC236}">
                <a16:creationId xmlns:a16="http://schemas.microsoft.com/office/drawing/2014/main" id="{00B000F6-8C59-576C-C243-CA1E2AF5E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24000"/>
            <a:ext cx="1219200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oahong">
            <a:extLst>
              <a:ext uri="{FF2B5EF4-FFF2-40B4-BE49-F238E27FC236}">
                <a16:creationId xmlns:a16="http://schemas.microsoft.com/office/drawing/2014/main" id="{51D1B0CE-CB69-0BFF-EC71-955934F3CD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>
            <a:extLst>
              <a:ext uri="{FF2B5EF4-FFF2-40B4-BE49-F238E27FC236}">
                <a16:creationId xmlns:a16="http://schemas.microsoft.com/office/drawing/2014/main" id="{31AB26AC-6292-AD44-42F4-BD1382A02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791200"/>
            <a:ext cx="28321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>
                <a:solidFill>
                  <a:srgbClr val="FFFFFF"/>
                </a:solidFill>
              </a:rPr>
              <a:t>Hoa hồng</a:t>
            </a:r>
          </a:p>
        </p:txBody>
      </p:sp>
      <p:sp>
        <p:nvSpPr>
          <p:cNvPr id="15366" name="AutoShape 6">
            <a:extLst>
              <a:ext uri="{FF2B5EF4-FFF2-40B4-BE49-F238E27FC236}">
                <a16:creationId xmlns:a16="http://schemas.microsoft.com/office/drawing/2014/main" id="{232018C9-863A-6CAE-AD95-BB283E6B673D}"/>
              </a:ext>
            </a:extLst>
          </p:cNvPr>
          <p:cNvSpPr>
            <a:spLocks noChangeArrowheads="1"/>
          </p:cNvSpPr>
          <p:nvPr/>
        </p:nvSpPr>
        <p:spPr bwMode="auto">
          <a:xfrm rot="-1784693">
            <a:off x="1295400" y="4267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28DAE01B-0D86-E727-4004-F83CDE064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691063"/>
            <a:ext cx="216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Cánh hoa</a:t>
            </a:r>
          </a:p>
        </p:txBody>
      </p:sp>
      <p:sp>
        <p:nvSpPr>
          <p:cNvPr id="15368" name="AutoShape 8">
            <a:extLst>
              <a:ext uri="{FF2B5EF4-FFF2-40B4-BE49-F238E27FC236}">
                <a16:creationId xmlns:a16="http://schemas.microsoft.com/office/drawing/2014/main" id="{D5EAFD90-5825-32FC-B16F-72DE59271F35}"/>
              </a:ext>
            </a:extLst>
          </p:cNvPr>
          <p:cNvSpPr>
            <a:spLocks noChangeArrowheads="1"/>
          </p:cNvSpPr>
          <p:nvPr/>
        </p:nvSpPr>
        <p:spPr bwMode="auto">
          <a:xfrm rot="-10220653">
            <a:off x="6934200" y="4191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69" name="AutoShape 9">
            <a:extLst>
              <a:ext uri="{FF2B5EF4-FFF2-40B4-BE49-F238E27FC236}">
                <a16:creationId xmlns:a16="http://schemas.microsoft.com/office/drawing/2014/main" id="{E75B1A0A-B7BA-979B-F955-4FA79A8B3972}"/>
              </a:ext>
            </a:extLst>
          </p:cNvPr>
          <p:cNvSpPr>
            <a:spLocks noChangeArrowheads="1"/>
          </p:cNvSpPr>
          <p:nvPr/>
        </p:nvSpPr>
        <p:spPr bwMode="auto">
          <a:xfrm rot="10191918">
            <a:off x="7010400" y="838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70" name="AutoShape 10">
            <a:extLst>
              <a:ext uri="{FF2B5EF4-FFF2-40B4-BE49-F238E27FC236}">
                <a16:creationId xmlns:a16="http://schemas.microsoft.com/office/drawing/2014/main" id="{1C3F834C-5234-439F-9554-AD6681C994A7}"/>
              </a:ext>
            </a:extLst>
          </p:cNvPr>
          <p:cNvSpPr>
            <a:spLocks noChangeArrowheads="1"/>
          </p:cNvSpPr>
          <p:nvPr/>
        </p:nvSpPr>
        <p:spPr bwMode="auto">
          <a:xfrm rot="1391536">
            <a:off x="4495800" y="9906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71" name="AutoShape 11">
            <a:extLst>
              <a:ext uri="{FF2B5EF4-FFF2-40B4-BE49-F238E27FC236}">
                <a16:creationId xmlns:a16="http://schemas.microsoft.com/office/drawing/2014/main" id="{11A5CFC8-4464-0A94-10E4-8E413B8F15B8}"/>
              </a:ext>
            </a:extLst>
          </p:cNvPr>
          <p:cNvSpPr>
            <a:spLocks noChangeArrowheads="1"/>
          </p:cNvSpPr>
          <p:nvPr/>
        </p:nvSpPr>
        <p:spPr bwMode="auto">
          <a:xfrm rot="10121404">
            <a:off x="1981200" y="762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4E4074B7-933F-C9BC-7ACE-567DA8CD6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1000"/>
            <a:ext cx="165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Nụ nhỏ</a:t>
            </a:r>
          </a:p>
        </p:txBody>
      </p:sp>
      <p:sp>
        <p:nvSpPr>
          <p:cNvPr id="15373" name="Text Box 13">
            <a:extLst>
              <a:ext uri="{FF2B5EF4-FFF2-40B4-BE49-F238E27FC236}">
                <a16:creationId xmlns:a16="http://schemas.microsoft.com/office/drawing/2014/main" id="{A1BF0012-F232-982C-7214-C232DE1E4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195263"/>
            <a:ext cx="165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Nụ búp</a:t>
            </a:r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A9133674-80F2-21FF-2394-A93DB751C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419600"/>
            <a:ext cx="755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Lá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7" grpId="0"/>
      <p:bldP spid="15372" grpId="0"/>
      <p:bldP spid="15373" grpId="0"/>
      <p:bldP spid="153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haichiem4">
            <a:extLst>
              <a:ext uri="{FF2B5EF4-FFF2-40B4-BE49-F238E27FC236}">
                <a16:creationId xmlns:a16="http://schemas.microsoft.com/office/drawing/2014/main" id="{98B0DE15-45DF-7895-E132-6CF53CB3B7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7724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 Box 4">
            <a:extLst>
              <a:ext uri="{FF2B5EF4-FFF2-40B4-BE49-F238E27FC236}">
                <a16:creationId xmlns:a16="http://schemas.microsoft.com/office/drawing/2014/main" id="{659E1816-238D-E5B3-870B-BFFC10010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63575"/>
            <a:ext cx="1987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FFFF"/>
                </a:solidFill>
              </a:rPr>
              <a:t>Nụ búp</a:t>
            </a:r>
          </a:p>
        </p:txBody>
      </p:sp>
      <p:sp>
        <p:nvSpPr>
          <p:cNvPr id="20485" name="AutoShape 5">
            <a:extLst>
              <a:ext uri="{FF2B5EF4-FFF2-40B4-BE49-F238E27FC236}">
                <a16:creationId xmlns:a16="http://schemas.microsoft.com/office/drawing/2014/main" id="{577439A8-F226-1EE7-6ACE-8B6CA11527EA}"/>
              </a:ext>
            </a:extLst>
          </p:cNvPr>
          <p:cNvSpPr>
            <a:spLocks noChangeArrowheads="1"/>
          </p:cNvSpPr>
          <p:nvPr/>
        </p:nvSpPr>
        <p:spPr bwMode="auto">
          <a:xfrm rot="10191918">
            <a:off x="3962400" y="12954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86" name="Text Box 6">
            <a:extLst>
              <a:ext uri="{FF2B5EF4-FFF2-40B4-BE49-F238E27FC236}">
                <a16:creationId xmlns:a16="http://schemas.microsoft.com/office/drawing/2014/main" id="{22FDA896-D850-0C46-0966-A977432A9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254375"/>
            <a:ext cx="1987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FFFF"/>
                </a:solidFill>
              </a:rPr>
              <a:t>Nụ nhỏ</a:t>
            </a:r>
          </a:p>
        </p:txBody>
      </p:sp>
      <p:sp>
        <p:nvSpPr>
          <p:cNvPr id="20487" name="Text Box 7">
            <a:extLst>
              <a:ext uri="{FF2B5EF4-FFF2-40B4-BE49-F238E27FC236}">
                <a16:creationId xmlns:a16="http://schemas.microsoft.com/office/drawing/2014/main" id="{2C23CE71-6971-58DF-9D4B-32D0529FA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863975"/>
            <a:ext cx="962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solidFill>
                  <a:srgbClr val="FFFFFF"/>
                </a:solidFill>
              </a:rPr>
              <a:t>Lá</a:t>
            </a:r>
            <a:r>
              <a:rPr lang="en-US" altLang="en-US" sz="4400"/>
              <a:t> </a:t>
            </a:r>
          </a:p>
        </p:txBody>
      </p:sp>
      <p:sp>
        <p:nvSpPr>
          <p:cNvPr id="20488" name="AutoShape 8">
            <a:extLst>
              <a:ext uri="{FF2B5EF4-FFF2-40B4-BE49-F238E27FC236}">
                <a16:creationId xmlns:a16="http://schemas.microsoft.com/office/drawing/2014/main" id="{E8528359-B376-98F9-F587-1EE8F9B69F93}"/>
              </a:ext>
            </a:extLst>
          </p:cNvPr>
          <p:cNvSpPr>
            <a:spLocks noChangeArrowheads="1"/>
          </p:cNvSpPr>
          <p:nvPr/>
        </p:nvSpPr>
        <p:spPr bwMode="auto">
          <a:xfrm rot="-5582629">
            <a:off x="5410200" y="3505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89" name="AutoShape 9">
            <a:extLst>
              <a:ext uri="{FF2B5EF4-FFF2-40B4-BE49-F238E27FC236}">
                <a16:creationId xmlns:a16="http://schemas.microsoft.com/office/drawing/2014/main" id="{A65A4A47-6FBA-8B65-4E94-191EB1943B19}"/>
              </a:ext>
            </a:extLst>
          </p:cNvPr>
          <p:cNvSpPr>
            <a:spLocks noChangeArrowheads="1"/>
          </p:cNvSpPr>
          <p:nvPr/>
        </p:nvSpPr>
        <p:spPr bwMode="auto">
          <a:xfrm rot="-774065">
            <a:off x="2895600" y="38100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90" name="AutoShape 10">
            <a:extLst>
              <a:ext uri="{FF2B5EF4-FFF2-40B4-BE49-F238E27FC236}">
                <a16:creationId xmlns:a16="http://schemas.microsoft.com/office/drawing/2014/main" id="{8938F7D9-5CC1-BC3D-86C9-4CE6FE927362}"/>
              </a:ext>
            </a:extLst>
          </p:cNvPr>
          <p:cNvSpPr>
            <a:spLocks noChangeArrowheads="1"/>
          </p:cNvSpPr>
          <p:nvPr/>
        </p:nvSpPr>
        <p:spPr bwMode="auto">
          <a:xfrm rot="1769421">
            <a:off x="1905000" y="1600200"/>
            <a:ext cx="1447800" cy="228600"/>
          </a:xfrm>
          <a:prstGeom prst="rightArrow">
            <a:avLst>
              <a:gd name="adj1" fmla="val 50000"/>
              <a:gd name="adj2" fmla="val 15833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73A06DA8-CEF6-F248-FC0B-4845D4DB2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838200"/>
            <a:ext cx="2165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FFFF"/>
                </a:solidFill>
              </a:rPr>
              <a:t>Cánh hoa</a:t>
            </a:r>
          </a:p>
        </p:txBody>
      </p:sp>
      <p:sp>
        <p:nvSpPr>
          <p:cNvPr id="10251" name="Text Box 12">
            <a:extLst>
              <a:ext uri="{FF2B5EF4-FFF2-40B4-BE49-F238E27FC236}">
                <a16:creationId xmlns:a16="http://schemas.microsoft.com/office/drawing/2014/main" id="{3EBD8DAE-160E-C9DD-2D65-4B3239DED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791200"/>
            <a:ext cx="23590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FFFFFF"/>
                </a:solidFill>
              </a:rPr>
              <a:t>Hoa sen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/>
      <p:bldP spid="20487" grpId="0"/>
      <p:bldP spid="204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nen1">
            <a:extLst>
              <a:ext uri="{FF2B5EF4-FFF2-40B4-BE49-F238E27FC236}">
                <a16:creationId xmlns:a16="http://schemas.microsoft.com/office/drawing/2014/main" id="{E2CB2DC0-5769-97EC-A470-221DFC0C5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>
            <a:extLst>
              <a:ext uri="{FF2B5EF4-FFF2-40B4-BE49-F238E27FC236}">
                <a16:creationId xmlns:a16="http://schemas.microsoft.com/office/drawing/2014/main" id="{5F681496-D456-F3E6-673E-0F9B7BE7F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574800"/>
            <a:ext cx="59309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solidFill>
                  <a:srgbClr val="FF33CC"/>
                </a:solidFill>
              </a:rPr>
              <a:t>Những </a:t>
            </a:r>
            <a:r>
              <a:rPr lang="en-US" altLang="en-US" sz="4400" b="1">
                <a:solidFill>
                  <a:srgbClr val="FF9900"/>
                </a:solidFill>
              </a:rPr>
              <a:t>cánh</a:t>
            </a:r>
            <a:r>
              <a:rPr lang="en-US" altLang="en-US" sz="4400" b="1">
                <a:solidFill>
                  <a:srgbClr val="FF33CC"/>
                </a:solidFill>
              </a:rPr>
              <a:t> hoa </a:t>
            </a:r>
            <a:r>
              <a:rPr lang="en-US" altLang="en-US" sz="4400" b="1">
                <a:solidFill>
                  <a:srgbClr val="33CC33"/>
                </a:solidFill>
              </a:rPr>
              <a:t>xinh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  <p:bldP spid="21507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80</Words>
  <Application>Microsoft Office PowerPoint</Application>
  <PresentationFormat>Trình chiếu Trên màn hình (4:3)</PresentationFormat>
  <Paragraphs>25</Paragraphs>
  <Slides>8</Slides>
  <Notes>0</Notes>
  <HiddenSlides>4</HiddenSlides>
  <MMClips>0</MMClips>
  <ScaleCrop>false</ScaleCrop>
  <HeadingPairs>
    <vt:vector size="4" baseType="variant">
      <vt:variant>
        <vt:lpstr>Chủ đề</vt:lpstr>
      </vt:variant>
      <vt:variant>
        <vt:i4>2</vt:i4>
      </vt:variant>
      <vt:variant>
        <vt:lpstr>Tiêu đề Bản chiếu</vt:lpstr>
      </vt:variant>
      <vt:variant>
        <vt:i4>8</vt:i4>
      </vt:variant>
    </vt:vector>
  </HeadingPairs>
  <TitlesOfParts>
    <vt:vector size="10" baseType="lpstr">
      <vt:lpstr>Default Design</vt:lpstr>
      <vt:lpstr>Kimono</vt:lpstr>
      <vt:lpstr>Bản trình bày PowerPoint</vt:lpstr>
      <vt:lpstr>Đố vui</vt:lpstr>
      <vt:lpstr>Bản trình bày PowerPoint</vt:lpstr>
      <vt:lpstr>Đố vui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0904254455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hiep</dc:creator>
  <cp:lastModifiedBy>10P160921</cp:lastModifiedBy>
  <cp:revision>37</cp:revision>
  <dcterms:created xsi:type="dcterms:W3CDTF">2009-02-25T14:13:10Z</dcterms:created>
  <dcterms:modified xsi:type="dcterms:W3CDTF">2022-05-29T06:04:05Z</dcterms:modified>
</cp:coreProperties>
</file>