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6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0066"/>
    <a:srgbClr val="005EA4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86323" autoAdjust="0"/>
  </p:normalViewPr>
  <p:slideViewPr>
    <p:cSldViewPr>
      <p:cViewPr varScale="1">
        <p:scale>
          <a:sx n="68" d="100"/>
          <a:sy n="68" d="100"/>
        </p:scale>
        <p:origin x="696" y="72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05/28/2022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 smtClean="0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 smtClean="0"/>
              <a:t>Bấm &amp; sửa kiểu tiêu đề</a:t>
            </a:r>
          </a:p>
          <a:p>
            <a:pPr lvl="1" fontAlgn="base"/>
            <a:r>
              <a:rPr lang="vi-VN" strike="noStrike" noProof="1" smtClean="0"/>
              <a:t>Mức hai</a:t>
            </a:r>
          </a:p>
          <a:p>
            <a:pPr lvl="2" fontAlgn="base"/>
            <a:r>
              <a:rPr lang="vi-VN" strike="noStrike" noProof="1" smtClean="0"/>
              <a:t>Mức ba</a:t>
            </a:r>
          </a:p>
          <a:p>
            <a:pPr lvl="3" fontAlgn="base"/>
            <a:r>
              <a:rPr lang="vi-VN" strike="noStrike" noProof="1" smtClean="0"/>
              <a:t>Mức bốn</a:t>
            </a:r>
          </a:p>
          <a:p>
            <a:pPr lvl="4" fontAlgn="base"/>
            <a:r>
              <a:rPr lang="vi-VN" strike="noStrike" noProof="1" smtClean="0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4419600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9" r="63387" b="43217"/>
          <a:stretch>
            <a:fillRect/>
          </a:stretch>
        </p:blipFill>
        <p:spPr>
          <a:xfrm>
            <a:off x="-393065" y="-41572"/>
            <a:ext cx="9372600" cy="4760659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"/>
            <a:ext cx="2793206" cy="13787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4210" y="228600"/>
            <a:ext cx="7257415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Phòng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GD - ĐT </a:t>
            </a:r>
            <a:r>
              <a:rPr lang="en-US" sz="2400" b="1" dirty="0" err="1" smtClean="0">
                <a:solidFill>
                  <a:srgbClr val="7030A0"/>
                </a:solidFill>
              </a:rPr>
              <a:t>Quận</a:t>
            </a:r>
            <a:r>
              <a:rPr lang="en-US" sz="2400" b="1" dirty="0" smtClean="0">
                <a:solidFill>
                  <a:srgbClr val="7030A0"/>
                </a:solidFill>
              </a:rPr>
              <a:t> Long </a:t>
            </a:r>
            <a:r>
              <a:rPr lang="en-US" sz="2400" b="1" dirty="0" err="1" smtClean="0">
                <a:solidFill>
                  <a:srgbClr val="7030A0"/>
                </a:solidFill>
              </a:rPr>
              <a:t>Biên</a:t>
            </a:r>
            <a:endParaRPr lang="en-US" sz="2400" b="1" cap="none" spc="0" dirty="0" smtClean="0">
              <a:solidFill>
                <a:srgbClr val="7030A0"/>
              </a:solidFill>
              <a:effectLst/>
            </a:endParaRPr>
          </a:p>
          <a:p>
            <a:pPr algn="ctr"/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Trường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sz="2400" b="1" cap="none" spc="0" dirty="0" err="1" smtClean="0">
                <a:solidFill>
                  <a:srgbClr val="7030A0"/>
                </a:solidFill>
                <a:effectLst/>
              </a:rPr>
              <a:t>mầm</a:t>
            </a:r>
            <a:r>
              <a:rPr lang="en-US" sz="2400" b="1" cap="none" spc="0" dirty="0" smtClean="0">
                <a:solidFill>
                  <a:srgbClr val="7030A0"/>
                </a:solidFill>
                <a:effectLst/>
              </a:rPr>
              <a:t> non </a:t>
            </a:r>
            <a:r>
              <a:rPr lang="en-US" sz="2400" b="1" dirty="0" err="1" smtClean="0">
                <a:solidFill>
                  <a:srgbClr val="7030A0"/>
                </a:solidFill>
              </a:rPr>
              <a:t>Gia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Quất</a:t>
            </a:r>
            <a:endParaRPr lang="en-US" sz="2400" b="1" cap="none" spc="0" dirty="0" smtClean="0">
              <a:solidFill>
                <a:srgbClr val="7030A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66691" y="1600217"/>
            <a:ext cx="6846570" cy="1938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Thơ: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Mùa hạ tuyệt vời</a:t>
            </a:r>
            <a:endParaRPr lang="en-US" sz="6000" b="1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SVN-Cookies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3365" y="4719320"/>
            <a:ext cx="554164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GVTH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249" y="0"/>
            <a:ext cx="1421985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124200" y="1676400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 smtClean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8975" y="457200"/>
            <a:ext cx="577024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về mùa hè</a:t>
            </a:r>
            <a:endParaRPr lang="en-US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29" y="64810"/>
            <a:ext cx="1580686" cy="1495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Đọc thơ bé nghe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2400" y="464820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0">
        <p15:prstTrans prst="airplane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On-screen Show (4:3)</PresentationFormat>
  <Paragraphs>30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Microsoft YaHei</vt:lpstr>
      <vt:lpstr>Microsoft YaHei</vt:lpstr>
      <vt:lpstr>宋体</vt:lpstr>
      <vt:lpstr>Arial</vt:lpstr>
      <vt:lpstr>Calibri</vt:lpstr>
      <vt:lpstr>等线</vt:lpstr>
      <vt:lpstr>HP001 5H</vt:lpstr>
      <vt:lpstr>SVN-Cookies</vt:lpstr>
      <vt:lpstr>Times New Roman</vt:lpstr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admins</cp:lastModifiedBy>
  <cp:revision>382</cp:revision>
  <dcterms:created xsi:type="dcterms:W3CDTF">2009-10-23T09:00:00Z</dcterms:created>
  <dcterms:modified xsi:type="dcterms:W3CDTF">2022-05-28T08:37:22Z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