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5" r:id="rId3"/>
    <p:sldId id="297" r:id="rId4"/>
    <p:sldId id="296" r:id="rId5"/>
    <p:sldId id="271" r:id="rId6"/>
    <p:sldId id="259" r:id="rId7"/>
    <p:sldId id="261" r:id="rId8"/>
    <p:sldId id="263" r:id="rId9"/>
    <p:sldId id="265" r:id="rId10"/>
    <p:sldId id="270" r:id="rId11"/>
    <p:sldId id="269" r:id="rId12"/>
    <p:sldId id="292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3" r:id="rId24"/>
    <p:sldId id="287" r:id="rId25"/>
    <p:sldId id="288" r:id="rId26"/>
    <p:sldId id="289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E509AB"/>
    <a:srgbClr val="339933"/>
    <a:srgbClr val="C52934"/>
    <a:srgbClr val="529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F2575-DB03-4CF8-8ABD-26DF5F65CC44}" v="217" dt="2022-05-28T17:03:45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E5386-45FB-DD4D-D288-B9A64FE6D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21C80-DF5F-6696-E04C-7891450B9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C0DE4-F425-85FE-E87E-601FC33594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51E5-1E97-4662-8F7E-E1785016D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23C57D-3D1B-9E41-7267-06B51E1F3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22216-0AEE-4A10-B244-5A3E100E5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C6797F-A30A-92C7-ED31-E36804A2D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32B2-7E09-4C1E-A8C5-C5907E65F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2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FEE00-D193-2A69-1B13-59C136124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5DD6A-2351-9B1A-80B2-F58ECCBDC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FE000-7637-8F8D-5B4F-17CF89F7C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7772-0F14-4FD2-8DB0-5536AEF44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90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39917-1E2F-C583-6F3B-579FF6F47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08510-8336-C54C-D870-AED9E2A74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B9E33-C486-A647-59DC-7B9CF6ADB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B514-B73A-4DFA-838C-681BDB15C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33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9B2CBE-6D36-1B81-23D0-26826D62C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B41569-6D27-6D02-322C-31B6B511B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11C960-090F-7CB1-FD6E-5D87894C4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31D8-3E9C-4784-8448-6ED86FF1C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2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12F2F-58ED-5E92-A4E2-CEEC11B5F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BAB57-997A-4464-42BA-D108A2631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A6E22-5B32-F5BB-49D9-89747EDF7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3E62-581F-4FC5-B773-4AF4DD2D5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10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ED703E-AD7F-0AA0-6AE0-1AA19452C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EC5F4F-06C9-DD40-7C79-944D7EF5C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D4C4C1-F434-81B4-0DFE-3DCFEE843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C209-4249-4947-A55F-53EAEA3DD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0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5A00D1-EDF0-DD39-5645-108623D3C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C2C6B4-5545-A916-6AE4-3BA153C03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DEA9A9-65C6-F47E-E83B-F0BB4B4A3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6E8D-9C93-4E08-A183-8C5EAE845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63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A57E32-BDAF-10C1-E423-46D7D8DF0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3DAA4F-8607-7338-7057-102A3EF66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AF49E-DCA6-2592-82E8-5413C0D1C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C937-0AE5-4C4B-8F3C-E2823CBEB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7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84685-CC7B-1C9B-CD72-A999D7800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4FA01-9050-17E3-FBF0-0EE660827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5DEF6-E256-9CC5-2039-78DC9D2EF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7896-D67B-4839-BA2D-A04FCF9BD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DB61F-55E1-CF20-80D2-E6C697A89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80D4E-FCCE-6952-BDAB-147F46160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2D69F-9C43-0CD0-E8A1-2396B73DE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BAE1-3B54-4DEC-A6C1-0465DD1C3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8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C99D75-3050-4115-5E28-8DFB1A68C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07CDD1-7460-9D56-6DC9-94D4FC9B6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510A0E-F60C-3C3D-E660-3B8809280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9B90E4-F710-534E-F8AD-C9033AC3C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51CEB1-8A82-FB7A-2FED-1988AAD255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FFED58-05DA-4FD8-AD76-5B70C814A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4.gif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1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1.gif"/><Relationship Id="rId10" Type="http://schemas.openxmlformats.org/officeDocument/2006/relationships/image" Target="../media/image25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F55EF5-E189-DB25-A96F-E7A42EE91690}"/>
              </a:ext>
            </a:extLst>
          </p:cNvPr>
          <p:cNvSpPr/>
          <p:nvPr/>
        </p:nvSpPr>
        <p:spPr>
          <a:xfrm>
            <a:off x="1710288" y="255220"/>
            <a:ext cx="55626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vi-VN" sz="2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UBND QUẬN </a:t>
            </a:r>
            <a:r>
              <a:rPr lang="en-US" sz="2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LONG BIÊN</a:t>
            </a:r>
            <a:endParaRPr lang="vi-VN" sz="2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TRƯỜNG MẦM NON GIA QUẤT</a:t>
            </a:r>
            <a:endParaRPr lang="en-US" sz="2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D3D18-9FD3-0A12-0101-3D27243F45B9}"/>
              </a:ext>
            </a:extLst>
          </p:cNvPr>
          <p:cNvSpPr/>
          <p:nvPr/>
        </p:nvSpPr>
        <p:spPr>
          <a:xfrm>
            <a:off x="960637" y="3430077"/>
            <a:ext cx="7429500" cy="646112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 eaLnBrk="1" hangingPunct="1">
              <a:defRPr/>
            </a:pP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Kể</a:t>
            </a:r>
            <a:r>
              <a:rPr lang="en-US" sz="3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chuyện</a:t>
            </a:r>
            <a:r>
              <a:rPr lang="en-US" sz="3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Thỏ</a:t>
            </a:r>
            <a:r>
              <a:rPr lang="en-US" sz="3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con </a:t>
            </a: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không</a:t>
            </a:r>
            <a:r>
              <a:rPr lang="en-US" sz="3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vâng</a:t>
            </a:r>
            <a:r>
              <a:rPr lang="en-US" sz="3600" dirty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lời</a:t>
            </a:r>
            <a:endParaRPr lang="en-US" sz="360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BD3A1A-0C5E-9DA1-6CE3-CAB32EDD27E2}"/>
              </a:ext>
            </a:extLst>
          </p:cNvPr>
          <p:cNvSpPr txBox="1"/>
          <p:nvPr/>
        </p:nvSpPr>
        <p:spPr>
          <a:xfrm>
            <a:off x="1872882" y="2860802"/>
            <a:ext cx="53967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latin typeface="Arial"/>
                <a:cs typeface="Arial"/>
              </a:rPr>
              <a:t>LĨNH VỰC PHÁT TRIỂN NGÔN NGỮ</a:t>
            </a:r>
          </a:p>
        </p:txBody>
      </p:sp>
      <p:pic>
        <p:nvPicPr>
          <p:cNvPr id="6" name="Hình ảnh 6">
            <a:extLst>
              <a:ext uri="{FF2B5EF4-FFF2-40B4-BE49-F238E27FC236}">
                <a16:creationId xmlns:a16="http://schemas.microsoft.com/office/drawing/2014/main" id="{F2EFE045-B6CD-98D0-56AB-092ED470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88" y="1462758"/>
            <a:ext cx="1466850" cy="11525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97124B-EDDE-A6FD-FF17-8BDD0FF6D976}"/>
              </a:ext>
            </a:extLst>
          </p:cNvPr>
          <p:cNvSpPr txBox="1"/>
          <p:nvPr/>
        </p:nvSpPr>
        <p:spPr>
          <a:xfrm>
            <a:off x="2763879" y="4303195"/>
            <a:ext cx="393789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Lứa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tuổi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: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Nhà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trẻ</a:t>
            </a:r>
            <a:endParaRPr lang="vi-VN" sz="2000" dirty="0">
              <a:solidFill>
                <a:srgbClr val="993300"/>
              </a:solidFill>
              <a:latin typeface="Arial"/>
              <a:cs typeface="Arial"/>
            </a:endParaRPr>
          </a:p>
          <a:p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Giáo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 viên: Lê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Thị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Huyền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 Trang</a:t>
            </a:r>
          </a:p>
          <a:p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Năm </a:t>
            </a:r>
            <a:r>
              <a:rPr lang="vi-VN" sz="2000" dirty="0" err="1">
                <a:solidFill>
                  <a:srgbClr val="993300"/>
                </a:solidFill>
                <a:latin typeface="Arial"/>
                <a:cs typeface="Arial"/>
              </a:rPr>
              <a:t>học</a:t>
            </a:r>
            <a:r>
              <a:rPr lang="vi-VN" sz="2000" dirty="0">
                <a:solidFill>
                  <a:srgbClr val="993300"/>
                </a:solidFill>
                <a:latin typeface="Arial"/>
                <a:cs typeface="Arial"/>
              </a:rPr>
              <a:t>: 2021-2022</a:t>
            </a:r>
            <a:endParaRPr lang="vi-VN" sz="2000">
              <a:solidFill>
                <a:srgbClr val="993300"/>
              </a:solidFill>
              <a:cs typeface="Arial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3CB2A0C8-26E7-6BAE-A2E0-7D616248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2" descr="nha">
            <a:extLst>
              <a:ext uri="{FF2B5EF4-FFF2-40B4-BE49-F238E27FC236}">
                <a16:creationId xmlns:a16="http://schemas.microsoft.com/office/drawing/2014/main" id="{BBE285C8-9ACB-C9C5-9204-CA0D7881A6F2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5" descr="bụi hoa">
            <a:extLst>
              <a:ext uri="{FF2B5EF4-FFF2-40B4-BE49-F238E27FC236}">
                <a16:creationId xmlns:a16="http://schemas.microsoft.com/office/drawing/2014/main" id="{E19BA39D-BCFE-A30C-3B67-0C03901B4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nha2">
            <a:extLst>
              <a:ext uri="{FF2B5EF4-FFF2-40B4-BE49-F238E27FC236}">
                <a16:creationId xmlns:a16="http://schemas.microsoft.com/office/drawing/2014/main" id="{8130770E-A87D-FFAD-77C1-5FD9AD09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tho me">
            <a:extLst>
              <a:ext uri="{FF2B5EF4-FFF2-40B4-BE49-F238E27FC236}">
                <a16:creationId xmlns:a16="http://schemas.microsoft.com/office/drawing/2014/main" id="{D08EC90A-E8B6-6BF8-B590-549149C3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0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9">
            <a:extLst>
              <a:ext uri="{FF2B5EF4-FFF2-40B4-BE49-F238E27FC236}">
                <a16:creationId xmlns:a16="http://schemas.microsoft.com/office/drawing/2014/main" id="{AD42475A-470B-83F8-6C43-747CF380A81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05600" y="1163638"/>
            <a:ext cx="2438400" cy="5694362"/>
            <a:chOff x="48" y="720"/>
            <a:chExt cx="1815" cy="3587"/>
          </a:xfrm>
        </p:grpSpPr>
        <p:sp>
          <p:nvSpPr>
            <p:cNvPr id="11277" name="Freeform 10">
              <a:extLst>
                <a:ext uri="{FF2B5EF4-FFF2-40B4-BE49-F238E27FC236}">
                  <a16:creationId xmlns:a16="http://schemas.microsoft.com/office/drawing/2014/main" id="{069DC90C-EA92-286D-71EB-2E36F2F7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1">
              <a:extLst>
                <a:ext uri="{FF2B5EF4-FFF2-40B4-BE49-F238E27FC236}">
                  <a16:creationId xmlns:a16="http://schemas.microsoft.com/office/drawing/2014/main" id="{DB515405-2618-7B47-8ED6-BD1A37D52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124 h 139"/>
                <a:gd name="T2" fmla="*/ 393 w 484"/>
                <a:gd name="T3" fmla="*/ 77 h 139"/>
                <a:gd name="T4" fmla="*/ 432 w 484"/>
                <a:gd name="T5" fmla="*/ 29 h 139"/>
                <a:gd name="T6" fmla="*/ 484 w 484"/>
                <a:gd name="T7" fmla="*/ 318 h 139"/>
                <a:gd name="T8" fmla="*/ 471 w 484"/>
                <a:gd name="T9" fmla="*/ 461 h 139"/>
                <a:gd name="T10" fmla="*/ 393 w 484"/>
                <a:gd name="T11" fmla="*/ 509 h 139"/>
                <a:gd name="T12" fmla="*/ 118 w 484"/>
                <a:gd name="T13" fmla="*/ 461 h 139"/>
                <a:gd name="T14" fmla="*/ 39 w 484"/>
                <a:gd name="T15" fmla="*/ 272 h 139"/>
                <a:gd name="T16" fmla="*/ 0 w 484"/>
                <a:gd name="T17" fmla="*/ 224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2">
              <a:extLst>
                <a:ext uri="{FF2B5EF4-FFF2-40B4-BE49-F238E27FC236}">
                  <a16:creationId xmlns:a16="http://schemas.microsoft.com/office/drawing/2014/main" id="{BC188235-DFEB-1CE8-4E7D-63278F03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4 w 1401"/>
                <a:gd name="T1" fmla="*/ 189 h 1510"/>
                <a:gd name="T2" fmla="*/ 152 w 1401"/>
                <a:gd name="T3" fmla="*/ 490 h 1510"/>
                <a:gd name="T4" fmla="*/ 200 w 1401"/>
                <a:gd name="T5" fmla="*/ 620 h 1510"/>
                <a:gd name="T6" fmla="*/ 125 w 1401"/>
                <a:gd name="T7" fmla="*/ 1339 h 1510"/>
                <a:gd name="T8" fmla="*/ 51 w 1401"/>
                <a:gd name="T9" fmla="*/ 1468 h 1510"/>
                <a:gd name="T10" fmla="*/ 0 w 1401"/>
                <a:gd name="T11" fmla="*/ 1611 h 1510"/>
                <a:gd name="T12" fmla="*/ 614 w 1401"/>
                <a:gd name="T13" fmla="*/ 1655 h 1510"/>
                <a:gd name="T14" fmla="*/ 951 w 1401"/>
                <a:gd name="T15" fmla="*/ 1641 h 1510"/>
                <a:gd name="T16" fmla="*/ 914 w 1401"/>
                <a:gd name="T17" fmla="*/ 1611 h 1510"/>
                <a:gd name="T18" fmla="*/ 864 w 1401"/>
                <a:gd name="T19" fmla="*/ 1482 h 1510"/>
                <a:gd name="T20" fmla="*/ 889 w 1401"/>
                <a:gd name="T21" fmla="*/ 1267 h 1510"/>
                <a:gd name="T22" fmla="*/ 877 w 1401"/>
                <a:gd name="T23" fmla="*/ 563 h 1510"/>
                <a:gd name="T24" fmla="*/ 902 w 1401"/>
                <a:gd name="T25" fmla="*/ 879 h 1510"/>
                <a:gd name="T26" fmla="*/ 951 w 1401"/>
                <a:gd name="T27" fmla="*/ 1382 h 1510"/>
                <a:gd name="T28" fmla="*/ 977 w 1401"/>
                <a:gd name="T29" fmla="*/ 1555 h 1510"/>
                <a:gd name="T30" fmla="*/ 990 w 1401"/>
                <a:gd name="T31" fmla="*/ 1641 h 1510"/>
                <a:gd name="T32" fmla="*/ 1140 w 1401"/>
                <a:gd name="T33" fmla="*/ 1568 h 1510"/>
                <a:gd name="T34" fmla="*/ 1015 w 1401"/>
                <a:gd name="T35" fmla="*/ 1597 h 1510"/>
                <a:gd name="T36" fmla="*/ 1052 w 1401"/>
                <a:gd name="T37" fmla="*/ 1583 h 1510"/>
                <a:gd name="T38" fmla="*/ 1089 w 1401"/>
                <a:gd name="T39" fmla="*/ 1568 h 1510"/>
                <a:gd name="T40" fmla="*/ 1340 w 1401"/>
                <a:gd name="T41" fmla="*/ 1583 h 1510"/>
                <a:gd name="T42" fmla="*/ 1277 w 1401"/>
                <a:gd name="T43" fmla="*/ 1468 h 1510"/>
                <a:gd name="T44" fmla="*/ 1227 w 1401"/>
                <a:gd name="T45" fmla="*/ 1354 h 1510"/>
                <a:gd name="T46" fmla="*/ 1227 w 1401"/>
                <a:gd name="T47" fmla="*/ 1224 h 1510"/>
                <a:gd name="T48" fmla="*/ 1253 w 1401"/>
                <a:gd name="T49" fmla="*/ 1023 h 1510"/>
                <a:gd name="T50" fmla="*/ 1239 w 1401"/>
                <a:gd name="T51" fmla="*/ 61 h 1510"/>
                <a:gd name="T52" fmla="*/ 1089 w 1401"/>
                <a:gd name="T53" fmla="*/ 117 h 1510"/>
                <a:gd name="T54" fmla="*/ 964 w 1401"/>
                <a:gd name="T55" fmla="*/ 160 h 1510"/>
                <a:gd name="T56" fmla="*/ 889 w 1401"/>
                <a:gd name="T57" fmla="*/ 132 h 1510"/>
                <a:gd name="T58" fmla="*/ 852 w 1401"/>
                <a:gd name="T59" fmla="*/ 89 h 1510"/>
                <a:gd name="T60" fmla="*/ 789 w 1401"/>
                <a:gd name="T61" fmla="*/ 45 h 1510"/>
                <a:gd name="T62" fmla="*/ 801 w 1401"/>
                <a:gd name="T63" fmla="*/ 175 h 1510"/>
                <a:gd name="T64" fmla="*/ 814 w 1401"/>
                <a:gd name="T65" fmla="*/ 218 h 1510"/>
                <a:gd name="T66" fmla="*/ 840 w 1401"/>
                <a:gd name="T67" fmla="*/ 247 h 1510"/>
                <a:gd name="T68" fmla="*/ 814 w 1401"/>
                <a:gd name="T69" fmla="*/ 276 h 1510"/>
                <a:gd name="T70" fmla="*/ 702 w 1401"/>
                <a:gd name="T71" fmla="*/ 290 h 1510"/>
                <a:gd name="T72" fmla="*/ 439 w 1401"/>
                <a:gd name="T73" fmla="*/ 304 h 1510"/>
                <a:gd name="T74" fmla="*/ 226 w 1401"/>
                <a:gd name="T75" fmla="*/ 290 h 1510"/>
                <a:gd name="T76" fmla="*/ 88 w 1401"/>
                <a:gd name="T77" fmla="*/ 203 h 1510"/>
                <a:gd name="T78" fmla="*/ 64 w 1401"/>
                <a:gd name="T79" fmla="*/ 189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3">
              <a:extLst>
                <a:ext uri="{FF2B5EF4-FFF2-40B4-BE49-F238E27FC236}">
                  <a16:creationId xmlns:a16="http://schemas.microsoft.com/office/drawing/2014/main" id="{E4D05A8D-637B-AA1F-D4B0-55A48A4B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4">
              <a:extLst>
                <a:ext uri="{FF2B5EF4-FFF2-40B4-BE49-F238E27FC236}">
                  <a16:creationId xmlns:a16="http://schemas.microsoft.com/office/drawing/2014/main" id="{A195BD5B-0B13-6FE2-6E12-EACD4A35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5">
              <a:extLst>
                <a:ext uri="{FF2B5EF4-FFF2-40B4-BE49-F238E27FC236}">
                  <a16:creationId xmlns:a16="http://schemas.microsoft.com/office/drawing/2014/main" id="{FD98B61B-00C2-8AE8-CDDE-AD3F64C2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6">
              <a:extLst>
                <a:ext uri="{FF2B5EF4-FFF2-40B4-BE49-F238E27FC236}">
                  <a16:creationId xmlns:a16="http://schemas.microsoft.com/office/drawing/2014/main" id="{BF194376-E272-C7E3-F6CC-683F70690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7">
              <a:extLst>
                <a:ext uri="{FF2B5EF4-FFF2-40B4-BE49-F238E27FC236}">
                  <a16:creationId xmlns:a16="http://schemas.microsoft.com/office/drawing/2014/main" id="{4CF8162B-D8AF-7CDA-C274-C5A45DCA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1 w 68"/>
                <a:gd name="T3" fmla="*/ 469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8">
              <a:extLst>
                <a:ext uri="{FF2B5EF4-FFF2-40B4-BE49-F238E27FC236}">
                  <a16:creationId xmlns:a16="http://schemas.microsoft.com/office/drawing/2014/main" id="{34D1F9CD-3984-F99B-2889-AC27FEFF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9">
              <a:extLst>
                <a:ext uri="{FF2B5EF4-FFF2-40B4-BE49-F238E27FC236}">
                  <a16:creationId xmlns:a16="http://schemas.microsoft.com/office/drawing/2014/main" id="{0017D97D-CF92-D1D4-9F6D-E76BE1DA4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0">
              <a:extLst>
                <a:ext uri="{FF2B5EF4-FFF2-40B4-BE49-F238E27FC236}">
                  <a16:creationId xmlns:a16="http://schemas.microsoft.com/office/drawing/2014/main" id="{1D734C21-E857-A948-DBA2-28D012324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1">
              <a:extLst>
                <a:ext uri="{FF2B5EF4-FFF2-40B4-BE49-F238E27FC236}">
                  <a16:creationId xmlns:a16="http://schemas.microsoft.com/office/drawing/2014/main" id="{BFC3C682-64E7-9502-5655-A59C79E7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2">
              <a:extLst>
                <a:ext uri="{FF2B5EF4-FFF2-40B4-BE49-F238E27FC236}">
                  <a16:creationId xmlns:a16="http://schemas.microsoft.com/office/drawing/2014/main" id="{4B39FA61-DEBD-F27E-FCC5-4231832B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3">
              <a:extLst>
                <a:ext uri="{FF2B5EF4-FFF2-40B4-BE49-F238E27FC236}">
                  <a16:creationId xmlns:a16="http://schemas.microsoft.com/office/drawing/2014/main" id="{24DD1DD0-0CBB-E8F8-69E4-95A7A3615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4">
              <a:extLst>
                <a:ext uri="{FF2B5EF4-FFF2-40B4-BE49-F238E27FC236}">
                  <a16:creationId xmlns:a16="http://schemas.microsoft.com/office/drawing/2014/main" id="{3E020515-523A-CC69-73FB-90493E8F1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5">
              <a:extLst>
                <a:ext uri="{FF2B5EF4-FFF2-40B4-BE49-F238E27FC236}">
                  <a16:creationId xmlns:a16="http://schemas.microsoft.com/office/drawing/2014/main" id="{2A6E852E-BECF-D0FD-F485-62783127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6">
              <a:extLst>
                <a:ext uri="{FF2B5EF4-FFF2-40B4-BE49-F238E27FC236}">
                  <a16:creationId xmlns:a16="http://schemas.microsoft.com/office/drawing/2014/main" id="{0C415618-6CC2-6F0D-5C6E-D732DAB59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7">
              <a:extLst>
                <a:ext uri="{FF2B5EF4-FFF2-40B4-BE49-F238E27FC236}">
                  <a16:creationId xmlns:a16="http://schemas.microsoft.com/office/drawing/2014/main" id="{0370C9A5-2507-35D9-76D8-4633DFA4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8">
              <a:extLst>
                <a:ext uri="{FF2B5EF4-FFF2-40B4-BE49-F238E27FC236}">
                  <a16:creationId xmlns:a16="http://schemas.microsoft.com/office/drawing/2014/main" id="{CB501DA2-EA22-A463-B9F2-6454633F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9">
              <a:extLst>
                <a:ext uri="{FF2B5EF4-FFF2-40B4-BE49-F238E27FC236}">
                  <a16:creationId xmlns:a16="http://schemas.microsoft.com/office/drawing/2014/main" id="{FC83D90A-A7CE-EA16-A898-303A6EFC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30">
              <a:extLst>
                <a:ext uri="{FF2B5EF4-FFF2-40B4-BE49-F238E27FC236}">
                  <a16:creationId xmlns:a16="http://schemas.microsoft.com/office/drawing/2014/main" id="{6A1B7EF4-E14D-35A2-D54D-0C375082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31">
              <a:extLst>
                <a:ext uri="{FF2B5EF4-FFF2-40B4-BE49-F238E27FC236}">
                  <a16:creationId xmlns:a16="http://schemas.microsoft.com/office/drawing/2014/main" id="{6A8BE7B6-212F-08C7-B0C1-F25A682AC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2">
              <a:extLst>
                <a:ext uri="{FF2B5EF4-FFF2-40B4-BE49-F238E27FC236}">
                  <a16:creationId xmlns:a16="http://schemas.microsoft.com/office/drawing/2014/main" id="{53C1608E-6383-3F52-F790-3AB33BEE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3">
              <a:extLst>
                <a:ext uri="{FF2B5EF4-FFF2-40B4-BE49-F238E27FC236}">
                  <a16:creationId xmlns:a16="http://schemas.microsoft.com/office/drawing/2014/main" id="{C3735A3E-3965-4728-E801-EEC53783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4">
              <a:extLst>
                <a:ext uri="{FF2B5EF4-FFF2-40B4-BE49-F238E27FC236}">
                  <a16:creationId xmlns:a16="http://schemas.microsoft.com/office/drawing/2014/main" id="{2E102040-B774-2C59-6654-976C7BF4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5">
              <a:extLst>
                <a:ext uri="{FF2B5EF4-FFF2-40B4-BE49-F238E27FC236}">
                  <a16:creationId xmlns:a16="http://schemas.microsoft.com/office/drawing/2014/main" id="{10A3F8C3-FCD1-1C57-F512-115967F2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6">
              <a:extLst>
                <a:ext uri="{FF2B5EF4-FFF2-40B4-BE49-F238E27FC236}">
                  <a16:creationId xmlns:a16="http://schemas.microsoft.com/office/drawing/2014/main" id="{3B225124-28D5-15D9-CA53-9FDEA686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37">
              <a:extLst>
                <a:ext uri="{FF2B5EF4-FFF2-40B4-BE49-F238E27FC236}">
                  <a16:creationId xmlns:a16="http://schemas.microsoft.com/office/drawing/2014/main" id="{C393CAC9-B26C-B505-31CD-0F8292058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38">
              <a:extLst>
                <a:ext uri="{FF2B5EF4-FFF2-40B4-BE49-F238E27FC236}">
                  <a16:creationId xmlns:a16="http://schemas.microsoft.com/office/drawing/2014/main" id="{2CACC168-E1B0-F96F-58E2-9FE78F91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39">
              <a:extLst>
                <a:ext uri="{FF2B5EF4-FFF2-40B4-BE49-F238E27FC236}">
                  <a16:creationId xmlns:a16="http://schemas.microsoft.com/office/drawing/2014/main" id="{FC354F8B-26F9-EEDB-3F0B-FC2484EE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0">
              <a:extLst>
                <a:ext uri="{FF2B5EF4-FFF2-40B4-BE49-F238E27FC236}">
                  <a16:creationId xmlns:a16="http://schemas.microsoft.com/office/drawing/2014/main" id="{8B853B73-F1F7-9C91-4D8D-B4824B422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1">
              <a:extLst>
                <a:ext uri="{FF2B5EF4-FFF2-40B4-BE49-F238E27FC236}">
                  <a16:creationId xmlns:a16="http://schemas.microsoft.com/office/drawing/2014/main" id="{6018060B-E320-AE6D-D4E9-F924BFA14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2">
              <a:extLst>
                <a:ext uri="{FF2B5EF4-FFF2-40B4-BE49-F238E27FC236}">
                  <a16:creationId xmlns:a16="http://schemas.microsoft.com/office/drawing/2014/main" id="{7DD4FB63-ECB5-3B73-E841-08FB72EA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3">
              <a:extLst>
                <a:ext uri="{FF2B5EF4-FFF2-40B4-BE49-F238E27FC236}">
                  <a16:creationId xmlns:a16="http://schemas.microsoft.com/office/drawing/2014/main" id="{0998CF6D-DF3E-E5E4-5B1C-FBFC25E9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48 w 1113"/>
                <a:gd name="T1" fmla="*/ 346 h 894"/>
                <a:gd name="T2" fmla="*/ 385 w 1113"/>
                <a:gd name="T3" fmla="*/ 75 h 894"/>
                <a:gd name="T4" fmla="*/ 480 w 1113"/>
                <a:gd name="T5" fmla="*/ 5 h 894"/>
                <a:gd name="T6" fmla="*/ 713 w 1113"/>
                <a:gd name="T7" fmla="*/ 75 h 894"/>
                <a:gd name="T8" fmla="*/ 905 w 1113"/>
                <a:gd name="T9" fmla="*/ 95 h 894"/>
                <a:gd name="T10" fmla="*/ 1028 w 1113"/>
                <a:gd name="T11" fmla="*/ 202 h 894"/>
                <a:gd name="T12" fmla="*/ 1028 w 1113"/>
                <a:gd name="T13" fmla="*/ 311 h 894"/>
                <a:gd name="T14" fmla="*/ 1042 w 1113"/>
                <a:gd name="T15" fmla="*/ 417 h 894"/>
                <a:gd name="T16" fmla="*/ 1096 w 1113"/>
                <a:gd name="T17" fmla="*/ 814 h 894"/>
                <a:gd name="T18" fmla="*/ 1125 w 1113"/>
                <a:gd name="T19" fmla="*/ 958 h 894"/>
                <a:gd name="T20" fmla="*/ 1166 w 1113"/>
                <a:gd name="T21" fmla="*/ 994 h 894"/>
                <a:gd name="T22" fmla="*/ 1125 w 1113"/>
                <a:gd name="T23" fmla="*/ 975 h 894"/>
                <a:gd name="T24" fmla="*/ 1001 w 1113"/>
                <a:gd name="T25" fmla="*/ 958 h 894"/>
                <a:gd name="T26" fmla="*/ 946 w 1113"/>
                <a:gd name="T27" fmla="*/ 1066 h 894"/>
                <a:gd name="T28" fmla="*/ 891 w 1113"/>
                <a:gd name="T29" fmla="*/ 1173 h 894"/>
                <a:gd name="T30" fmla="*/ 795 w 1113"/>
                <a:gd name="T31" fmla="*/ 1084 h 894"/>
                <a:gd name="T32" fmla="*/ 741 w 1113"/>
                <a:gd name="T33" fmla="*/ 1120 h 894"/>
                <a:gd name="T34" fmla="*/ 659 w 1113"/>
                <a:gd name="T35" fmla="*/ 1156 h 894"/>
                <a:gd name="T36" fmla="*/ 549 w 1113"/>
                <a:gd name="T37" fmla="*/ 1138 h 894"/>
                <a:gd name="T38" fmla="*/ 411 w 1113"/>
                <a:gd name="T39" fmla="*/ 1120 h 894"/>
                <a:gd name="T40" fmla="*/ 385 w 1113"/>
                <a:gd name="T41" fmla="*/ 1173 h 894"/>
                <a:gd name="T42" fmla="*/ 328 w 1113"/>
                <a:gd name="T43" fmla="*/ 1084 h 894"/>
                <a:gd name="T44" fmla="*/ 233 w 1113"/>
                <a:gd name="T45" fmla="*/ 1120 h 894"/>
                <a:gd name="T46" fmla="*/ 150 w 1113"/>
                <a:gd name="T47" fmla="*/ 1210 h 894"/>
                <a:gd name="T48" fmla="*/ 0 w 1113"/>
                <a:gd name="T49" fmla="*/ 975 h 894"/>
                <a:gd name="T50" fmla="*/ 150 w 1113"/>
                <a:gd name="T51" fmla="*/ 760 h 894"/>
                <a:gd name="T52" fmla="*/ 28 w 1113"/>
                <a:gd name="T53" fmla="*/ 724 h 894"/>
                <a:gd name="T54" fmla="*/ 70 w 1113"/>
                <a:gd name="T55" fmla="*/ 633 h 894"/>
                <a:gd name="T56" fmla="*/ 96 w 1113"/>
                <a:gd name="T57" fmla="*/ 580 h 894"/>
                <a:gd name="T58" fmla="*/ 178 w 1113"/>
                <a:gd name="T59" fmla="*/ 471 h 894"/>
                <a:gd name="T60" fmla="*/ 207 w 1113"/>
                <a:gd name="T61" fmla="*/ 365 h 894"/>
                <a:gd name="T62" fmla="*/ 248 w 1113"/>
                <a:gd name="T63" fmla="*/ 346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4">
              <a:extLst>
                <a:ext uri="{FF2B5EF4-FFF2-40B4-BE49-F238E27FC236}">
                  <a16:creationId xmlns:a16="http://schemas.microsoft.com/office/drawing/2014/main" id="{69009F4D-D792-5142-6A36-256899CC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82 h 643"/>
                <a:gd name="T2" fmla="*/ 164 w 954"/>
                <a:gd name="T3" fmla="*/ 91 h 643"/>
                <a:gd name="T4" fmla="*/ 177 w 954"/>
                <a:gd name="T5" fmla="*/ 46 h 643"/>
                <a:gd name="T6" fmla="*/ 216 w 954"/>
                <a:gd name="T7" fmla="*/ 30 h 643"/>
                <a:gd name="T8" fmla="*/ 256 w 954"/>
                <a:gd name="T9" fmla="*/ 0 h 643"/>
                <a:gd name="T10" fmla="*/ 452 w 954"/>
                <a:gd name="T11" fmla="*/ 15 h 643"/>
                <a:gd name="T12" fmla="*/ 478 w 954"/>
                <a:gd name="T13" fmla="*/ 46 h 643"/>
                <a:gd name="T14" fmla="*/ 504 w 954"/>
                <a:gd name="T15" fmla="*/ 15 h 643"/>
                <a:gd name="T16" fmla="*/ 648 w 954"/>
                <a:gd name="T17" fmla="*/ 30 h 643"/>
                <a:gd name="T18" fmla="*/ 792 w 954"/>
                <a:gd name="T19" fmla="*/ 273 h 643"/>
                <a:gd name="T20" fmla="*/ 845 w 954"/>
                <a:gd name="T21" fmla="*/ 347 h 643"/>
                <a:gd name="T22" fmla="*/ 936 w 954"/>
                <a:gd name="T23" fmla="*/ 393 h 643"/>
                <a:gd name="T24" fmla="*/ 923 w 954"/>
                <a:gd name="T25" fmla="*/ 590 h 643"/>
                <a:gd name="T26" fmla="*/ 819 w 954"/>
                <a:gd name="T27" fmla="*/ 605 h 643"/>
                <a:gd name="T28" fmla="*/ 779 w 954"/>
                <a:gd name="T29" fmla="*/ 635 h 643"/>
                <a:gd name="T30" fmla="*/ 740 w 954"/>
                <a:gd name="T31" fmla="*/ 650 h 643"/>
                <a:gd name="T32" fmla="*/ 544 w 954"/>
                <a:gd name="T33" fmla="*/ 680 h 643"/>
                <a:gd name="T34" fmla="*/ 112 w 954"/>
                <a:gd name="T35" fmla="*/ 695 h 643"/>
                <a:gd name="T36" fmla="*/ 33 w 954"/>
                <a:gd name="T37" fmla="*/ 560 h 643"/>
                <a:gd name="T38" fmla="*/ 46 w 954"/>
                <a:gd name="T39" fmla="*/ 273 h 643"/>
                <a:gd name="T40" fmla="*/ 86 w 954"/>
                <a:gd name="T41" fmla="*/ 243 h 643"/>
                <a:gd name="T42" fmla="*/ 125 w 954"/>
                <a:gd name="T43" fmla="*/ 197 h 643"/>
                <a:gd name="T44" fmla="*/ 164 w 954"/>
                <a:gd name="T45" fmla="*/ 167 h 643"/>
                <a:gd name="T46" fmla="*/ 112 w 954"/>
                <a:gd name="T47" fmla="*/ 182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5">
              <a:extLst>
                <a:ext uri="{FF2B5EF4-FFF2-40B4-BE49-F238E27FC236}">
                  <a16:creationId xmlns:a16="http://schemas.microsoft.com/office/drawing/2014/main" id="{8C110ADE-3292-1DA8-A88E-2D7596516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6">
              <a:extLst>
                <a:ext uri="{FF2B5EF4-FFF2-40B4-BE49-F238E27FC236}">
                  <a16:creationId xmlns:a16="http://schemas.microsoft.com/office/drawing/2014/main" id="{D8C7DC9D-91EB-0A66-842F-28E327DE2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47">
              <a:extLst>
                <a:ext uri="{FF2B5EF4-FFF2-40B4-BE49-F238E27FC236}">
                  <a16:creationId xmlns:a16="http://schemas.microsoft.com/office/drawing/2014/main" id="{3499CB45-D988-AED5-AAA1-60011C3E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48">
              <a:extLst>
                <a:ext uri="{FF2B5EF4-FFF2-40B4-BE49-F238E27FC236}">
                  <a16:creationId xmlns:a16="http://schemas.microsoft.com/office/drawing/2014/main" id="{51AE6274-A68E-21C8-8960-B29366D7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38 w 312"/>
                <a:gd name="T1" fmla="*/ 1 h 118"/>
                <a:gd name="T2" fmla="*/ 27 w 312"/>
                <a:gd name="T3" fmla="*/ 4 h 118"/>
                <a:gd name="T4" fmla="*/ 105 w 312"/>
                <a:gd name="T5" fmla="*/ 8 h 118"/>
                <a:gd name="T6" fmla="*/ 138 w 312"/>
                <a:gd name="T7" fmla="*/ 17 h 118"/>
                <a:gd name="T8" fmla="*/ 194 w 312"/>
                <a:gd name="T9" fmla="*/ 37 h 118"/>
                <a:gd name="T10" fmla="*/ 227 w 312"/>
                <a:gd name="T11" fmla="*/ 29 h 118"/>
                <a:gd name="T12" fmla="*/ 23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49">
              <a:extLst>
                <a:ext uri="{FF2B5EF4-FFF2-40B4-BE49-F238E27FC236}">
                  <a16:creationId xmlns:a16="http://schemas.microsoft.com/office/drawing/2014/main" id="{F493C1AB-271D-9E62-996D-787D59DFC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0">
              <a:extLst>
                <a:ext uri="{FF2B5EF4-FFF2-40B4-BE49-F238E27FC236}">
                  <a16:creationId xmlns:a16="http://schemas.microsoft.com/office/drawing/2014/main" id="{A2F47E1F-641D-C5ED-2B93-FB4AFE8E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1">
              <a:extLst>
                <a:ext uri="{FF2B5EF4-FFF2-40B4-BE49-F238E27FC236}">
                  <a16:creationId xmlns:a16="http://schemas.microsoft.com/office/drawing/2014/main" id="{FBAE7C0F-86F9-C7A0-8D00-E5871E38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52">
              <a:extLst>
                <a:ext uri="{FF2B5EF4-FFF2-40B4-BE49-F238E27FC236}">
                  <a16:creationId xmlns:a16="http://schemas.microsoft.com/office/drawing/2014/main" id="{39980B61-B05F-1BEB-BB21-36D44D8F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53">
              <a:extLst>
                <a:ext uri="{FF2B5EF4-FFF2-40B4-BE49-F238E27FC236}">
                  <a16:creationId xmlns:a16="http://schemas.microsoft.com/office/drawing/2014/main" id="{456F9514-580C-390E-A8D3-2174E6A7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54">
              <a:extLst>
                <a:ext uri="{FF2B5EF4-FFF2-40B4-BE49-F238E27FC236}">
                  <a16:creationId xmlns:a16="http://schemas.microsoft.com/office/drawing/2014/main" id="{DEF2115C-DC5C-54D8-2065-4DCBFF86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5">
              <a:extLst>
                <a:ext uri="{FF2B5EF4-FFF2-40B4-BE49-F238E27FC236}">
                  <a16:creationId xmlns:a16="http://schemas.microsoft.com/office/drawing/2014/main" id="{3DF4EA1F-1E08-B771-8AA7-E19D429C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6">
              <a:extLst>
                <a:ext uri="{FF2B5EF4-FFF2-40B4-BE49-F238E27FC236}">
                  <a16:creationId xmlns:a16="http://schemas.microsoft.com/office/drawing/2014/main" id="{E423C51E-7ACB-E2BC-E3FF-389301C2D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57">
              <a:extLst>
                <a:ext uri="{FF2B5EF4-FFF2-40B4-BE49-F238E27FC236}">
                  <a16:creationId xmlns:a16="http://schemas.microsoft.com/office/drawing/2014/main" id="{E65943DC-67F2-0D5D-0C29-A3A6EFEA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58">
              <a:extLst>
                <a:ext uri="{FF2B5EF4-FFF2-40B4-BE49-F238E27FC236}">
                  <a16:creationId xmlns:a16="http://schemas.microsoft.com/office/drawing/2014/main" id="{AC906B20-DBA1-70F0-929B-FAD95CBD0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84 w 835"/>
                <a:gd name="T1" fmla="*/ 24 h 1270"/>
                <a:gd name="T2" fmla="*/ 149 w 835"/>
                <a:gd name="T3" fmla="*/ 0 h 1270"/>
                <a:gd name="T4" fmla="*/ 28 w 835"/>
                <a:gd name="T5" fmla="*/ 81 h 1270"/>
                <a:gd name="T6" fmla="*/ 28 w 835"/>
                <a:gd name="T7" fmla="*/ 351 h 1270"/>
                <a:gd name="T8" fmla="*/ 80 w 835"/>
                <a:gd name="T9" fmla="*/ 514 h 1270"/>
                <a:gd name="T10" fmla="*/ 254 w 835"/>
                <a:gd name="T11" fmla="*/ 631 h 1270"/>
                <a:gd name="T12" fmla="*/ 356 w 835"/>
                <a:gd name="T13" fmla="*/ 677 h 1270"/>
                <a:gd name="T14" fmla="*/ 547 w 835"/>
                <a:gd name="T15" fmla="*/ 818 h 1270"/>
                <a:gd name="T16" fmla="*/ 754 w 835"/>
                <a:gd name="T17" fmla="*/ 981 h 1270"/>
                <a:gd name="T18" fmla="*/ 859 w 835"/>
                <a:gd name="T19" fmla="*/ 1063 h 1270"/>
                <a:gd name="T20" fmla="*/ 893 w 835"/>
                <a:gd name="T21" fmla="*/ 1029 h 1270"/>
                <a:gd name="T22" fmla="*/ 928 w 835"/>
                <a:gd name="T23" fmla="*/ 1063 h 1270"/>
                <a:gd name="T24" fmla="*/ 980 w 835"/>
                <a:gd name="T25" fmla="*/ 1087 h 1270"/>
                <a:gd name="T26" fmla="*/ 1050 w 835"/>
                <a:gd name="T27" fmla="*/ 1134 h 1270"/>
                <a:gd name="T28" fmla="*/ 1101 w 835"/>
                <a:gd name="T29" fmla="*/ 923 h 1270"/>
                <a:gd name="T30" fmla="*/ 1015 w 835"/>
                <a:gd name="T31" fmla="*/ 795 h 1270"/>
                <a:gd name="T32" fmla="*/ 928 w 835"/>
                <a:gd name="T33" fmla="*/ 760 h 1270"/>
                <a:gd name="T34" fmla="*/ 842 w 835"/>
                <a:gd name="T35" fmla="*/ 712 h 1270"/>
                <a:gd name="T36" fmla="*/ 738 w 835"/>
                <a:gd name="T37" fmla="*/ 643 h 1270"/>
                <a:gd name="T38" fmla="*/ 686 w 835"/>
                <a:gd name="T39" fmla="*/ 620 h 1270"/>
                <a:gd name="T40" fmla="*/ 617 w 835"/>
                <a:gd name="T41" fmla="*/ 560 h 1270"/>
                <a:gd name="T42" fmla="*/ 547 w 835"/>
                <a:gd name="T43" fmla="*/ 503 h 1270"/>
                <a:gd name="T44" fmla="*/ 408 w 835"/>
                <a:gd name="T45" fmla="*/ 246 h 1270"/>
                <a:gd name="T46" fmla="*/ 271 w 835"/>
                <a:gd name="T47" fmla="*/ 105 h 1270"/>
                <a:gd name="T48" fmla="*/ 184 w 835"/>
                <a:gd name="T49" fmla="*/ 24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59">
              <a:extLst>
                <a:ext uri="{FF2B5EF4-FFF2-40B4-BE49-F238E27FC236}">
                  <a16:creationId xmlns:a16="http://schemas.microsoft.com/office/drawing/2014/main" id="{B7090152-70AC-DC24-1B01-FD578A9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60">
              <a:extLst>
                <a:ext uri="{FF2B5EF4-FFF2-40B4-BE49-F238E27FC236}">
                  <a16:creationId xmlns:a16="http://schemas.microsoft.com/office/drawing/2014/main" id="{6C5C1141-8B75-F0B2-B99E-6AFBC715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61">
              <a:extLst>
                <a:ext uri="{FF2B5EF4-FFF2-40B4-BE49-F238E27FC236}">
                  <a16:creationId xmlns:a16="http://schemas.microsoft.com/office/drawing/2014/main" id="{1D7CD055-E7A5-A5AB-0DA0-A16A4DF8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62">
              <a:extLst>
                <a:ext uri="{FF2B5EF4-FFF2-40B4-BE49-F238E27FC236}">
                  <a16:creationId xmlns:a16="http://schemas.microsoft.com/office/drawing/2014/main" id="{C46AEA2B-11F8-4940-B83D-DD8029DAF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63">
              <a:extLst>
                <a:ext uri="{FF2B5EF4-FFF2-40B4-BE49-F238E27FC236}">
                  <a16:creationId xmlns:a16="http://schemas.microsoft.com/office/drawing/2014/main" id="{F8339690-F9EA-4146-E8CE-EC6634A8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64">
              <a:extLst>
                <a:ext uri="{FF2B5EF4-FFF2-40B4-BE49-F238E27FC236}">
                  <a16:creationId xmlns:a16="http://schemas.microsoft.com/office/drawing/2014/main" id="{4355A26B-4D7E-D850-0AD3-30FBB20B8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5">
              <a:extLst>
                <a:ext uri="{FF2B5EF4-FFF2-40B4-BE49-F238E27FC236}">
                  <a16:creationId xmlns:a16="http://schemas.microsoft.com/office/drawing/2014/main" id="{B14E742A-C8C6-AC34-3B66-ED97817D0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6">
              <a:extLst>
                <a:ext uri="{FF2B5EF4-FFF2-40B4-BE49-F238E27FC236}">
                  <a16:creationId xmlns:a16="http://schemas.microsoft.com/office/drawing/2014/main" id="{5151914A-7039-9600-AC74-D28BCF73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67">
              <a:extLst>
                <a:ext uri="{FF2B5EF4-FFF2-40B4-BE49-F238E27FC236}">
                  <a16:creationId xmlns:a16="http://schemas.microsoft.com/office/drawing/2014/main" id="{6121A6EF-95FF-BDA0-3F43-2B259E0F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68">
              <a:extLst>
                <a:ext uri="{FF2B5EF4-FFF2-40B4-BE49-F238E27FC236}">
                  <a16:creationId xmlns:a16="http://schemas.microsoft.com/office/drawing/2014/main" id="{6022FD15-8777-B683-D545-1F87A6DD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93" name="Picture 69">
            <a:extLst>
              <a:ext uri="{FF2B5EF4-FFF2-40B4-BE49-F238E27FC236}">
                <a16:creationId xmlns:a16="http://schemas.microsoft.com/office/drawing/2014/main" id="{71311DEE-83F6-755A-EB18-5E98A7CD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304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70" descr="Bluebird05-animated-chick_in_flight">
            <a:extLst>
              <a:ext uri="{FF2B5EF4-FFF2-40B4-BE49-F238E27FC236}">
                <a16:creationId xmlns:a16="http://schemas.microsoft.com/office/drawing/2014/main" id="{F7383982-4C5B-2F64-1946-22279FEFB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1475" y="295275"/>
            <a:ext cx="11255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1" descr="Bluebird05-animated-chick_in_flight">
            <a:extLst>
              <a:ext uri="{FF2B5EF4-FFF2-40B4-BE49-F238E27FC236}">
                <a16:creationId xmlns:a16="http://schemas.microsoft.com/office/drawing/2014/main" id="{2BFBD69B-1939-1D91-2915-94F98C701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914400" y="-4763"/>
            <a:ext cx="11255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2" descr="Bluebird05-animated-chick_in_flight">
            <a:extLst>
              <a:ext uri="{FF2B5EF4-FFF2-40B4-BE49-F238E27FC236}">
                <a16:creationId xmlns:a16="http://schemas.microsoft.com/office/drawing/2014/main" id="{31F408BE-165A-90BA-696F-379D598218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 flipH="1">
            <a:off x="5103813" y="695325"/>
            <a:ext cx="1219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3" descr="Bluebird05-animated-chick_in_flight">
            <a:extLst>
              <a:ext uri="{FF2B5EF4-FFF2-40B4-BE49-F238E27FC236}">
                <a16:creationId xmlns:a16="http://schemas.microsoft.com/office/drawing/2014/main" id="{104D96B1-8AAC-ABCB-6D5B-3AD2D9955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 flipH="1">
            <a:off x="6708775" y="-146050"/>
            <a:ext cx="1293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0.1958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-0.21666 4.450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">
            <a:extLst>
              <a:ext uri="{FF2B5EF4-FFF2-40B4-BE49-F238E27FC236}">
                <a16:creationId xmlns:a16="http://schemas.microsoft.com/office/drawing/2014/main" id="{11E280FC-EEA2-ADA7-3B81-E8366F90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>
            <a:extLst>
              <a:ext uri="{FF2B5EF4-FFF2-40B4-BE49-F238E27FC236}">
                <a16:creationId xmlns:a16="http://schemas.microsoft.com/office/drawing/2014/main" id="{3492685D-2713-17F1-7455-52280DBB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>
            <a:extLst>
              <a:ext uri="{FF2B5EF4-FFF2-40B4-BE49-F238E27FC236}">
                <a16:creationId xmlns:a16="http://schemas.microsoft.com/office/drawing/2014/main" id="{8BE91D86-F794-28EA-9220-9FB75BFA49E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7000" y="1752600"/>
            <a:ext cx="2667000" cy="4779963"/>
            <a:chOff x="384" y="1200"/>
            <a:chExt cx="1815" cy="2819"/>
          </a:xfrm>
        </p:grpSpPr>
        <p:sp>
          <p:nvSpPr>
            <p:cNvPr id="12347" name="Freeform 5">
              <a:extLst>
                <a:ext uri="{FF2B5EF4-FFF2-40B4-BE49-F238E27FC236}">
                  <a16:creationId xmlns:a16="http://schemas.microsoft.com/office/drawing/2014/main" id="{79EBF76D-5BF6-F9F5-1D5D-74975634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">
              <a:extLst>
                <a:ext uri="{FF2B5EF4-FFF2-40B4-BE49-F238E27FC236}">
                  <a16:creationId xmlns:a16="http://schemas.microsoft.com/office/drawing/2014/main" id="{3E0E58FD-0916-833D-18DF-A7D02D3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124 h 139"/>
                <a:gd name="T2" fmla="*/ 393 w 484"/>
                <a:gd name="T3" fmla="*/ 77 h 139"/>
                <a:gd name="T4" fmla="*/ 432 w 484"/>
                <a:gd name="T5" fmla="*/ 29 h 139"/>
                <a:gd name="T6" fmla="*/ 484 w 484"/>
                <a:gd name="T7" fmla="*/ 318 h 139"/>
                <a:gd name="T8" fmla="*/ 471 w 484"/>
                <a:gd name="T9" fmla="*/ 461 h 139"/>
                <a:gd name="T10" fmla="*/ 393 w 484"/>
                <a:gd name="T11" fmla="*/ 509 h 139"/>
                <a:gd name="T12" fmla="*/ 118 w 484"/>
                <a:gd name="T13" fmla="*/ 461 h 139"/>
                <a:gd name="T14" fmla="*/ 39 w 484"/>
                <a:gd name="T15" fmla="*/ 272 h 139"/>
                <a:gd name="T16" fmla="*/ 0 w 484"/>
                <a:gd name="T17" fmla="*/ 224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7">
              <a:extLst>
                <a:ext uri="{FF2B5EF4-FFF2-40B4-BE49-F238E27FC236}">
                  <a16:creationId xmlns:a16="http://schemas.microsoft.com/office/drawing/2014/main" id="{11AECC80-1467-EA00-EA84-97E8993B6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4 w 1401"/>
                <a:gd name="T1" fmla="*/ 189 h 1510"/>
                <a:gd name="T2" fmla="*/ 152 w 1401"/>
                <a:gd name="T3" fmla="*/ 490 h 1510"/>
                <a:gd name="T4" fmla="*/ 200 w 1401"/>
                <a:gd name="T5" fmla="*/ 620 h 1510"/>
                <a:gd name="T6" fmla="*/ 125 w 1401"/>
                <a:gd name="T7" fmla="*/ 1339 h 1510"/>
                <a:gd name="T8" fmla="*/ 51 w 1401"/>
                <a:gd name="T9" fmla="*/ 1468 h 1510"/>
                <a:gd name="T10" fmla="*/ 0 w 1401"/>
                <a:gd name="T11" fmla="*/ 1611 h 1510"/>
                <a:gd name="T12" fmla="*/ 614 w 1401"/>
                <a:gd name="T13" fmla="*/ 1655 h 1510"/>
                <a:gd name="T14" fmla="*/ 951 w 1401"/>
                <a:gd name="T15" fmla="*/ 1641 h 1510"/>
                <a:gd name="T16" fmla="*/ 914 w 1401"/>
                <a:gd name="T17" fmla="*/ 1611 h 1510"/>
                <a:gd name="T18" fmla="*/ 864 w 1401"/>
                <a:gd name="T19" fmla="*/ 1482 h 1510"/>
                <a:gd name="T20" fmla="*/ 889 w 1401"/>
                <a:gd name="T21" fmla="*/ 1267 h 1510"/>
                <a:gd name="T22" fmla="*/ 877 w 1401"/>
                <a:gd name="T23" fmla="*/ 563 h 1510"/>
                <a:gd name="T24" fmla="*/ 902 w 1401"/>
                <a:gd name="T25" fmla="*/ 879 h 1510"/>
                <a:gd name="T26" fmla="*/ 951 w 1401"/>
                <a:gd name="T27" fmla="*/ 1382 h 1510"/>
                <a:gd name="T28" fmla="*/ 977 w 1401"/>
                <a:gd name="T29" fmla="*/ 1555 h 1510"/>
                <a:gd name="T30" fmla="*/ 990 w 1401"/>
                <a:gd name="T31" fmla="*/ 1641 h 1510"/>
                <a:gd name="T32" fmla="*/ 1140 w 1401"/>
                <a:gd name="T33" fmla="*/ 1568 h 1510"/>
                <a:gd name="T34" fmla="*/ 1015 w 1401"/>
                <a:gd name="T35" fmla="*/ 1597 h 1510"/>
                <a:gd name="T36" fmla="*/ 1052 w 1401"/>
                <a:gd name="T37" fmla="*/ 1583 h 1510"/>
                <a:gd name="T38" fmla="*/ 1089 w 1401"/>
                <a:gd name="T39" fmla="*/ 1568 h 1510"/>
                <a:gd name="T40" fmla="*/ 1340 w 1401"/>
                <a:gd name="T41" fmla="*/ 1583 h 1510"/>
                <a:gd name="T42" fmla="*/ 1277 w 1401"/>
                <a:gd name="T43" fmla="*/ 1468 h 1510"/>
                <a:gd name="T44" fmla="*/ 1227 w 1401"/>
                <a:gd name="T45" fmla="*/ 1354 h 1510"/>
                <a:gd name="T46" fmla="*/ 1227 w 1401"/>
                <a:gd name="T47" fmla="*/ 1224 h 1510"/>
                <a:gd name="T48" fmla="*/ 1253 w 1401"/>
                <a:gd name="T49" fmla="*/ 1023 h 1510"/>
                <a:gd name="T50" fmla="*/ 1239 w 1401"/>
                <a:gd name="T51" fmla="*/ 61 h 1510"/>
                <a:gd name="T52" fmla="*/ 1089 w 1401"/>
                <a:gd name="T53" fmla="*/ 117 h 1510"/>
                <a:gd name="T54" fmla="*/ 964 w 1401"/>
                <a:gd name="T55" fmla="*/ 160 h 1510"/>
                <a:gd name="T56" fmla="*/ 889 w 1401"/>
                <a:gd name="T57" fmla="*/ 132 h 1510"/>
                <a:gd name="T58" fmla="*/ 852 w 1401"/>
                <a:gd name="T59" fmla="*/ 89 h 1510"/>
                <a:gd name="T60" fmla="*/ 789 w 1401"/>
                <a:gd name="T61" fmla="*/ 45 h 1510"/>
                <a:gd name="T62" fmla="*/ 801 w 1401"/>
                <a:gd name="T63" fmla="*/ 175 h 1510"/>
                <a:gd name="T64" fmla="*/ 814 w 1401"/>
                <a:gd name="T65" fmla="*/ 218 h 1510"/>
                <a:gd name="T66" fmla="*/ 840 w 1401"/>
                <a:gd name="T67" fmla="*/ 247 h 1510"/>
                <a:gd name="T68" fmla="*/ 814 w 1401"/>
                <a:gd name="T69" fmla="*/ 276 h 1510"/>
                <a:gd name="T70" fmla="*/ 702 w 1401"/>
                <a:gd name="T71" fmla="*/ 290 h 1510"/>
                <a:gd name="T72" fmla="*/ 439 w 1401"/>
                <a:gd name="T73" fmla="*/ 304 h 1510"/>
                <a:gd name="T74" fmla="*/ 226 w 1401"/>
                <a:gd name="T75" fmla="*/ 290 h 1510"/>
                <a:gd name="T76" fmla="*/ 88 w 1401"/>
                <a:gd name="T77" fmla="*/ 203 h 1510"/>
                <a:gd name="T78" fmla="*/ 64 w 1401"/>
                <a:gd name="T79" fmla="*/ 189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8">
              <a:extLst>
                <a:ext uri="{FF2B5EF4-FFF2-40B4-BE49-F238E27FC236}">
                  <a16:creationId xmlns:a16="http://schemas.microsoft.com/office/drawing/2014/main" id="{7F072689-5C45-B831-8F1E-2DA4810B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9">
              <a:extLst>
                <a:ext uri="{FF2B5EF4-FFF2-40B4-BE49-F238E27FC236}">
                  <a16:creationId xmlns:a16="http://schemas.microsoft.com/office/drawing/2014/main" id="{F7EED96A-0013-F4BE-D9B6-E92C5C48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10">
              <a:extLst>
                <a:ext uri="{FF2B5EF4-FFF2-40B4-BE49-F238E27FC236}">
                  <a16:creationId xmlns:a16="http://schemas.microsoft.com/office/drawing/2014/main" id="{F1C604D2-C567-37D2-9587-8FC68547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11">
              <a:extLst>
                <a:ext uri="{FF2B5EF4-FFF2-40B4-BE49-F238E27FC236}">
                  <a16:creationId xmlns:a16="http://schemas.microsoft.com/office/drawing/2014/main" id="{562B0865-0731-F86A-0000-E038FCDE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12">
              <a:extLst>
                <a:ext uri="{FF2B5EF4-FFF2-40B4-BE49-F238E27FC236}">
                  <a16:creationId xmlns:a16="http://schemas.microsoft.com/office/drawing/2014/main" id="{73B28577-E362-20F6-626A-36182763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13">
              <a:extLst>
                <a:ext uri="{FF2B5EF4-FFF2-40B4-BE49-F238E27FC236}">
                  <a16:creationId xmlns:a16="http://schemas.microsoft.com/office/drawing/2014/main" id="{6C7BC8B9-2599-9DFF-B1A2-A944721AE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14">
              <a:extLst>
                <a:ext uri="{FF2B5EF4-FFF2-40B4-BE49-F238E27FC236}">
                  <a16:creationId xmlns:a16="http://schemas.microsoft.com/office/drawing/2014/main" id="{0B9954D7-F21C-437F-E7B0-D6253E34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15">
              <a:extLst>
                <a:ext uri="{FF2B5EF4-FFF2-40B4-BE49-F238E27FC236}">
                  <a16:creationId xmlns:a16="http://schemas.microsoft.com/office/drawing/2014/main" id="{3FED6BE1-11D0-0A57-09FA-4E9EDDE2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6">
              <a:extLst>
                <a:ext uri="{FF2B5EF4-FFF2-40B4-BE49-F238E27FC236}">
                  <a16:creationId xmlns:a16="http://schemas.microsoft.com/office/drawing/2014/main" id="{A2967234-E452-999A-4F5D-196A5355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17">
              <a:extLst>
                <a:ext uri="{FF2B5EF4-FFF2-40B4-BE49-F238E27FC236}">
                  <a16:creationId xmlns:a16="http://schemas.microsoft.com/office/drawing/2014/main" id="{819583A5-172D-A851-A433-5AE85FAC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18">
              <a:extLst>
                <a:ext uri="{FF2B5EF4-FFF2-40B4-BE49-F238E27FC236}">
                  <a16:creationId xmlns:a16="http://schemas.microsoft.com/office/drawing/2014/main" id="{17083FCA-A7FE-A53B-FEA0-67CDF459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19">
              <a:extLst>
                <a:ext uri="{FF2B5EF4-FFF2-40B4-BE49-F238E27FC236}">
                  <a16:creationId xmlns:a16="http://schemas.microsoft.com/office/drawing/2014/main" id="{D811B87E-585A-FCC1-5418-60F5E712D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20">
              <a:extLst>
                <a:ext uri="{FF2B5EF4-FFF2-40B4-BE49-F238E27FC236}">
                  <a16:creationId xmlns:a16="http://schemas.microsoft.com/office/drawing/2014/main" id="{FB674EF0-A341-500D-1230-1C3C2A548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21">
              <a:extLst>
                <a:ext uri="{FF2B5EF4-FFF2-40B4-BE49-F238E27FC236}">
                  <a16:creationId xmlns:a16="http://schemas.microsoft.com/office/drawing/2014/main" id="{2DA1DCCA-56AE-4D13-43A0-D171AC21A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22">
              <a:extLst>
                <a:ext uri="{FF2B5EF4-FFF2-40B4-BE49-F238E27FC236}">
                  <a16:creationId xmlns:a16="http://schemas.microsoft.com/office/drawing/2014/main" id="{96DCEC67-92DE-C29D-E6BD-1A9B0BD7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23">
              <a:extLst>
                <a:ext uri="{FF2B5EF4-FFF2-40B4-BE49-F238E27FC236}">
                  <a16:creationId xmlns:a16="http://schemas.microsoft.com/office/drawing/2014/main" id="{0CD8EABE-48C4-7E08-66A1-D05866843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84 w 835"/>
                <a:gd name="T1" fmla="*/ 24 h 1270"/>
                <a:gd name="T2" fmla="*/ 149 w 835"/>
                <a:gd name="T3" fmla="*/ 0 h 1270"/>
                <a:gd name="T4" fmla="*/ 28 w 835"/>
                <a:gd name="T5" fmla="*/ 81 h 1270"/>
                <a:gd name="T6" fmla="*/ 28 w 835"/>
                <a:gd name="T7" fmla="*/ 351 h 1270"/>
                <a:gd name="T8" fmla="*/ 80 w 835"/>
                <a:gd name="T9" fmla="*/ 514 h 1270"/>
                <a:gd name="T10" fmla="*/ 254 w 835"/>
                <a:gd name="T11" fmla="*/ 631 h 1270"/>
                <a:gd name="T12" fmla="*/ 356 w 835"/>
                <a:gd name="T13" fmla="*/ 677 h 1270"/>
                <a:gd name="T14" fmla="*/ 547 w 835"/>
                <a:gd name="T15" fmla="*/ 818 h 1270"/>
                <a:gd name="T16" fmla="*/ 754 w 835"/>
                <a:gd name="T17" fmla="*/ 981 h 1270"/>
                <a:gd name="T18" fmla="*/ 859 w 835"/>
                <a:gd name="T19" fmla="*/ 1063 h 1270"/>
                <a:gd name="T20" fmla="*/ 893 w 835"/>
                <a:gd name="T21" fmla="*/ 1029 h 1270"/>
                <a:gd name="T22" fmla="*/ 928 w 835"/>
                <a:gd name="T23" fmla="*/ 1063 h 1270"/>
                <a:gd name="T24" fmla="*/ 980 w 835"/>
                <a:gd name="T25" fmla="*/ 1087 h 1270"/>
                <a:gd name="T26" fmla="*/ 1050 w 835"/>
                <a:gd name="T27" fmla="*/ 1134 h 1270"/>
                <a:gd name="T28" fmla="*/ 1101 w 835"/>
                <a:gd name="T29" fmla="*/ 923 h 1270"/>
                <a:gd name="T30" fmla="*/ 1015 w 835"/>
                <a:gd name="T31" fmla="*/ 795 h 1270"/>
                <a:gd name="T32" fmla="*/ 928 w 835"/>
                <a:gd name="T33" fmla="*/ 760 h 1270"/>
                <a:gd name="T34" fmla="*/ 842 w 835"/>
                <a:gd name="T35" fmla="*/ 712 h 1270"/>
                <a:gd name="T36" fmla="*/ 738 w 835"/>
                <a:gd name="T37" fmla="*/ 643 h 1270"/>
                <a:gd name="T38" fmla="*/ 686 w 835"/>
                <a:gd name="T39" fmla="*/ 620 h 1270"/>
                <a:gd name="T40" fmla="*/ 617 w 835"/>
                <a:gd name="T41" fmla="*/ 560 h 1270"/>
                <a:gd name="T42" fmla="*/ 547 w 835"/>
                <a:gd name="T43" fmla="*/ 503 h 1270"/>
                <a:gd name="T44" fmla="*/ 408 w 835"/>
                <a:gd name="T45" fmla="*/ 246 h 1270"/>
                <a:gd name="T46" fmla="*/ 271 w 835"/>
                <a:gd name="T47" fmla="*/ 105 h 1270"/>
                <a:gd name="T48" fmla="*/ 184 w 835"/>
                <a:gd name="T49" fmla="*/ 24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24">
            <a:extLst>
              <a:ext uri="{FF2B5EF4-FFF2-40B4-BE49-F238E27FC236}">
                <a16:creationId xmlns:a16="http://schemas.microsoft.com/office/drawing/2014/main" id="{F6CD05DD-89C6-4321-C034-9613C1C01B7A}"/>
              </a:ext>
            </a:extLst>
          </p:cNvPr>
          <p:cNvGrpSpPr>
            <a:grpSpLocks/>
          </p:cNvGrpSpPr>
          <p:nvPr/>
        </p:nvGrpSpPr>
        <p:grpSpPr bwMode="auto">
          <a:xfrm rot="21115384" flipH="1">
            <a:off x="6019800" y="609600"/>
            <a:ext cx="2438400" cy="2057400"/>
            <a:chOff x="720" y="528"/>
            <a:chExt cx="1575" cy="1229"/>
          </a:xfrm>
        </p:grpSpPr>
        <p:sp>
          <p:nvSpPr>
            <p:cNvPr id="12301" name="Freeform 25">
              <a:extLst>
                <a:ext uri="{FF2B5EF4-FFF2-40B4-BE49-F238E27FC236}">
                  <a16:creationId xmlns:a16="http://schemas.microsoft.com/office/drawing/2014/main" id="{A51F3468-8643-7214-CBD4-BF9C7F370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0 h 140"/>
                <a:gd name="T4" fmla="*/ 0 w 183"/>
                <a:gd name="T5" fmla="*/ 97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26">
              <a:extLst>
                <a:ext uri="{FF2B5EF4-FFF2-40B4-BE49-F238E27FC236}">
                  <a16:creationId xmlns:a16="http://schemas.microsoft.com/office/drawing/2014/main" id="{4E15C439-CE2C-3C87-7368-0BECB1D9D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0 h 140"/>
                <a:gd name="T4" fmla="*/ 0 w 183"/>
                <a:gd name="T5" fmla="*/ 9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27">
              <a:extLst>
                <a:ext uri="{FF2B5EF4-FFF2-40B4-BE49-F238E27FC236}">
                  <a16:creationId xmlns:a16="http://schemas.microsoft.com/office/drawing/2014/main" id="{DE589F20-2908-61CC-61D6-1C54BEBC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0 h 140"/>
                <a:gd name="T4" fmla="*/ 0 w 183"/>
                <a:gd name="T5" fmla="*/ 97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28">
              <a:extLst>
                <a:ext uri="{FF2B5EF4-FFF2-40B4-BE49-F238E27FC236}">
                  <a16:creationId xmlns:a16="http://schemas.microsoft.com/office/drawing/2014/main" id="{FC96C7DD-9302-03B8-3533-070B84573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29">
              <a:extLst>
                <a:ext uri="{FF2B5EF4-FFF2-40B4-BE49-F238E27FC236}">
                  <a16:creationId xmlns:a16="http://schemas.microsoft.com/office/drawing/2014/main" id="{7A6D0C4A-F99F-F45F-A9C4-342B19168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30">
              <a:extLst>
                <a:ext uri="{FF2B5EF4-FFF2-40B4-BE49-F238E27FC236}">
                  <a16:creationId xmlns:a16="http://schemas.microsoft.com/office/drawing/2014/main" id="{A2E477E3-4324-6F55-DAA4-FA74ECE5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31">
              <a:extLst>
                <a:ext uri="{FF2B5EF4-FFF2-40B4-BE49-F238E27FC236}">
                  <a16:creationId xmlns:a16="http://schemas.microsoft.com/office/drawing/2014/main" id="{CB187F1A-F153-77C6-B212-69C65AB8A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32">
              <a:extLst>
                <a:ext uri="{FF2B5EF4-FFF2-40B4-BE49-F238E27FC236}">
                  <a16:creationId xmlns:a16="http://schemas.microsoft.com/office/drawing/2014/main" id="{9E099264-82C7-A888-1193-D212EFE7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1 w 68"/>
                <a:gd name="T3" fmla="*/ 469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33">
              <a:extLst>
                <a:ext uri="{FF2B5EF4-FFF2-40B4-BE49-F238E27FC236}">
                  <a16:creationId xmlns:a16="http://schemas.microsoft.com/office/drawing/2014/main" id="{D4F61A96-BA7D-864A-9FB1-9875B74B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34">
              <a:extLst>
                <a:ext uri="{FF2B5EF4-FFF2-40B4-BE49-F238E27FC236}">
                  <a16:creationId xmlns:a16="http://schemas.microsoft.com/office/drawing/2014/main" id="{9362C444-F171-0B62-58E0-637CFBC4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35">
              <a:extLst>
                <a:ext uri="{FF2B5EF4-FFF2-40B4-BE49-F238E27FC236}">
                  <a16:creationId xmlns:a16="http://schemas.microsoft.com/office/drawing/2014/main" id="{01D4209D-CDAE-1973-2CDC-A9B8B37E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36">
              <a:extLst>
                <a:ext uri="{FF2B5EF4-FFF2-40B4-BE49-F238E27FC236}">
                  <a16:creationId xmlns:a16="http://schemas.microsoft.com/office/drawing/2014/main" id="{0096D331-23DD-4F51-47AF-250C2133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37">
              <a:extLst>
                <a:ext uri="{FF2B5EF4-FFF2-40B4-BE49-F238E27FC236}">
                  <a16:creationId xmlns:a16="http://schemas.microsoft.com/office/drawing/2014/main" id="{22425C5C-B3BE-06BA-6672-39525FC1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38">
              <a:extLst>
                <a:ext uri="{FF2B5EF4-FFF2-40B4-BE49-F238E27FC236}">
                  <a16:creationId xmlns:a16="http://schemas.microsoft.com/office/drawing/2014/main" id="{6F58EE15-4D5C-F06C-EBAA-B95024C0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39">
              <a:extLst>
                <a:ext uri="{FF2B5EF4-FFF2-40B4-BE49-F238E27FC236}">
                  <a16:creationId xmlns:a16="http://schemas.microsoft.com/office/drawing/2014/main" id="{9DAD00AD-E1A2-4CCE-4844-0CCFCD1F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40">
              <a:extLst>
                <a:ext uri="{FF2B5EF4-FFF2-40B4-BE49-F238E27FC236}">
                  <a16:creationId xmlns:a16="http://schemas.microsoft.com/office/drawing/2014/main" id="{F8BEF4CD-2F4A-7043-875C-1C75AF22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41">
              <a:extLst>
                <a:ext uri="{FF2B5EF4-FFF2-40B4-BE49-F238E27FC236}">
                  <a16:creationId xmlns:a16="http://schemas.microsoft.com/office/drawing/2014/main" id="{F01D5341-C159-344E-5B8E-D0B67AA3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42">
              <a:extLst>
                <a:ext uri="{FF2B5EF4-FFF2-40B4-BE49-F238E27FC236}">
                  <a16:creationId xmlns:a16="http://schemas.microsoft.com/office/drawing/2014/main" id="{701BDE0E-58CE-DD5C-584F-519B267D0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3">
              <a:extLst>
                <a:ext uri="{FF2B5EF4-FFF2-40B4-BE49-F238E27FC236}">
                  <a16:creationId xmlns:a16="http://schemas.microsoft.com/office/drawing/2014/main" id="{86501506-83E5-EB93-2A33-9C15E542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4">
              <a:extLst>
                <a:ext uri="{FF2B5EF4-FFF2-40B4-BE49-F238E27FC236}">
                  <a16:creationId xmlns:a16="http://schemas.microsoft.com/office/drawing/2014/main" id="{C00FD02A-6FF5-1E49-858A-0C3ACF1A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5">
              <a:extLst>
                <a:ext uri="{FF2B5EF4-FFF2-40B4-BE49-F238E27FC236}">
                  <a16:creationId xmlns:a16="http://schemas.microsoft.com/office/drawing/2014/main" id="{CD78B0C1-AEE9-E87F-5D90-6F3B7725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6">
              <a:extLst>
                <a:ext uri="{FF2B5EF4-FFF2-40B4-BE49-F238E27FC236}">
                  <a16:creationId xmlns:a16="http://schemas.microsoft.com/office/drawing/2014/main" id="{6CFE2ADC-FAFC-6D74-990B-F0C4714A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48 w 1113"/>
                <a:gd name="T1" fmla="*/ 346 h 894"/>
                <a:gd name="T2" fmla="*/ 385 w 1113"/>
                <a:gd name="T3" fmla="*/ 75 h 894"/>
                <a:gd name="T4" fmla="*/ 480 w 1113"/>
                <a:gd name="T5" fmla="*/ 5 h 894"/>
                <a:gd name="T6" fmla="*/ 713 w 1113"/>
                <a:gd name="T7" fmla="*/ 75 h 894"/>
                <a:gd name="T8" fmla="*/ 905 w 1113"/>
                <a:gd name="T9" fmla="*/ 95 h 894"/>
                <a:gd name="T10" fmla="*/ 1028 w 1113"/>
                <a:gd name="T11" fmla="*/ 202 h 894"/>
                <a:gd name="T12" fmla="*/ 1028 w 1113"/>
                <a:gd name="T13" fmla="*/ 311 h 894"/>
                <a:gd name="T14" fmla="*/ 1042 w 1113"/>
                <a:gd name="T15" fmla="*/ 417 h 894"/>
                <a:gd name="T16" fmla="*/ 1096 w 1113"/>
                <a:gd name="T17" fmla="*/ 814 h 894"/>
                <a:gd name="T18" fmla="*/ 1125 w 1113"/>
                <a:gd name="T19" fmla="*/ 958 h 894"/>
                <a:gd name="T20" fmla="*/ 1166 w 1113"/>
                <a:gd name="T21" fmla="*/ 994 h 894"/>
                <a:gd name="T22" fmla="*/ 1125 w 1113"/>
                <a:gd name="T23" fmla="*/ 975 h 894"/>
                <a:gd name="T24" fmla="*/ 1001 w 1113"/>
                <a:gd name="T25" fmla="*/ 958 h 894"/>
                <a:gd name="T26" fmla="*/ 946 w 1113"/>
                <a:gd name="T27" fmla="*/ 1066 h 894"/>
                <a:gd name="T28" fmla="*/ 891 w 1113"/>
                <a:gd name="T29" fmla="*/ 1173 h 894"/>
                <a:gd name="T30" fmla="*/ 795 w 1113"/>
                <a:gd name="T31" fmla="*/ 1084 h 894"/>
                <a:gd name="T32" fmla="*/ 741 w 1113"/>
                <a:gd name="T33" fmla="*/ 1120 h 894"/>
                <a:gd name="T34" fmla="*/ 659 w 1113"/>
                <a:gd name="T35" fmla="*/ 1156 h 894"/>
                <a:gd name="T36" fmla="*/ 549 w 1113"/>
                <a:gd name="T37" fmla="*/ 1138 h 894"/>
                <a:gd name="T38" fmla="*/ 411 w 1113"/>
                <a:gd name="T39" fmla="*/ 1120 h 894"/>
                <a:gd name="T40" fmla="*/ 385 w 1113"/>
                <a:gd name="T41" fmla="*/ 1173 h 894"/>
                <a:gd name="T42" fmla="*/ 328 w 1113"/>
                <a:gd name="T43" fmla="*/ 1084 h 894"/>
                <a:gd name="T44" fmla="*/ 233 w 1113"/>
                <a:gd name="T45" fmla="*/ 1120 h 894"/>
                <a:gd name="T46" fmla="*/ 150 w 1113"/>
                <a:gd name="T47" fmla="*/ 1210 h 894"/>
                <a:gd name="T48" fmla="*/ 0 w 1113"/>
                <a:gd name="T49" fmla="*/ 975 h 894"/>
                <a:gd name="T50" fmla="*/ 150 w 1113"/>
                <a:gd name="T51" fmla="*/ 760 h 894"/>
                <a:gd name="T52" fmla="*/ 28 w 1113"/>
                <a:gd name="T53" fmla="*/ 724 h 894"/>
                <a:gd name="T54" fmla="*/ 70 w 1113"/>
                <a:gd name="T55" fmla="*/ 633 h 894"/>
                <a:gd name="T56" fmla="*/ 96 w 1113"/>
                <a:gd name="T57" fmla="*/ 580 h 894"/>
                <a:gd name="T58" fmla="*/ 178 w 1113"/>
                <a:gd name="T59" fmla="*/ 471 h 894"/>
                <a:gd name="T60" fmla="*/ 207 w 1113"/>
                <a:gd name="T61" fmla="*/ 365 h 894"/>
                <a:gd name="T62" fmla="*/ 248 w 1113"/>
                <a:gd name="T63" fmla="*/ 346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7">
              <a:extLst>
                <a:ext uri="{FF2B5EF4-FFF2-40B4-BE49-F238E27FC236}">
                  <a16:creationId xmlns:a16="http://schemas.microsoft.com/office/drawing/2014/main" id="{7EECEB67-F442-3B10-7653-6FE95357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82 h 643"/>
                <a:gd name="T2" fmla="*/ 164 w 954"/>
                <a:gd name="T3" fmla="*/ 91 h 643"/>
                <a:gd name="T4" fmla="*/ 177 w 954"/>
                <a:gd name="T5" fmla="*/ 46 h 643"/>
                <a:gd name="T6" fmla="*/ 216 w 954"/>
                <a:gd name="T7" fmla="*/ 30 h 643"/>
                <a:gd name="T8" fmla="*/ 256 w 954"/>
                <a:gd name="T9" fmla="*/ 0 h 643"/>
                <a:gd name="T10" fmla="*/ 452 w 954"/>
                <a:gd name="T11" fmla="*/ 15 h 643"/>
                <a:gd name="T12" fmla="*/ 478 w 954"/>
                <a:gd name="T13" fmla="*/ 46 h 643"/>
                <a:gd name="T14" fmla="*/ 504 w 954"/>
                <a:gd name="T15" fmla="*/ 15 h 643"/>
                <a:gd name="T16" fmla="*/ 648 w 954"/>
                <a:gd name="T17" fmla="*/ 30 h 643"/>
                <a:gd name="T18" fmla="*/ 792 w 954"/>
                <a:gd name="T19" fmla="*/ 273 h 643"/>
                <a:gd name="T20" fmla="*/ 845 w 954"/>
                <a:gd name="T21" fmla="*/ 347 h 643"/>
                <a:gd name="T22" fmla="*/ 936 w 954"/>
                <a:gd name="T23" fmla="*/ 393 h 643"/>
                <a:gd name="T24" fmla="*/ 923 w 954"/>
                <a:gd name="T25" fmla="*/ 590 h 643"/>
                <a:gd name="T26" fmla="*/ 819 w 954"/>
                <a:gd name="T27" fmla="*/ 605 h 643"/>
                <a:gd name="T28" fmla="*/ 779 w 954"/>
                <a:gd name="T29" fmla="*/ 635 h 643"/>
                <a:gd name="T30" fmla="*/ 740 w 954"/>
                <a:gd name="T31" fmla="*/ 650 h 643"/>
                <a:gd name="T32" fmla="*/ 544 w 954"/>
                <a:gd name="T33" fmla="*/ 680 h 643"/>
                <a:gd name="T34" fmla="*/ 112 w 954"/>
                <a:gd name="T35" fmla="*/ 695 h 643"/>
                <a:gd name="T36" fmla="*/ 33 w 954"/>
                <a:gd name="T37" fmla="*/ 560 h 643"/>
                <a:gd name="T38" fmla="*/ 46 w 954"/>
                <a:gd name="T39" fmla="*/ 273 h 643"/>
                <a:gd name="T40" fmla="*/ 86 w 954"/>
                <a:gd name="T41" fmla="*/ 243 h 643"/>
                <a:gd name="T42" fmla="*/ 125 w 954"/>
                <a:gd name="T43" fmla="*/ 197 h 643"/>
                <a:gd name="T44" fmla="*/ 164 w 954"/>
                <a:gd name="T45" fmla="*/ 167 h 643"/>
                <a:gd name="T46" fmla="*/ 112 w 954"/>
                <a:gd name="T47" fmla="*/ 182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8">
              <a:extLst>
                <a:ext uri="{FF2B5EF4-FFF2-40B4-BE49-F238E27FC236}">
                  <a16:creationId xmlns:a16="http://schemas.microsoft.com/office/drawing/2014/main" id="{257B9DF7-9EDA-B4FD-99BD-6D0177BAB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9">
              <a:extLst>
                <a:ext uri="{FF2B5EF4-FFF2-40B4-BE49-F238E27FC236}">
                  <a16:creationId xmlns:a16="http://schemas.microsoft.com/office/drawing/2014/main" id="{0E87E999-0470-03DA-8927-07909BA9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50">
              <a:extLst>
                <a:ext uri="{FF2B5EF4-FFF2-40B4-BE49-F238E27FC236}">
                  <a16:creationId xmlns:a16="http://schemas.microsoft.com/office/drawing/2014/main" id="{93D55030-A6AC-F244-FA15-70801AC7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51">
              <a:extLst>
                <a:ext uri="{FF2B5EF4-FFF2-40B4-BE49-F238E27FC236}">
                  <a16:creationId xmlns:a16="http://schemas.microsoft.com/office/drawing/2014/main" id="{A7633D4B-48F5-C833-15F8-4CB61F78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38 w 312"/>
                <a:gd name="T1" fmla="*/ 1 h 118"/>
                <a:gd name="T2" fmla="*/ 27 w 312"/>
                <a:gd name="T3" fmla="*/ 4 h 118"/>
                <a:gd name="T4" fmla="*/ 105 w 312"/>
                <a:gd name="T5" fmla="*/ 8 h 118"/>
                <a:gd name="T6" fmla="*/ 138 w 312"/>
                <a:gd name="T7" fmla="*/ 17 h 118"/>
                <a:gd name="T8" fmla="*/ 194 w 312"/>
                <a:gd name="T9" fmla="*/ 37 h 118"/>
                <a:gd name="T10" fmla="*/ 227 w 312"/>
                <a:gd name="T11" fmla="*/ 29 h 118"/>
                <a:gd name="T12" fmla="*/ 23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52">
              <a:extLst>
                <a:ext uri="{FF2B5EF4-FFF2-40B4-BE49-F238E27FC236}">
                  <a16:creationId xmlns:a16="http://schemas.microsoft.com/office/drawing/2014/main" id="{5CF020C4-0154-B2C4-C2AF-34EE1DCF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53">
              <a:extLst>
                <a:ext uri="{FF2B5EF4-FFF2-40B4-BE49-F238E27FC236}">
                  <a16:creationId xmlns:a16="http://schemas.microsoft.com/office/drawing/2014/main" id="{BFF19F3A-5F0E-DE86-E7F8-048ADD62C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54">
              <a:extLst>
                <a:ext uri="{FF2B5EF4-FFF2-40B4-BE49-F238E27FC236}">
                  <a16:creationId xmlns:a16="http://schemas.microsoft.com/office/drawing/2014/main" id="{2FCE1C50-CD73-4ED2-9F4E-1CCE95C9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55">
              <a:extLst>
                <a:ext uri="{FF2B5EF4-FFF2-40B4-BE49-F238E27FC236}">
                  <a16:creationId xmlns:a16="http://schemas.microsoft.com/office/drawing/2014/main" id="{98479FBB-F5B1-7321-12F7-91674E61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56">
              <a:extLst>
                <a:ext uri="{FF2B5EF4-FFF2-40B4-BE49-F238E27FC236}">
                  <a16:creationId xmlns:a16="http://schemas.microsoft.com/office/drawing/2014/main" id="{926B2326-BEA4-55BA-33E7-5946EE63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57">
              <a:extLst>
                <a:ext uri="{FF2B5EF4-FFF2-40B4-BE49-F238E27FC236}">
                  <a16:creationId xmlns:a16="http://schemas.microsoft.com/office/drawing/2014/main" id="{E5CB0261-BEB8-012D-B36F-D8698CC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58">
              <a:extLst>
                <a:ext uri="{FF2B5EF4-FFF2-40B4-BE49-F238E27FC236}">
                  <a16:creationId xmlns:a16="http://schemas.microsoft.com/office/drawing/2014/main" id="{18DCB77D-FFF9-89D7-8EBD-1F65E0FDE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59">
              <a:extLst>
                <a:ext uri="{FF2B5EF4-FFF2-40B4-BE49-F238E27FC236}">
                  <a16:creationId xmlns:a16="http://schemas.microsoft.com/office/drawing/2014/main" id="{932CE88B-6B9B-C0C6-F4FA-4620868D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60">
              <a:extLst>
                <a:ext uri="{FF2B5EF4-FFF2-40B4-BE49-F238E27FC236}">
                  <a16:creationId xmlns:a16="http://schemas.microsoft.com/office/drawing/2014/main" id="{7C7FE145-ADF7-0F62-DA6E-DC74BB7BE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61">
              <a:extLst>
                <a:ext uri="{FF2B5EF4-FFF2-40B4-BE49-F238E27FC236}">
                  <a16:creationId xmlns:a16="http://schemas.microsoft.com/office/drawing/2014/main" id="{E651C899-2E5D-C033-D358-17A224B7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62">
              <a:extLst>
                <a:ext uri="{FF2B5EF4-FFF2-40B4-BE49-F238E27FC236}">
                  <a16:creationId xmlns:a16="http://schemas.microsoft.com/office/drawing/2014/main" id="{85B58B5E-6E5E-1DC8-6E16-623A8153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63">
              <a:extLst>
                <a:ext uri="{FF2B5EF4-FFF2-40B4-BE49-F238E27FC236}">
                  <a16:creationId xmlns:a16="http://schemas.microsoft.com/office/drawing/2014/main" id="{E8AE96ED-B6A6-3852-5F27-53B2AA57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64">
              <a:extLst>
                <a:ext uri="{FF2B5EF4-FFF2-40B4-BE49-F238E27FC236}">
                  <a16:creationId xmlns:a16="http://schemas.microsoft.com/office/drawing/2014/main" id="{EF9B3E96-BA0B-BDC6-5C8C-D6039BE4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65">
              <a:extLst>
                <a:ext uri="{FF2B5EF4-FFF2-40B4-BE49-F238E27FC236}">
                  <a16:creationId xmlns:a16="http://schemas.microsoft.com/office/drawing/2014/main" id="{E2AA9508-5712-1590-B6DE-A35C81A1D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66">
              <a:extLst>
                <a:ext uri="{FF2B5EF4-FFF2-40B4-BE49-F238E27FC236}">
                  <a16:creationId xmlns:a16="http://schemas.microsoft.com/office/drawing/2014/main" id="{FEFF70AC-05D7-0870-9739-345892952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67">
              <a:extLst>
                <a:ext uri="{FF2B5EF4-FFF2-40B4-BE49-F238E27FC236}">
                  <a16:creationId xmlns:a16="http://schemas.microsoft.com/office/drawing/2014/main" id="{30E68274-0B8B-C293-6DD6-1CED3E2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68">
              <a:extLst>
                <a:ext uri="{FF2B5EF4-FFF2-40B4-BE49-F238E27FC236}">
                  <a16:creationId xmlns:a16="http://schemas.microsoft.com/office/drawing/2014/main" id="{9D32A592-2567-3D78-9568-5F3EF634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69">
              <a:extLst>
                <a:ext uri="{FF2B5EF4-FFF2-40B4-BE49-F238E27FC236}">
                  <a16:creationId xmlns:a16="http://schemas.microsoft.com/office/drawing/2014/main" id="{06024F7B-31B7-3C9A-147D-148C6555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70">
              <a:extLst>
                <a:ext uri="{FF2B5EF4-FFF2-40B4-BE49-F238E27FC236}">
                  <a16:creationId xmlns:a16="http://schemas.microsoft.com/office/drawing/2014/main" id="{97D01339-3389-36D9-A9C9-7FDFA277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4" name="Picture 10" descr="tho me">
            <a:extLst>
              <a:ext uri="{FF2B5EF4-FFF2-40B4-BE49-F238E27FC236}">
                <a16:creationId xmlns:a16="http://schemas.microsoft.com/office/drawing/2014/main" id="{F1F83B8D-44D8-67F2-5B66-35730D41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5">
            <a:extLst>
              <a:ext uri="{FF2B5EF4-FFF2-40B4-BE49-F238E27FC236}">
                <a16:creationId xmlns:a16="http://schemas.microsoft.com/office/drawing/2014/main" id="{A005D91C-6376-8ED0-38DE-CC4ABFC7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90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76" name="AutoShape 76">
            <a:extLst>
              <a:ext uri="{FF2B5EF4-FFF2-40B4-BE49-F238E27FC236}">
                <a16:creationId xmlns:a16="http://schemas.microsoft.com/office/drawing/2014/main" id="{58C13383-085F-D3B8-EC14-B62EF25208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8982" y="-3050382"/>
            <a:ext cx="2220912" cy="1920875"/>
          </a:xfrm>
          <a:prstGeom prst="cloudCallout">
            <a:avLst>
              <a:gd name="adj1" fmla="val 81093"/>
              <a:gd name="adj2" fmla="val -2562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Mẹ ! Mẹ ! Mẹ dặn con ở nhà con lại đi chơi xa, con xin lỗi mẹ</a:t>
            </a:r>
          </a:p>
        </p:txBody>
      </p:sp>
      <p:pic>
        <p:nvPicPr>
          <p:cNvPr id="12297" name="Picture 77" descr="Bluebird05-animated-chick_in_flight">
            <a:extLst>
              <a:ext uri="{FF2B5EF4-FFF2-40B4-BE49-F238E27FC236}">
                <a16:creationId xmlns:a16="http://schemas.microsoft.com/office/drawing/2014/main" id="{8C24B69C-1B23-2D1F-7990-9DF9FE0D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60" flipH="1">
            <a:off x="5562600" y="304800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8" descr="Bluebird05-animated-chick_in_flight">
            <a:extLst>
              <a:ext uri="{FF2B5EF4-FFF2-40B4-BE49-F238E27FC236}">
                <a16:creationId xmlns:a16="http://schemas.microsoft.com/office/drawing/2014/main" id="{F8DF714F-B7F2-56AA-FF0A-3E2673041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3063" y="292100"/>
            <a:ext cx="9731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9" descr="Bluebird05-animated-chick_in_flight">
            <a:extLst>
              <a:ext uri="{FF2B5EF4-FFF2-40B4-BE49-F238E27FC236}">
                <a16:creationId xmlns:a16="http://schemas.microsoft.com/office/drawing/2014/main" id="{AB3DF9FC-236D-6CC4-6D55-0F16E4A83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698500" y="169863"/>
            <a:ext cx="1208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0" descr="Bluebird05-animated-chick_in_flight">
            <a:extLst>
              <a:ext uri="{FF2B5EF4-FFF2-40B4-BE49-F238E27FC236}">
                <a16:creationId xmlns:a16="http://schemas.microsoft.com/office/drawing/2014/main" id="{9590315A-F08C-9E4D-5D6F-199EB0A87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3" flipH="1">
            <a:off x="7924800" y="0"/>
            <a:ext cx="121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 0.1933 L 0.08664 0.57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4">
            <a:extLst>
              <a:ext uri="{FF2B5EF4-FFF2-40B4-BE49-F238E27FC236}">
                <a16:creationId xmlns:a16="http://schemas.microsoft.com/office/drawing/2014/main" id="{B6AA6122-DD61-67AA-0F2C-3DB8319D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Picture9">
            <a:extLst>
              <a:ext uri="{FF2B5EF4-FFF2-40B4-BE49-F238E27FC236}">
                <a16:creationId xmlns:a16="http://schemas.microsoft.com/office/drawing/2014/main" id="{E2520E74-E374-1A49-5426-DAE3A4EC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286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Picture1">
            <a:extLst>
              <a:ext uri="{FF2B5EF4-FFF2-40B4-BE49-F238E27FC236}">
                <a16:creationId xmlns:a16="http://schemas.microsoft.com/office/drawing/2014/main" id="{3A21DBB9-13D2-6057-0051-17BAC285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Picture7">
            <a:extLst>
              <a:ext uri="{FF2B5EF4-FFF2-40B4-BE49-F238E27FC236}">
                <a16:creationId xmlns:a16="http://schemas.microsoft.com/office/drawing/2014/main" id="{4494E74C-490D-2CD4-F831-439E14B54A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Picture7">
            <a:extLst>
              <a:ext uri="{FF2B5EF4-FFF2-40B4-BE49-F238E27FC236}">
                <a16:creationId xmlns:a16="http://schemas.microsoft.com/office/drawing/2014/main" id="{A0E11E78-BFB8-2678-13A9-6FC5B5E7D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 descr="Picture7">
            <a:extLst>
              <a:ext uri="{FF2B5EF4-FFF2-40B4-BE49-F238E27FC236}">
                <a16:creationId xmlns:a16="http://schemas.microsoft.com/office/drawing/2014/main" id="{E6CF4C18-19DD-34F3-FB60-2540304B5F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4" descr="Picture7">
            <a:extLst>
              <a:ext uri="{FF2B5EF4-FFF2-40B4-BE49-F238E27FC236}">
                <a16:creationId xmlns:a16="http://schemas.microsoft.com/office/drawing/2014/main" id="{DBDDEEB2-132A-B3D3-DE6D-A7BEF698FD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9" name="WordArt 27">
            <a:extLst>
              <a:ext uri="{FF2B5EF4-FFF2-40B4-BE49-F238E27FC236}">
                <a16:creationId xmlns:a16="http://schemas.microsoft.com/office/drawing/2014/main" id="{08CD2C22-4384-1AF7-6AEB-E3349FAA9C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495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uom">
            <a:extLst>
              <a:ext uri="{FF2B5EF4-FFF2-40B4-BE49-F238E27FC236}">
                <a16:creationId xmlns:a16="http://schemas.microsoft.com/office/drawing/2014/main" id="{D83FB8D3-0153-6B19-EAA2-528F07D1F3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A52DC58D-7B2E-6A13-EEC3-7DAEF98ABA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1E15DDC-183C-E31F-C166-2FE2955313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9" name="Picture 4" descr="khung1">
            <a:extLst>
              <a:ext uri="{FF2B5EF4-FFF2-40B4-BE49-F238E27FC236}">
                <a16:creationId xmlns:a16="http://schemas.microsoft.com/office/drawing/2014/main" id="{6DAFE7AC-90E9-F606-87F1-FA3CD252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>
            <a:extLst>
              <a:ext uri="{FF2B5EF4-FFF2-40B4-BE49-F238E27FC236}">
                <a16:creationId xmlns:a16="http://schemas.microsoft.com/office/drawing/2014/main" id="{8CCE9C80-40EB-F2FA-3388-9D0A2C13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4F63CBEC-A175-64C5-3CB3-A7B8CEC2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05038"/>
            <a:ext cx="762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ĐÀM THOẠI TRÍCH DẪN NỘI DUNG CÂU CHUYỆN</a:t>
            </a:r>
          </a:p>
        </p:txBody>
      </p:sp>
      <p:pic>
        <p:nvPicPr>
          <p:cNvPr id="14344" name="Picture 17" descr="Hoa1">
            <a:extLst>
              <a:ext uri="{FF2B5EF4-FFF2-40B4-BE49-F238E27FC236}">
                <a16:creationId xmlns:a16="http://schemas.microsoft.com/office/drawing/2014/main" id="{AA7E0179-2032-598A-5114-2C33133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C5E9CA8-2D6A-50E2-D112-2703BF00C3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DEF6B0C-FC0E-F16E-4A65-2E7EDEB195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8956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4" descr="Picture2">
            <a:extLst>
              <a:ext uri="{FF2B5EF4-FFF2-40B4-BE49-F238E27FC236}">
                <a16:creationId xmlns:a16="http://schemas.microsoft.com/office/drawing/2014/main" id="{13A547FE-7525-3027-ACD0-AF61B580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lang hoa">
            <a:extLst>
              <a:ext uri="{FF2B5EF4-FFF2-40B4-BE49-F238E27FC236}">
                <a16:creationId xmlns:a16="http://schemas.microsoft.com/office/drawing/2014/main" id="{2F4BB90A-FA49-3215-B68C-3BD898A66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nhom2">
            <a:extLst>
              <a:ext uri="{FF2B5EF4-FFF2-40B4-BE49-F238E27FC236}">
                <a16:creationId xmlns:a16="http://schemas.microsoft.com/office/drawing/2014/main" id="{62DD7938-E244-178A-1E4B-D814EB61C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 descr="nhom9">
            <a:extLst>
              <a:ext uri="{FF2B5EF4-FFF2-40B4-BE49-F238E27FC236}">
                <a16:creationId xmlns:a16="http://schemas.microsoft.com/office/drawing/2014/main" id="{DE33BFF9-4BB2-3BA3-48F1-18D0DD4A88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5">
            <a:extLst>
              <a:ext uri="{FF2B5EF4-FFF2-40B4-BE49-F238E27FC236}">
                <a16:creationId xmlns:a16="http://schemas.microsoft.com/office/drawing/2014/main" id="{778D59EB-BD50-3273-8B67-C8C2FEE23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5">
            <a:extLst>
              <a:ext uri="{FF2B5EF4-FFF2-40B4-BE49-F238E27FC236}">
                <a16:creationId xmlns:a16="http://schemas.microsoft.com/office/drawing/2014/main" id="{66A40591-24CD-DDCE-3F8E-9EA0F7DE4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5">
            <a:extLst>
              <a:ext uri="{FF2B5EF4-FFF2-40B4-BE49-F238E27FC236}">
                <a16:creationId xmlns:a16="http://schemas.microsoft.com/office/drawing/2014/main" id="{54331EC1-5D6D-3209-9920-63796CA9BD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>
            <a:extLst>
              <a:ext uri="{FF2B5EF4-FFF2-40B4-BE49-F238E27FC236}">
                <a16:creationId xmlns:a16="http://schemas.microsoft.com/office/drawing/2014/main" id="{23FC1A90-A30D-8978-B85A-E0F8948AA7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525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8" descr="lang hoa">
            <a:extLst>
              <a:ext uri="{FF2B5EF4-FFF2-40B4-BE49-F238E27FC236}">
                <a16:creationId xmlns:a16="http://schemas.microsoft.com/office/drawing/2014/main" id="{24DEDEFC-D2F0-B5FE-0453-D9DDD6FE69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>
            <a:extLst>
              <a:ext uri="{FF2B5EF4-FFF2-40B4-BE49-F238E27FC236}">
                <a16:creationId xmlns:a16="http://schemas.microsoft.com/office/drawing/2014/main" id="{2BABDEE4-AE5E-18D5-E17F-93E242A7E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9" descr="y34">
            <a:extLst>
              <a:ext uri="{FF2B5EF4-FFF2-40B4-BE49-F238E27FC236}">
                <a16:creationId xmlns:a16="http://schemas.microsoft.com/office/drawing/2014/main" id="{28C6FE12-4635-C78C-F684-1A8C1904BD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AutoShape 30">
            <a:extLst>
              <a:ext uri="{FF2B5EF4-FFF2-40B4-BE49-F238E27FC236}">
                <a16:creationId xmlns:a16="http://schemas.microsoft.com/office/drawing/2014/main" id="{AC87340D-5DD5-61AE-0E6F-50DA7677812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28600"/>
            <a:ext cx="3324225" cy="2592388"/>
          </a:xfrm>
          <a:prstGeom prst="cloudCallout">
            <a:avLst>
              <a:gd name="adj1" fmla="val 33097"/>
              <a:gd name="adj2" fmla="val -1001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Cô vừa kể xong câu chuyện gì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DC02E9B-A49E-1EE0-4C04-60520D8191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A05DC1C-AF28-D199-B80E-26B01F8D12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Picture2">
            <a:extLst>
              <a:ext uri="{FF2B5EF4-FFF2-40B4-BE49-F238E27FC236}">
                <a16:creationId xmlns:a16="http://schemas.microsoft.com/office/drawing/2014/main" id="{6A553FF5-A628-AA85-A8C1-20229F65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lang hoa">
            <a:extLst>
              <a:ext uri="{FF2B5EF4-FFF2-40B4-BE49-F238E27FC236}">
                <a16:creationId xmlns:a16="http://schemas.microsoft.com/office/drawing/2014/main" id="{E0CB97CB-0010-4AA9-0FAB-F3D0A479A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nhom2">
            <a:extLst>
              <a:ext uri="{FF2B5EF4-FFF2-40B4-BE49-F238E27FC236}">
                <a16:creationId xmlns:a16="http://schemas.microsoft.com/office/drawing/2014/main" id="{3EC164A0-C486-7F0A-EACA-BD69077DD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nhom9">
            <a:extLst>
              <a:ext uri="{FF2B5EF4-FFF2-40B4-BE49-F238E27FC236}">
                <a16:creationId xmlns:a16="http://schemas.microsoft.com/office/drawing/2014/main" id="{5F0E409E-3B93-085E-A2A0-5D017A3F2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5">
            <a:extLst>
              <a:ext uri="{FF2B5EF4-FFF2-40B4-BE49-F238E27FC236}">
                <a16:creationId xmlns:a16="http://schemas.microsoft.com/office/drawing/2014/main" id="{DF5DDDCB-D290-2F7F-32BF-89664C69D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 descr="5">
            <a:extLst>
              <a:ext uri="{FF2B5EF4-FFF2-40B4-BE49-F238E27FC236}">
                <a16:creationId xmlns:a16="http://schemas.microsoft.com/office/drawing/2014/main" id="{EB8CB66A-291A-E60F-96B2-E65AC812A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 descr="5">
            <a:extLst>
              <a:ext uri="{FF2B5EF4-FFF2-40B4-BE49-F238E27FC236}">
                <a16:creationId xmlns:a16="http://schemas.microsoft.com/office/drawing/2014/main" id="{215F35B9-409F-F812-D090-0B72F726F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7" descr="lang hoa">
            <a:extLst>
              <a:ext uri="{FF2B5EF4-FFF2-40B4-BE49-F238E27FC236}">
                <a16:creationId xmlns:a16="http://schemas.microsoft.com/office/drawing/2014/main" id="{F204761C-37F5-C827-E19F-86C7861BC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8188"/>
            <a:ext cx="1676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 descr="lang hoa">
            <a:extLst>
              <a:ext uri="{FF2B5EF4-FFF2-40B4-BE49-F238E27FC236}">
                <a16:creationId xmlns:a16="http://schemas.microsoft.com/office/drawing/2014/main" id="{408F4771-E54E-AB89-A1D2-1736230FE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9" descr="lang hoa">
            <a:extLst>
              <a:ext uri="{FF2B5EF4-FFF2-40B4-BE49-F238E27FC236}">
                <a16:creationId xmlns:a16="http://schemas.microsoft.com/office/drawing/2014/main" id="{DD384DFF-99BF-0F31-3578-4D14AC236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5" descr="y34">
            <a:extLst>
              <a:ext uri="{FF2B5EF4-FFF2-40B4-BE49-F238E27FC236}">
                <a16:creationId xmlns:a16="http://schemas.microsoft.com/office/drawing/2014/main" id="{C063345C-4E27-137D-733F-7FFB90001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886200"/>
            <a:ext cx="243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AutoShape 16">
            <a:extLst>
              <a:ext uri="{FF2B5EF4-FFF2-40B4-BE49-F238E27FC236}">
                <a16:creationId xmlns:a16="http://schemas.microsoft.com/office/drawing/2014/main" id="{7215EB4B-CB30-582C-3F01-4CE5A1F458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0"/>
            <a:ext cx="3324225" cy="2592388"/>
          </a:xfrm>
          <a:prstGeom prst="cloudCallout">
            <a:avLst>
              <a:gd name="adj1" fmla="val -35199"/>
              <a:gd name="adj2" fmla="val -1051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Trong câu chuyện có những ai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C354A7E-003D-41B2-F2F3-D83DD54E45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E268AC-85C7-C963-5B4A-1988B8A27F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4" descr="Picture2">
            <a:extLst>
              <a:ext uri="{FF2B5EF4-FFF2-40B4-BE49-F238E27FC236}">
                <a16:creationId xmlns:a16="http://schemas.microsoft.com/office/drawing/2014/main" id="{7E0BE95A-08BC-CA64-85DA-ACB5662B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lang hoa">
            <a:extLst>
              <a:ext uri="{FF2B5EF4-FFF2-40B4-BE49-F238E27FC236}">
                <a16:creationId xmlns:a16="http://schemas.microsoft.com/office/drawing/2014/main" id="{10271738-0546-E6DA-27C2-E2BFCAE50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nhom2">
            <a:extLst>
              <a:ext uri="{FF2B5EF4-FFF2-40B4-BE49-F238E27FC236}">
                <a16:creationId xmlns:a16="http://schemas.microsoft.com/office/drawing/2014/main" id="{854AE9BD-5791-2895-B3B9-D2A20E645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nhom9">
            <a:extLst>
              <a:ext uri="{FF2B5EF4-FFF2-40B4-BE49-F238E27FC236}">
                <a16:creationId xmlns:a16="http://schemas.microsoft.com/office/drawing/2014/main" id="{F4DDDD7D-8A64-C39B-735E-80AE3365C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5">
            <a:extLst>
              <a:ext uri="{FF2B5EF4-FFF2-40B4-BE49-F238E27FC236}">
                <a16:creationId xmlns:a16="http://schemas.microsoft.com/office/drawing/2014/main" id="{DB9F15BD-BF8A-7854-4B92-49861B400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 descr="5">
            <a:extLst>
              <a:ext uri="{FF2B5EF4-FFF2-40B4-BE49-F238E27FC236}">
                <a16:creationId xmlns:a16="http://schemas.microsoft.com/office/drawing/2014/main" id="{C4230BBE-DD1D-5873-DC49-F788F1B9A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5">
            <a:extLst>
              <a:ext uri="{FF2B5EF4-FFF2-40B4-BE49-F238E27FC236}">
                <a16:creationId xmlns:a16="http://schemas.microsoft.com/office/drawing/2014/main" id="{B7DE9F20-0620-C807-CE60-834C6D1D2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7" descr="lang hoa">
            <a:extLst>
              <a:ext uri="{FF2B5EF4-FFF2-40B4-BE49-F238E27FC236}">
                <a16:creationId xmlns:a16="http://schemas.microsoft.com/office/drawing/2014/main" id="{5F2473BB-9921-1033-9CE9-7B4B838CAF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525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8" descr="lang hoa">
            <a:extLst>
              <a:ext uri="{FF2B5EF4-FFF2-40B4-BE49-F238E27FC236}">
                <a16:creationId xmlns:a16="http://schemas.microsoft.com/office/drawing/2014/main" id="{2D32B192-6C87-FE55-591B-B0E764AD0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9" descr="lang hoa">
            <a:extLst>
              <a:ext uri="{FF2B5EF4-FFF2-40B4-BE49-F238E27FC236}">
                <a16:creationId xmlns:a16="http://schemas.microsoft.com/office/drawing/2014/main" id="{C488A1F0-A54A-0580-35E8-3F9031B82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y34">
            <a:extLst>
              <a:ext uri="{FF2B5EF4-FFF2-40B4-BE49-F238E27FC236}">
                <a16:creationId xmlns:a16="http://schemas.microsoft.com/office/drawing/2014/main" id="{4220C65F-120F-D32B-98CD-C0DE555B0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AutoShape 16">
            <a:extLst>
              <a:ext uri="{FF2B5EF4-FFF2-40B4-BE49-F238E27FC236}">
                <a16:creationId xmlns:a16="http://schemas.microsoft.com/office/drawing/2014/main" id="{8C550BCD-29B2-BF87-AA3B-B4E268D02B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228600"/>
            <a:ext cx="3324225" cy="2592388"/>
          </a:xfrm>
          <a:prstGeom prst="cloudCallout">
            <a:avLst>
              <a:gd name="adj1" fmla="val 33097"/>
              <a:gd name="adj2" fmla="val -1001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Thỏ mẹ dặn thỏ con điều gì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110BFBC-955B-7D09-714C-4A90164ADE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3AB36AD-0B6B-9C8F-E63E-AC49B115BE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Picture2">
            <a:extLst>
              <a:ext uri="{FF2B5EF4-FFF2-40B4-BE49-F238E27FC236}">
                <a16:creationId xmlns:a16="http://schemas.microsoft.com/office/drawing/2014/main" id="{08DAAAD0-9BC0-77AF-0891-B828AA55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lang hoa">
            <a:extLst>
              <a:ext uri="{FF2B5EF4-FFF2-40B4-BE49-F238E27FC236}">
                <a16:creationId xmlns:a16="http://schemas.microsoft.com/office/drawing/2014/main" id="{EB15C4FE-3774-9EB5-8D59-94E5991843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nhom2">
            <a:extLst>
              <a:ext uri="{FF2B5EF4-FFF2-40B4-BE49-F238E27FC236}">
                <a16:creationId xmlns:a16="http://schemas.microsoft.com/office/drawing/2014/main" id="{56CD6895-0174-A746-0F87-AE91202C9C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nhom9">
            <a:extLst>
              <a:ext uri="{FF2B5EF4-FFF2-40B4-BE49-F238E27FC236}">
                <a16:creationId xmlns:a16="http://schemas.microsoft.com/office/drawing/2014/main" id="{996D07DF-58F8-02E2-655E-351FEDAA4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5">
            <a:extLst>
              <a:ext uri="{FF2B5EF4-FFF2-40B4-BE49-F238E27FC236}">
                <a16:creationId xmlns:a16="http://schemas.microsoft.com/office/drawing/2014/main" id="{D7470C93-6039-BCBA-29BD-E5DA01CE3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761331" y="143669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5">
            <a:extLst>
              <a:ext uri="{FF2B5EF4-FFF2-40B4-BE49-F238E27FC236}">
                <a16:creationId xmlns:a16="http://schemas.microsoft.com/office/drawing/2014/main" id="{00AAFCB3-6858-E6FC-0FC7-D953EBA4D6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5">
            <a:extLst>
              <a:ext uri="{FF2B5EF4-FFF2-40B4-BE49-F238E27FC236}">
                <a16:creationId xmlns:a16="http://schemas.microsoft.com/office/drawing/2014/main" id="{5BDA98FA-1F6D-9C1E-B6C7-F11D02BCD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lang hoa">
            <a:extLst>
              <a:ext uri="{FF2B5EF4-FFF2-40B4-BE49-F238E27FC236}">
                <a16:creationId xmlns:a16="http://schemas.microsoft.com/office/drawing/2014/main" id="{461A5558-D747-DCF0-07EE-61D509B73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18188"/>
            <a:ext cx="1676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lang hoa">
            <a:extLst>
              <a:ext uri="{FF2B5EF4-FFF2-40B4-BE49-F238E27FC236}">
                <a16:creationId xmlns:a16="http://schemas.microsoft.com/office/drawing/2014/main" id="{7E40275A-2087-5BC3-C9D6-3B6A295F0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lang hoa">
            <a:extLst>
              <a:ext uri="{FF2B5EF4-FFF2-40B4-BE49-F238E27FC236}">
                <a16:creationId xmlns:a16="http://schemas.microsoft.com/office/drawing/2014/main" id="{2B4CA23E-B6DE-846F-467C-C2223FC67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5" descr="y34">
            <a:extLst>
              <a:ext uri="{FF2B5EF4-FFF2-40B4-BE49-F238E27FC236}">
                <a16:creationId xmlns:a16="http://schemas.microsoft.com/office/drawing/2014/main" id="{77FDD0C7-05C3-F34D-E1EA-30E44F3632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AutoShape 16">
            <a:extLst>
              <a:ext uri="{FF2B5EF4-FFF2-40B4-BE49-F238E27FC236}">
                <a16:creationId xmlns:a16="http://schemas.microsoft.com/office/drawing/2014/main" id="{E70D3DBE-1D8B-AB2B-2696-37E21F1636E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81000"/>
            <a:ext cx="3733800" cy="2592388"/>
          </a:xfrm>
          <a:prstGeom prst="cloudCallout">
            <a:avLst>
              <a:gd name="adj1" fmla="val -31296"/>
              <a:gd name="adj2" fmla="val -9752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Bạn nào đến rũ thỏ con đi chơi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4048E6-3874-AF4C-F26D-B2DE88C720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0D15406-6266-6F31-E7A1-CC2EC0BEEC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Picture2">
            <a:extLst>
              <a:ext uri="{FF2B5EF4-FFF2-40B4-BE49-F238E27FC236}">
                <a16:creationId xmlns:a16="http://schemas.microsoft.com/office/drawing/2014/main" id="{284A2E1E-B566-8F78-FEA3-B3B75AA1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lang hoa">
            <a:extLst>
              <a:ext uri="{FF2B5EF4-FFF2-40B4-BE49-F238E27FC236}">
                <a16:creationId xmlns:a16="http://schemas.microsoft.com/office/drawing/2014/main" id="{89ECD1F3-99A6-F230-9DD7-0D9394EF0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nhom2">
            <a:extLst>
              <a:ext uri="{FF2B5EF4-FFF2-40B4-BE49-F238E27FC236}">
                <a16:creationId xmlns:a16="http://schemas.microsoft.com/office/drawing/2014/main" id="{F8071059-EA67-D497-F26E-66BEB43C05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nhom9">
            <a:extLst>
              <a:ext uri="{FF2B5EF4-FFF2-40B4-BE49-F238E27FC236}">
                <a16:creationId xmlns:a16="http://schemas.microsoft.com/office/drawing/2014/main" id="{8AE7BBDB-DD10-BF27-AD00-5D0BB3894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5">
            <a:extLst>
              <a:ext uri="{FF2B5EF4-FFF2-40B4-BE49-F238E27FC236}">
                <a16:creationId xmlns:a16="http://schemas.microsoft.com/office/drawing/2014/main" id="{79EE083B-0FF9-94B0-AE94-65C67F655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5">
            <a:extLst>
              <a:ext uri="{FF2B5EF4-FFF2-40B4-BE49-F238E27FC236}">
                <a16:creationId xmlns:a16="http://schemas.microsoft.com/office/drawing/2014/main" id="{A9BF81D4-8B03-696D-8D1E-61A422EBC7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6482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5">
            <a:extLst>
              <a:ext uri="{FF2B5EF4-FFF2-40B4-BE49-F238E27FC236}">
                <a16:creationId xmlns:a16="http://schemas.microsoft.com/office/drawing/2014/main" id="{BC1D77C8-3B11-23F6-A93B-08B27E39D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lang hoa">
            <a:extLst>
              <a:ext uri="{FF2B5EF4-FFF2-40B4-BE49-F238E27FC236}">
                <a16:creationId xmlns:a16="http://schemas.microsoft.com/office/drawing/2014/main" id="{3B33E394-ECFE-A1B5-DFF4-FB073A61E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525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lang hoa">
            <a:extLst>
              <a:ext uri="{FF2B5EF4-FFF2-40B4-BE49-F238E27FC236}">
                <a16:creationId xmlns:a16="http://schemas.microsoft.com/office/drawing/2014/main" id="{6F05B76A-DCAC-7DFB-E366-E6F3A192CF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lang hoa">
            <a:extLst>
              <a:ext uri="{FF2B5EF4-FFF2-40B4-BE49-F238E27FC236}">
                <a16:creationId xmlns:a16="http://schemas.microsoft.com/office/drawing/2014/main" id="{E6775733-6D87-F907-2D55-A0147FB6B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5" descr="y34">
            <a:extLst>
              <a:ext uri="{FF2B5EF4-FFF2-40B4-BE49-F238E27FC236}">
                <a16:creationId xmlns:a16="http://schemas.microsoft.com/office/drawing/2014/main" id="{E1561D7B-3A38-A83D-359C-26C415D26C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AutoShape 16">
            <a:extLst>
              <a:ext uri="{FF2B5EF4-FFF2-40B4-BE49-F238E27FC236}">
                <a16:creationId xmlns:a16="http://schemas.microsoft.com/office/drawing/2014/main" id="{0D97BE3C-CB27-8ABC-62E2-7020A3E0F7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0"/>
            <a:ext cx="3352800" cy="3200400"/>
          </a:xfrm>
          <a:prstGeom prst="cloudCallout">
            <a:avLst>
              <a:gd name="adj1" fmla="val 33282"/>
              <a:gd name="adj2" fmla="val -7163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Thỏ con có đi chơi cùng bươm bướm không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CCC9BF0-6E05-FE0A-FD66-7D08A2CEBB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7A7EF35-FC6F-988A-0804-54446D5C75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Picture2">
            <a:extLst>
              <a:ext uri="{FF2B5EF4-FFF2-40B4-BE49-F238E27FC236}">
                <a16:creationId xmlns:a16="http://schemas.microsoft.com/office/drawing/2014/main" id="{9EA09F6A-0581-E23D-3B64-16545E164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1" descr="lang hoa">
            <a:extLst>
              <a:ext uri="{FF2B5EF4-FFF2-40B4-BE49-F238E27FC236}">
                <a16:creationId xmlns:a16="http://schemas.microsoft.com/office/drawing/2014/main" id="{BD06A7B0-250C-D481-07B1-90A705207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nhom2">
            <a:extLst>
              <a:ext uri="{FF2B5EF4-FFF2-40B4-BE49-F238E27FC236}">
                <a16:creationId xmlns:a16="http://schemas.microsoft.com/office/drawing/2014/main" id="{6BFFA313-B145-C4A9-F393-C22021D50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nhom9">
            <a:extLst>
              <a:ext uri="{FF2B5EF4-FFF2-40B4-BE49-F238E27FC236}">
                <a16:creationId xmlns:a16="http://schemas.microsoft.com/office/drawing/2014/main" id="{7F433C0C-E464-C1A4-3798-384FA1D8F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5">
            <a:extLst>
              <a:ext uri="{FF2B5EF4-FFF2-40B4-BE49-F238E27FC236}">
                <a16:creationId xmlns:a16="http://schemas.microsoft.com/office/drawing/2014/main" id="{FAEFDB26-E796-727B-8587-C57BE2BC66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" descr="5">
            <a:extLst>
              <a:ext uri="{FF2B5EF4-FFF2-40B4-BE49-F238E27FC236}">
                <a16:creationId xmlns:a16="http://schemas.microsoft.com/office/drawing/2014/main" id="{A9F26AE1-5748-07EC-BCD5-990A122D5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5">
            <a:extLst>
              <a:ext uri="{FF2B5EF4-FFF2-40B4-BE49-F238E27FC236}">
                <a16:creationId xmlns:a16="http://schemas.microsoft.com/office/drawing/2014/main" id="{8225B0FB-DD1A-A393-62AB-A889FB10E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lang hoa">
            <a:extLst>
              <a:ext uri="{FF2B5EF4-FFF2-40B4-BE49-F238E27FC236}">
                <a16:creationId xmlns:a16="http://schemas.microsoft.com/office/drawing/2014/main" id="{A227AAA2-7B54-26F2-2263-ED4ACB54A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388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lang hoa">
            <a:extLst>
              <a:ext uri="{FF2B5EF4-FFF2-40B4-BE49-F238E27FC236}">
                <a16:creationId xmlns:a16="http://schemas.microsoft.com/office/drawing/2014/main" id="{D467FDDA-D706-821B-F64F-94BD239DF2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 descr="lang hoa">
            <a:extLst>
              <a:ext uri="{FF2B5EF4-FFF2-40B4-BE49-F238E27FC236}">
                <a16:creationId xmlns:a16="http://schemas.microsoft.com/office/drawing/2014/main" id="{16AF9479-3EED-30CD-7D30-7FC02BBE15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 descr="y34">
            <a:extLst>
              <a:ext uri="{FF2B5EF4-FFF2-40B4-BE49-F238E27FC236}">
                <a16:creationId xmlns:a16="http://schemas.microsoft.com/office/drawing/2014/main" id="{BB7C831F-96C4-33CA-AD02-7C649BBE5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886200"/>
            <a:ext cx="228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AutoShape 16">
            <a:extLst>
              <a:ext uri="{FF2B5EF4-FFF2-40B4-BE49-F238E27FC236}">
                <a16:creationId xmlns:a16="http://schemas.microsoft.com/office/drawing/2014/main" id="{824BA688-0051-4C97-F188-F3E36BA6A2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95600" y="0"/>
            <a:ext cx="3324225" cy="2592388"/>
          </a:xfrm>
          <a:prstGeom prst="cloudCallout">
            <a:avLst>
              <a:gd name="adj1" fmla="val -31472"/>
              <a:gd name="adj2" fmla="val -103523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Thỏ con đi chơi mãi quên cả gì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605DF131-A6B2-74C5-8FD0-025E2A31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Picture1">
            <a:extLst>
              <a:ext uri="{FF2B5EF4-FFF2-40B4-BE49-F238E27FC236}">
                <a16:creationId xmlns:a16="http://schemas.microsoft.com/office/drawing/2014/main" id="{995DA8E2-4666-8A35-096A-0121F229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Picture8">
            <a:extLst>
              <a:ext uri="{FF2B5EF4-FFF2-40B4-BE49-F238E27FC236}">
                <a16:creationId xmlns:a16="http://schemas.microsoft.com/office/drawing/2014/main" id="{ECD672D9-F48C-94F4-32B7-C2818FE9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8" descr="Picture7">
            <a:extLst>
              <a:ext uri="{FF2B5EF4-FFF2-40B4-BE49-F238E27FC236}">
                <a16:creationId xmlns:a16="http://schemas.microsoft.com/office/drawing/2014/main" id="{8D97F03A-6309-B466-FA75-889C7240B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" descr="Picture7">
            <a:extLst>
              <a:ext uri="{FF2B5EF4-FFF2-40B4-BE49-F238E27FC236}">
                <a16:creationId xmlns:a16="http://schemas.microsoft.com/office/drawing/2014/main" id="{2CAB9F83-D7C6-A257-2375-E34AC93AE8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Picture7">
            <a:extLst>
              <a:ext uri="{FF2B5EF4-FFF2-40B4-BE49-F238E27FC236}">
                <a16:creationId xmlns:a16="http://schemas.microsoft.com/office/drawing/2014/main" id="{417281DB-0B20-5D88-5727-BEB373F4A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3" descr="Picture7">
            <a:extLst>
              <a:ext uri="{FF2B5EF4-FFF2-40B4-BE49-F238E27FC236}">
                <a16:creationId xmlns:a16="http://schemas.microsoft.com/office/drawing/2014/main" id="{8F271EDC-2504-9ABB-77BB-DBF0DBA47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4" descr="Picture7">
            <a:extLst>
              <a:ext uri="{FF2B5EF4-FFF2-40B4-BE49-F238E27FC236}">
                <a16:creationId xmlns:a16="http://schemas.microsoft.com/office/drawing/2014/main" id="{E084E985-C5E2-3573-2538-2142BB5312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27">
            <a:extLst>
              <a:ext uri="{FF2B5EF4-FFF2-40B4-BE49-F238E27FC236}">
                <a16:creationId xmlns:a16="http://schemas.microsoft.com/office/drawing/2014/main" id="{B9D58301-0393-6B0D-1683-0485EDD8A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</a:t>
            </a:r>
          </a:p>
          <a:p>
            <a:pPr algn="ctr"/>
            <a:r>
              <a:rPr lang="en-US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- trò chuyện</a:t>
            </a:r>
          </a:p>
        </p:txBody>
      </p:sp>
      <p:sp>
        <p:nvSpPr>
          <p:cNvPr id="3083" name="WordArt 28">
            <a:extLst>
              <a:ext uri="{FF2B5EF4-FFF2-40B4-BE49-F238E27FC236}">
                <a16:creationId xmlns:a16="http://schemas.microsoft.com/office/drawing/2014/main" id="{91D0AEAE-C4E1-69E9-0AAD-12DEAD8DC4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bài hát " mẹ yêu không nào "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C16670B-234B-0FF7-A83B-79C4243A66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D85445-8149-4539-8B1C-91C1435AD0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Picture2">
            <a:extLst>
              <a:ext uri="{FF2B5EF4-FFF2-40B4-BE49-F238E27FC236}">
                <a16:creationId xmlns:a16="http://schemas.microsoft.com/office/drawing/2014/main" id="{53A9C896-8138-93B0-DD00-E9B5AEFF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lang hoa">
            <a:extLst>
              <a:ext uri="{FF2B5EF4-FFF2-40B4-BE49-F238E27FC236}">
                <a16:creationId xmlns:a16="http://schemas.microsoft.com/office/drawing/2014/main" id="{040A527E-219A-E0D5-46B4-75C1273C5B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nhom2">
            <a:extLst>
              <a:ext uri="{FF2B5EF4-FFF2-40B4-BE49-F238E27FC236}">
                <a16:creationId xmlns:a16="http://schemas.microsoft.com/office/drawing/2014/main" id="{95E6F067-CFC2-AFFE-1FFC-FC9F12FCF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nhom9">
            <a:extLst>
              <a:ext uri="{FF2B5EF4-FFF2-40B4-BE49-F238E27FC236}">
                <a16:creationId xmlns:a16="http://schemas.microsoft.com/office/drawing/2014/main" id="{F5801AAE-C130-6AF0-6D81-8FA6873A1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5">
            <a:extLst>
              <a:ext uri="{FF2B5EF4-FFF2-40B4-BE49-F238E27FC236}">
                <a16:creationId xmlns:a16="http://schemas.microsoft.com/office/drawing/2014/main" id="{DD5BBF5B-0837-C279-4F69-8311898EC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 descr="5">
            <a:extLst>
              <a:ext uri="{FF2B5EF4-FFF2-40B4-BE49-F238E27FC236}">
                <a16:creationId xmlns:a16="http://schemas.microsoft.com/office/drawing/2014/main" id="{30FCEA69-BC00-A21B-30F1-FC4035207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5">
            <a:extLst>
              <a:ext uri="{FF2B5EF4-FFF2-40B4-BE49-F238E27FC236}">
                <a16:creationId xmlns:a16="http://schemas.microsoft.com/office/drawing/2014/main" id="{80834DC2-F24E-B3A0-CE82-6C318619C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lang hoa">
            <a:extLst>
              <a:ext uri="{FF2B5EF4-FFF2-40B4-BE49-F238E27FC236}">
                <a16:creationId xmlns:a16="http://schemas.microsoft.com/office/drawing/2014/main" id="{8A7F9547-7C12-41CF-969A-6E5FE355C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525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8" descr="lang hoa">
            <a:extLst>
              <a:ext uri="{FF2B5EF4-FFF2-40B4-BE49-F238E27FC236}">
                <a16:creationId xmlns:a16="http://schemas.microsoft.com/office/drawing/2014/main" id="{4424A63B-15CF-C3F7-E14E-E37B0A5FA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9" descr="lang hoa">
            <a:extLst>
              <a:ext uri="{FF2B5EF4-FFF2-40B4-BE49-F238E27FC236}">
                <a16:creationId xmlns:a16="http://schemas.microsoft.com/office/drawing/2014/main" id="{007FA08D-5134-CB2C-F414-98F299CE66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y34">
            <a:extLst>
              <a:ext uri="{FF2B5EF4-FFF2-40B4-BE49-F238E27FC236}">
                <a16:creationId xmlns:a16="http://schemas.microsoft.com/office/drawing/2014/main" id="{86BB9941-3196-2FBD-65DE-BAC04F9E8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AutoShape 16">
            <a:extLst>
              <a:ext uri="{FF2B5EF4-FFF2-40B4-BE49-F238E27FC236}">
                <a16:creationId xmlns:a16="http://schemas.microsoft.com/office/drawing/2014/main" id="{0635FE27-B8F1-1958-56CD-DBB58B9FC1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00400" y="0"/>
            <a:ext cx="3324225" cy="2592388"/>
          </a:xfrm>
          <a:prstGeom prst="cloudCallout">
            <a:avLst>
              <a:gd name="adj1" fmla="val 33097"/>
              <a:gd name="adj2" fmla="val -1001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Ai đi ngang qua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8F74C8-6D0B-0A47-947B-9A174DF53D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0BB9539-F03E-1038-3D2E-659D8AD82D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908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 descr="Picture2">
            <a:extLst>
              <a:ext uri="{FF2B5EF4-FFF2-40B4-BE49-F238E27FC236}">
                <a16:creationId xmlns:a16="http://schemas.microsoft.com/office/drawing/2014/main" id="{73A4B810-85F1-0A4D-3A41-66C0E09A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lang hoa">
            <a:extLst>
              <a:ext uri="{FF2B5EF4-FFF2-40B4-BE49-F238E27FC236}">
                <a16:creationId xmlns:a16="http://schemas.microsoft.com/office/drawing/2014/main" id="{9C6D0577-C217-C9AE-42DF-827E90A63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nhom2">
            <a:extLst>
              <a:ext uri="{FF2B5EF4-FFF2-40B4-BE49-F238E27FC236}">
                <a16:creationId xmlns:a16="http://schemas.microsoft.com/office/drawing/2014/main" id="{AE097D6E-6F6C-2894-21F6-34D974367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nhom9">
            <a:extLst>
              <a:ext uri="{FF2B5EF4-FFF2-40B4-BE49-F238E27FC236}">
                <a16:creationId xmlns:a16="http://schemas.microsoft.com/office/drawing/2014/main" id="{121E370F-411F-1806-F7E1-E15D2A841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5">
            <a:extLst>
              <a:ext uri="{FF2B5EF4-FFF2-40B4-BE49-F238E27FC236}">
                <a16:creationId xmlns:a16="http://schemas.microsoft.com/office/drawing/2014/main" id="{48CBE511-B800-4611-A1A6-428EAEC09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 descr="5">
            <a:extLst>
              <a:ext uri="{FF2B5EF4-FFF2-40B4-BE49-F238E27FC236}">
                <a16:creationId xmlns:a16="http://schemas.microsoft.com/office/drawing/2014/main" id="{E6ACB99B-9C08-9E47-A3E4-5EF3DA9D9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 descr="5">
            <a:extLst>
              <a:ext uri="{FF2B5EF4-FFF2-40B4-BE49-F238E27FC236}">
                <a16:creationId xmlns:a16="http://schemas.microsoft.com/office/drawing/2014/main" id="{644FBFE8-424B-A08A-9AC1-53FB0D575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 descr="lang hoa">
            <a:extLst>
              <a:ext uri="{FF2B5EF4-FFF2-40B4-BE49-F238E27FC236}">
                <a16:creationId xmlns:a16="http://schemas.microsoft.com/office/drawing/2014/main" id="{B6B2F7E7-F0D3-3316-CBC4-6396E79A15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18188"/>
            <a:ext cx="16764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8" descr="lang hoa">
            <a:extLst>
              <a:ext uri="{FF2B5EF4-FFF2-40B4-BE49-F238E27FC236}">
                <a16:creationId xmlns:a16="http://schemas.microsoft.com/office/drawing/2014/main" id="{8A64030E-0FC8-D7D9-1A7F-44B3D5F51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 descr="lang hoa">
            <a:extLst>
              <a:ext uri="{FF2B5EF4-FFF2-40B4-BE49-F238E27FC236}">
                <a16:creationId xmlns:a16="http://schemas.microsoft.com/office/drawing/2014/main" id="{F8CEF240-0CD0-7FCE-FE45-4730C7CF0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y34">
            <a:extLst>
              <a:ext uri="{FF2B5EF4-FFF2-40B4-BE49-F238E27FC236}">
                <a16:creationId xmlns:a16="http://schemas.microsoft.com/office/drawing/2014/main" id="{638B7F00-9DDF-DB6E-6497-38C4D1881F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886200"/>
            <a:ext cx="243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AutoShape 16">
            <a:extLst>
              <a:ext uri="{FF2B5EF4-FFF2-40B4-BE49-F238E27FC236}">
                <a16:creationId xmlns:a16="http://schemas.microsoft.com/office/drawing/2014/main" id="{430E228C-DA6A-20B6-A24D-65DBCD7E1F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9400" y="381000"/>
            <a:ext cx="3810000" cy="2895600"/>
          </a:xfrm>
          <a:prstGeom prst="cloudCallout">
            <a:avLst>
              <a:gd name="adj1" fmla="val -19833"/>
              <a:gd name="adj2" fmla="val -83444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Thấy thỏ con khóc bác dắt thỏ con về đâu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74BBE7-3225-54E6-4B77-A1B457EEFA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5094D42-BECB-7429-2F63-9D6E73D31C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Picture2">
            <a:extLst>
              <a:ext uri="{FF2B5EF4-FFF2-40B4-BE49-F238E27FC236}">
                <a16:creationId xmlns:a16="http://schemas.microsoft.com/office/drawing/2014/main" id="{DE16C4FF-5850-25B1-6D8B-9BA98FA0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lang hoa">
            <a:extLst>
              <a:ext uri="{FF2B5EF4-FFF2-40B4-BE49-F238E27FC236}">
                <a16:creationId xmlns:a16="http://schemas.microsoft.com/office/drawing/2014/main" id="{17F9EEED-C6C1-580F-9076-AE921CA62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 descr="nhom2">
            <a:extLst>
              <a:ext uri="{FF2B5EF4-FFF2-40B4-BE49-F238E27FC236}">
                <a16:creationId xmlns:a16="http://schemas.microsoft.com/office/drawing/2014/main" id="{29483B96-65DE-21BE-803B-7F382BA953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nhom9">
            <a:extLst>
              <a:ext uri="{FF2B5EF4-FFF2-40B4-BE49-F238E27FC236}">
                <a16:creationId xmlns:a16="http://schemas.microsoft.com/office/drawing/2014/main" id="{CE430E3D-CBD4-9C3C-C256-4543A58A0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 descr="5">
            <a:extLst>
              <a:ext uri="{FF2B5EF4-FFF2-40B4-BE49-F238E27FC236}">
                <a16:creationId xmlns:a16="http://schemas.microsoft.com/office/drawing/2014/main" id="{891542CC-21A3-E8FA-3BC4-FA6BEB51BA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 descr="5">
            <a:extLst>
              <a:ext uri="{FF2B5EF4-FFF2-40B4-BE49-F238E27FC236}">
                <a16:creationId xmlns:a16="http://schemas.microsoft.com/office/drawing/2014/main" id="{CD0EA924-25ED-CA39-AE63-A7EB1F1183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6" descr="5">
            <a:extLst>
              <a:ext uri="{FF2B5EF4-FFF2-40B4-BE49-F238E27FC236}">
                <a16:creationId xmlns:a16="http://schemas.microsoft.com/office/drawing/2014/main" id="{E7021AFE-BD2B-24CA-610C-0E9CB26D76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7" descr="lang hoa">
            <a:extLst>
              <a:ext uri="{FF2B5EF4-FFF2-40B4-BE49-F238E27FC236}">
                <a16:creationId xmlns:a16="http://schemas.microsoft.com/office/drawing/2014/main" id="{0BE19569-6AB4-973C-4757-D82E5B2A9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08525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8" descr="lang hoa">
            <a:extLst>
              <a:ext uri="{FF2B5EF4-FFF2-40B4-BE49-F238E27FC236}">
                <a16:creationId xmlns:a16="http://schemas.microsoft.com/office/drawing/2014/main" id="{430B787B-9852-9446-2660-2F7DCD5C90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9" descr="lang hoa">
            <a:extLst>
              <a:ext uri="{FF2B5EF4-FFF2-40B4-BE49-F238E27FC236}">
                <a16:creationId xmlns:a16="http://schemas.microsoft.com/office/drawing/2014/main" id="{7BA3D748-2858-FEC2-D685-C6BF736D1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5" descr="y34">
            <a:extLst>
              <a:ext uri="{FF2B5EF4-FFF2-40B4-BE49-F238E27FC236}">
                <a16:creationId xmlns:a16="http://schemas.microsoft.com/office/drawing/2014/main" id="{65F9FE9D-FD63-0F8B-7D81-FF6D990306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AutoShape 16">
            <a:extLst>
              <a:ext uri="{FF2B5EF4-FFF2-40B4-BE49-F238E27FC236}">
                <a16:creationId xmlns:a16="http://schemas.microsoft.com/office/drawing/2014/main" id="{AA59800F-887D-EB50-470E-BAF7C20CD00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28600"/>
            <a:ext cx="3324225" cy="2592388"/>
          </a:xfrm>
          <a:prstGeom prst="cloudCallout">
            <a:avLst>
              <a:gd name="adj1" fmla="val 33097"/>
              <a:gd name="adj2" fmla="val -10011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Về nhà Thỏ con nói gì với thỏ mẹ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474601-FB96-3511-5B51-1F7B991A23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69C4649-8A6E-5736-7A1C-9DF03662F9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4" descr="Picture2">
            <a:extLst>
              <a:ext uri="{FF2B5EF4-FFF2-40B4-BE49-F238E27FC236}">
                <a16:creationId xmlns:a16="http://schemas.microsoft.com/office/drawing/2014/main" id="{64704C93-D33B-CDDE-29B6-17A930B4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lang hoa">
            <a:extLst>
              <a:ext uri="{FF2B5EF4-FFF2-40B4-BE49-F238E27FC236}">
                <a16:creationId xmlns:a16="http://schemas.microsoft.com/office/drawing/2014/main" id="{D037051E-D6C5-EAE2-A628-D4A6C5789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nhom2">
            <a:extLst>
              <a:ext uri="{FF2B5EF4-FFF2-40B4-BE49-F238E27FC236}">
                <a16:creationId xmlns:a16="http://schemas.microsoft.com/office/drawing/2014/main" id="{F763F114-E5C1-9D3B-58EA-D27D9DE61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76">
            <a:off x="0" y="19050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nhom9">
            <a:extLst>
              <a:ext uri="{FF2B5EF4-FFF2-40B4-BE49-F238E27FC236}">
                <a16:creationId xmlns:a16="http://schemas.microsoft.com/office/drawing/2014/main" id="{CF2F74CE-7C5E-EBB5-C73B-EB57F44920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3276600"/>
            <a:ext cx="1851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5">
            <a:extLst>
              <a:ext uri="{FF2B5EF4-FFF2-40B4-BE49-F238E27FC236}">
                <a16:creationId xmlns:a16="http://schemas.microsoft.com/office/drawing/2014/main" id="{DEBD09AD-C576-F0DC-0981-84742F9F8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18375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5" descr="5">
            <a:extLst>
              <a:ext uri="{FF2B5EF4-FFF2-40B4-BE49-F238E27FC236}">
                <a16:creationId xmlns:a16="http://schemas.microsoft.com/office/drawing/2014/main" id="{2196C5AF-3EF6-C37F-B342-A2F188815E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 descr="5">
            <a:extLst>
              <a:ext uri="{FF2B5EF4-FFF2-40B4-BE49-F238E27FC236}">
                <a16:creationId xmlns:a16="http://schemas.microsoft.com/office/drawing/2014/main" id="{FEB56ADA-9535-02D8-614D-320B164C1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285">
            <a:off x="4580731" y="-84931"/>
            <a:ext cx="820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 descr="lang hoa">
            <a:extLst>
              <a:ext uri="{FF2B5EF4-FFF2-40B4-BE49-F238E27FC236}">
                <a16:creationId xmlns:a16="http://schemas.microsoft.com/office/drawing/2014/main" id="{04FAF72E-1E40-D423-588D-2ACAAA32F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18188"/>
            <a:ext cx="1828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lang hoa">
            <a:extLst>
              <a:ext uri="{FF2B5EF4-FFF2-40B4-BE49-F238E27FC236}">
                <a16:creationId xmlns:a16="http://schemas.microsoft.com/office/drawing/2014/main" id="{A216B5EF-FD1D-036F-7854-6E23E7579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143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 descr="lang hoa">
            <a:extLst>
              <a:ext uri="{FF2B5EF4-FFF2-40B4-BE49-F238E27FC236}">
                <a16:creationId xmlns:a16="http://schemas.microsoft.com/office/drawing/2014/main" id="{DBFF7B15-1B1A-C616-CDDE-C859A7112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990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y34">
            <a:extLst>
              <a:ext uri="{FF2B5EF4-FFF2-40B4-BE49-F238E27FC236}">
                <a16:creationId xmlns:a16="http://schemas.microsoft.com/office/drawing/2014/main" id="{25581859-017C-8916-2D9D-95B947FA1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36576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AutoShape 15">
            <a:extLst>
              <a:ext uri="{FF2B5EF4-FFF2-40B4-BE49-F238E27FC236}">
                <a16:creationId xmlns:a16="http://schemas.microsoft.com/office/drawing/2014/main" id="{960F579D-05EE-FEC0-795B-12A37630890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28600"/>
            <a:ext cx="3324225" cy="2592388"/>
          </a:xfrm>
          <a:prstGeom prst="cloudCallout">
            <a:avLst>
              <a:gd name="adj1" fmla="val -30662"/>
              <a:gd name="adj2" fmla="val -9035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Thỏ con đã biết lỗi của mình chưa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80EFEF28-D896-C5EA-44E9-106BBF9DEC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latin typeface=".VnTime" pitchFamily="34" charset="0"/>
            </a:endParaRPr>
          </a:p>
        </p:txBody>
      </p:sp>
      <p:pic>
        <p:nvPicPr>
          <p:cNvPr id="25603" name="Picture 6" descr="Picture1">
            <a:extLst>
              <a:ext uri="{FF2B5EF4-FFF2-40B4-BE49-F238E27FC236}">
                <a16:creationId xmlns:a16="http://schemas.microsoft.com/office/drawing/2014/main" id="{430B710B-8F6F-45A5-E987-E6ABF975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9">
            <a:extLst>
              <a:ext uri="{FF2B5EF4-FFF2-40B4-BE49-F238E27FC236}">
                <a16:creationId xmlns:a16="http://schemas.microsoft.com/office/drawing/2014/main" id="{5D8DCCFD-7000-A59B-BEF9-D3D73C9E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556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ahoma" panose="020B0604030504040204" pitchFamily="34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khung1">
            <a:extLst>
              <a:ext uri="{FF2B5EF4-FFF2-40B4-BE49-F238E27FC236}">
                <a16:creationId xmlns:a16="http://schemas.microsoft.com/office/drawing/2014/main" id="{C78AC450-438C-A9F4-CCD1-98FE78B2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8">
            <a:extLst>
              <a:ext uri="{FF2B5EF4-FFF2-40B4-BE49-F238E27FC236}">
                <a16:creationId xmlns:a16="http://schemas.microsoft.com/office/drawing/2014/main" id="{6A173DAA-C7A7-9D8B-E6F7-596F1D1B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16">
            <a:extLst>
              <a:ext uri="{FF2B5EF4-FFF2-40B4-BE49-F238E27FC236}">
                <a16:creationId xmlns:a16="http://schemas.microsoft.com/office/drawing/2014/main" id="{55FF9E24-6EFD-8794-716D-63094B786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156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3" name="Rectangle 29">
            <a:extLst>
              <a:ext uri="{FF2B5EF4-FFF2-40B4-BE49-F238E27FC236}">
                <a16:creationId xmlns:a16="http://schemas.microsoft.com/office/drawing/2014/main" id="{2698B605-AF5B-37E8-B2DD-B21F8347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586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HOẠT ĐỘNG 3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Trò chơi “ Trời nắng trời mưa 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1">
            <a:extLst>
              <a:ext uri="{FF2B5EF4-FFF2-40B4-BE49-F238E27FC236}">
                <a16:creationId xmlns:a16="http://schemas.microsoft.com/office/drawing/2014/main" id="{499EFA16-A689-9548-6C5A-E21A32C6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286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9FDAD5B7-04DE-B2A3-7837-AB398F646C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457200" y="6126163"/>
            <a:ext cx="7772400" cy="74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2AB6C89-9D5B-41F5-9868-E0D2C800DC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010400" cy="4800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KẾT THÚC HOẠT ĐỘNG</a:t>
            </a:r>
            <a:b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Diễn rối : Thỏ con không vâng lời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Picture9">
            <a:extLst>
              <a:ext uri="{FF2B5EF4-FFF2-40B4-BE49-F238E27FC236}">
                <a16:creationId xmlns:a16="http://schemas.microsoft.com/office/drawing/2014/main" id="{D91598B2-87A5-166B-379D-0783AAAB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61" y="-572075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304B86C8-5101-6430-69F5-F4ACCF51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6" name="Picture 8">
            <a:extLst>
              <a:ext uri="{FF2B5EF4-FFF2-40B4-BE49-F238E27FC236}">
                <a16:creationId xmlns:a16="http://schemas.microsoft.com/office/drawing/2014/main" id="{BC60B507-B6E6-17C1-A7AF-1262C369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1" name="WordArt 33">
            <a:extLst>
              <a:ext uri="{FF2B5EF4-FFF2-40B4-BE49-F238E27FC236}">
                <a16:creationId xmlns:a16="http://schemas.microsoft.com/office/drawing/2014/main" id="{BC580248-B34E-76CA-DECE-2D7C4777A7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6075" y="2662405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Picture9">
            <a:extLst>
              <a:ext uri="{FF2B5EF4-FFF2-40B4-BE49-F238E27FC236}">
                <a16:creationId xmlns:a16="http://schemas.microsoft.com/office/drawing/2014/main" id="{B7385761-BAC7-147F-A0B6-BDFAABFC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1DAF0DB4-6D28-C566-D40E-EB0F9C50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0E24F0DC-DE93-8E13-CCE1-FC3F5EDE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20">
            <a:extLst>
              <a:ext uri="{FF2B5EF4-FFF2-40B4-BE49-F238E27FC236}">
                <a16:creationId xmlns:a16="http://schemas.microsoft.com/office/drawing/2014/main" id="{E2A644D6-ABB3-2606-A722-7669E3589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2718125-80D6-C732-A36B-C036510933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124" name="Picture 3" descr="flower[1][1][1][1]">
              <a:extLst>
                <a:ext uri="{FF2B5EF4-FFF2-40B4-BE49-F238E27FC236}">
                  <a16:creationId xmlns:a16="http://schemas.microsoft.com/office/drawing/2014/main" id="{82B5806A-E4A5-C6CF-C104-8ADF0F7D27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DE733D0D-F20F-F07D-1748-4024E2EA06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D7595787-4F9E-0EE8-3AC2-4A62BF445D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F8C62CFD-4A89-2F72-7D56-4A63721ADD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16">
            <a:extLst>
              <a:ext uri="{FF2B5EF4-FFF2-40B4-BE49-F238E27FC236}">
                <a16:creationId xmlns:a16="http://schemas.microsoft.com/office/drawing/2014/main" id="{DA41BE78-4A99-C000-D762-97D0BBD2D7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cho trẻ nghe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">
            <a:extLst>
              <a:ext uri="{FF2B5EF4-FFF2-40B4-BE49-F238E27FC236}">
                <a16:creationId xmlns:a16="http://schemas.microsoft.com/office/drawing/2014/main" id="{2F525FEC-A495-EC63-E5A7-28FCFE12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sun14[1]">
            <a:extLst>
              <a:ext uri="{FF2B5EF4-FFF2-40B4-BE49-F238E27FC236}">
                <a16:creationId xmlns:a16="http://schemas.microsoft.com/office/drawing/2014/main" id="{B4FF166A-884B-A74C-5DD8-EB999A99B2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ha2">
            <a:extLst>
              <a:ext uri="{FF2B5EF4-FFF2-40B4-BE49-F238E27FC236}">
                <a16:creationId xmlns:a16="http://schemas.microsoft.com/office/drawing/2014/main" id="{175AE7D3-AA76-BC5B-6118-043FC459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tho me">
            <a:extLst>
              <a:ext uri="{FF2B5EF4-FFF2-40B4-BE49-F238E27FC236}">
                <a16:creationId xmlns:a16="http://schemas.microsoft.com/office/drawing/2014/main" id="{7951DDD3-F688-65E4-4571-089CBAFF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8075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E144735-E852-A9D5-55B9-7F91D7B1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59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729747d8za2kbusq">
            <a:extLst>
              <a:ext uri="{FF2B5EF4-FFF2-40B4-BE49-F238E27FC236}">
                <a16:creationId xmlns:a16="http://schemas.microsoft.com/office/drawing/2014/main" id="{1BAEE492-D110-D7FC-AAE1-8242D97A2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>
            <a:extLst>
              <a:ext uri="{FF2B5EF4-FFF2-40B4-BE49-F238E27FC236}">
                <a16:creationId xmlns:a16="http://schemas.microsoft.com/office/drawing/2014/main" id="{29074141-CCC9-332F-8D9F-A2BC3A25D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0" y="0"/>
            <a:ext cx="2362200" cy="2138363"/>
          </a:xfrm>
          <a:prstGeom prst="cloudCallout">
            <a:avLst>
              <a:gd name="adj1" fmla="val 77824"/>
              <a:gd name="adj2" fmla="val 45769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Thỏ con của mẹ ! Con ở nhà chớ đi chơi xa con nhé !</a:t>
            </a:r>
          </a:p>
        </p:txBody>
      </p:sp>
      <p:sp>
        <p:nvSpPr>
          <p:cNvPr id="27657" name="AutoShape 9">
            <a:extLst>
              <a:ext uri="{FF2B5EF4-FFF2-40B4-BE49-F238E27FC236}">
                <a16:creationId xmlns:a16="http://schemas.microsoft.com/office/drawing/2014/main" id="{3853FC5D-CADA-5C01-F2B6-198F806E65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138568" y="1443832"/>
            <a:ext cx="1897063" cy="2057400"/>
          </a:xfrm>
          <a:prstGeom prst="cloudCallout">
            <a:avLst>
              <a:gd name="adj1" fmla="val 57611"/>
              <a:gd name="adj2" fmla="val 5655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Vâng ạ ! Con ở nhà con không đi chơi xa</a:t>
            </a:r>
          </a:p>
        </p:txBody>
      </p:sp>
      <p:pic>
        <p:nvPicPr>
          <p:cNvPr id="6154" name="Picture 10" descr="Bluebird05-animated-chick_in_flight">
            <a:extLst>
              <a:ext uri="{FF2B5EF4-FFF2-40B4-BE49-F238E27FC236}">
                <a16:creationId xmlns:a16="http://schemas.microsoft.com/office/drawing/2014/main" id="{20DE92D6-B4B6-46BB-37DA-7E8616B1B4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3124200" y="4572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luebird05-animated-chick_in_flight">
            <a:extLst>
              <a:ext uri="{FF2B5EF4-FFF2-40B4-BE49-F238E27FC236}">
                <a16:creationId xmlns:a16="http://schemas.microsoft.com/office/drawing/2014/main" id="{EECF7A14-0BE0-1BDC-2010-3ED339E40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5105400" y="2286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Bluebird05-animated-chick_in_flight">
            <a:extLst>
              <a:ext uri="{FF2B5EF4-FFF2-40B4-BE49-F238E27FC236}">
                <a16:creationId xmlns:a16="http://schemas.microsoft.com/office/drawing/2014/main" id="{3D55CBBF-3E83-E01B-02B7-C417F5739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8382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luebird05-animated-chick_in_flight">
            <a:extLst>
              <a:ext uri="{FF2B5EF4-FFF2-40B4-BE49-F238E27FC236}">
                <a16:creationId xmlns:a16="http://schemas.microsoft.com/office/drawing/2014/main" id="{AEAD5E8F-A8EC-8823-6A60-E391E5FFE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79" flipH="1">
            <a:off x="5942013" y="1381125"/>
            <a:ext cx="1150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1133 L 0.50417 -0.02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5.55112E-17 L -0.37083 0.017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a">
            <a:extLst>
              <a:ext uri="{FF2B5EF4-FFF2-40B4-BE49-F238E27FC236}">
                <a16:creationId xmlns:a16="http://schemas.microsoft.com/office/drawing/2014/main" id="{BC2E299F-F8AB-5940-6B65-AB45A372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sun14[1]">
            <a:extLst>
              <a:ext uri="{FF2B5EF4-FFF2-40B4-BE49-F238E27FC236}">
                <a16:creationId xmlns:a16="http://schemas.microsoft.com/office/drawing/2014/main" id="{A0BD6477-AB27-AD0D-9CDD-098AE8B17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ha2">
            <a:extLst>
              <a:ext uri="{FF2B5EF4-FFF2-40B4-BE49-F238E27FC236}">
                <a16:creationId xmlns:a16="http://schemas.microsoft.com/office/drawing/2014/main" id="{D6A43700-D58E-F609-0251-5DF50223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06FA2FF1-B2FA-49D8-F841-AFF79E13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51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 descr="sdzexc0l">
            <a:extLst>
              <a:ext uri="{FF2B5EF4-FFF2-40B4-BE49-F238E27FC236}">
                <a16:creationId xmlns:a16="http://schemas.microsoft.com/office/drawing/2014/main" id="{F0191D5A-8358-11F4-9BA2-763C50714A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7140">
            <a:off x="4492625" y="1806575"/>
            <a:ext cx="499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729747d8za2kbusq">
            <a:extLst>
              <a:ext uri="{FF2B5EF4-FFF2-40B4-BE49-F238E27FC236}">
                <a16:creationId xmlns:a16="http://schemas.microsoft.com/office/drawing/2014/main" id="{364761B6-A446-92DC-9862-EA1DA7CA8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10">
            <a:extLst>
              <a:ext uri="{FF2B5EF4-FFF2-40B4-BE49-F238E27FC236}">
                <a16:creationId xmlns:a16="http://schemas.microsoft.com/office/drawing/2014/main" id="{8FB9E7C4-1184-83C9-E14E-22B1BC3F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-2667000"/>
            <a:ext cx="2103438" cy="2470150"/>
          </a:xfrm>
          <a:prstGeom prst="cloudCallout">
            <a:avLst>
              <a:gd name="adj1" fmla="val 60718"/>
              <a:gd name="adj2" fmla="val 4338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Thỏ con ơi ! Ra vườn kia chơi đi, ở đấy có cỏ có hoa nè ! Thích lắm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7537 L 0.17674 0.35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6821E-6 C 0.21094 -0.01248 0.42205 -0.02474 0.50642 -0.02959 " pathEditMode="relative" ptsTypes="aA">
                                      <p:cBhvr>
                                        <p:cTn id="1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E754A0-DDAF-9C7D-FAA6-C41A609AE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14265D-FDDE-DDF3-C19D-1208B8970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9F06F8B-00DA-13F2-8633-4C3445D8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E1303227-0E2F-3E79-C093-A4E35B08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514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 descr="sdzexc0l">
            <a:extLst>
              <a:ext uri="{FF2B5EF4-FFF2-40B4-BE49-F238E27FC236}">
                <a16:creationId xmlns:a16="http://schemas.microsoft.com/office/drawing/2014/main" id="{2DF9E85D-21A0-2A22-10F8-BB0C9F432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118">
            <a:off x="3565525" y="1387475"/>
            <a:ext cx="49149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0393 C 0.09479 0.00717 0.09705 0.01225 0.10087 0.01457 C 0.10538 0.01711 0.11042 0.01665 0.1151 0.01873 C 0.15 0.01804 0.1849 0.01757 0.21979 0.01665 C 0.26632 0.01549 0.32031 0.01919 0.36111 -0.01711 C 0.36215 -0.01919 0.36285 -0.02173 0.36424 -0.02358 C 0.36754 -0.02798 0.37222 -0.02844 0.37222 -0.03607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9769E-6 C 0.02813 -0.00208 0.02327 -0.00231 0.04288 -0.00855 C 0.06163 -0.0252 0.07969 -0.02289 0.10313 -0.02543 C 0.10677 -0.0259 0.11059 -0.02728 0.11424 -0.02751 C 0.12587 -0.02867 0.13768 -0.0289 0.14931 -0.0296 C 0.15643 -0.03191 0.16181 -0.03653 0.16823 -0.04023 C 0.17136 -0.04208 0.17466 -0.04301 0.17778 -0.04439 C 0.17934 -0.04509 0.18264 -0.04647 0.18264 -0.04647 C 0.1941 -0.05711 0.179 -0.04439 0.19532 -0.05295 C 0.20261 -0.05688 0.20903 -0.06312 0.21597 -0.06775 C 0.22622 -0.07445 0.23837 -0.07514 0.24931 -0.07815 C 0.25469 -0.07954 0.25972 -0.0837 0.26511 -0.08462 C 0.27396 -0.08624 0.28299 -0.08601 0.29202 -0.0867 C 0.31094 -0.09156 0.33091 -0.08509 0.34931 -0.09295 C 0.40018 -0.09156 0.4132 -0.08994 0.454 -0.0867 C 0.46493 -0.08185 0.46129 -0.08578 0.46667 -0.07815 C 0.47014 -0.06451 0.47535 -0.06451 0.48264 -0.05503 C 0.48368 -0.05225 0.48403 -0.04879 0.48577 -0.04647 C 0.48698 -0.04486 0.48907 -0.04555 0.49045 -0.04439 C 0.49184 -0.04347 0.49236 -0.04116 0.49375 -0.04023 C 0.50434 -0.03329 0.51545 -0.03121 0.52709 -0.0296 C 0.55782 -0.03399 0.58837 -0.03699 0.6191 -0.04023 C 0.62552 -0.04092 0.6382 -0.04231 0.6382 -0.04231 C 0.65799 -0.04069 0.67709 -0.03792 0.69688 -0.03607 C 0.6974 -0.0289 0.69775 -0.02196 0.69844 -0.0148 C 0.69931 -0.00624 0.70052 0.00208 0.70157 0.01064 C 0.70191 0.01295 0.71407 0.02312 0.71424 0.02312 C 0.71823 0.02659 0.72379 0.02451 0.72865 0.02543 C 0.7382 0.02705 0.74011 0.02751 0.74931 0.0296 C 0.76337 0.03584 0.7408 0.02636 0.77466 0.03376 C 0.78212 0.03538 0.78768 0.04439 0.79532 0.04439 " pathEditMode="relative" ptsTypes="ffffffffffffffffffffffffffffffA">
                                      <p:cBhvr>
                                        <p:cTn id="10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u tuoi cay">
            <a:extLst>
              <a:ext uri="{FF2B5EF4-FFF2-40B4-BE49-F238E27FC236}">
                <a16:creationId xmlns:a16="http://schemas.microsoft.com/office/drawing/2014/main" id="{C508CBD0-CEB4-BBDA-46F0-4961ECA1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unflower">
            <a:extLst>
              <a:ext uri="{FF2B5EF4-FFF2-40B4-BE49-F238E27FC236}">
                <a16:creationId xmlns:a16="http://schemas.microsoft.com/office/drawing/2014/main" id="{F84208D2-42E3-CC57-DE3C-36C4F0C170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unflower">
            <a:extLst>
              <a:ext uri="{FF2B5EF4-FFF2-40B4-BE49-F238E27FC236}">
                <a16:creationId xmlns:a16="http://schemas.microsoft.com/office/drawing/2014/main" id="{8529FCAE-9C9E-0B9F-7EDE-3AE30777F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unflower">
            <a:extLst>
              <a:ext uri="{FF2B5EF4-FFF2-40B4-BE49-F238E27FC236}">
                <a16:creationId xmlns:a16="http://schemas.microsoft.com/office/drawing/2014/main" id="{B6F94C30-915D-6C43-F472-4BCB44493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ulips_orange_mc">
            <a:hlinkClick r:id="rId4" action="ppaction://hlinkfile"/>
            <a:extLst>
              <a:ext uri="{FF2B5EF4-FFF2-40B4-BE49-F238E27FC236}">
                <a16:creationId xmlns:a16="http://schemas.microsoft.com/office/drawing/2014/main" id="{4520AB1F-8EC5-386D-42CB-CBAE394415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729747d8za2kbusq">
            <a:extLst>
              <a:ext uri="{FF2B5EF4-FFF2-40B4-BE49-F238E27FC236}">
                <a16:creationId xmlns:a16="http://schemas.microsoft.com/office/drawing/2014/main" id="{E86BDBE7-F0CA-13EF-55E4-0108A5915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H0">
            <a:extLst>
              <a:ext uri="{FF2B5EF4-FFF2-40B4-BE49-F238E27FC236}">
                <a16:creationId xmlns:a16="http://schemas.microsoft.com/office/drawing/2014/main" id="{4B5AFC65-1414-C6A0-795F-077B65AED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0">
            <a:extLst>
              <a:ext uri="{FF2B5EF4-FFF2-40B4-BE49-F238E27FC236}">
                <a16:creationId xmlns:a16="http://schemas.microsoft.com/office/drawing/2014/main" id="{78352EE8-52CF-A441-A1E4-4F15B89A0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16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0">
            <a:extLst>
              <a:ext uri="{FF2B5EF4-FFF2-40B4-BE49-F238E27FC236}">
                <a16:creationId xmlns:a16="http://schemas.microsoft.com/office/drawing/2014/main" id="{E92E744A-AEA6-4E5F-C38F-15B8848207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0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>
            <a:extLst>
              <a:ext uri="{FF2B5EF4-FFF2-40B4-BE49-F238E27FC236}">
                <a16:creationId xmlns:a16="http://schemas.microsoft.com/office/drawing/2014/main" id="{2031593A-6582-9485-157E-F01956FC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447800"/>
            <a:ext cx="2590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6662 L 0.54167 0.06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u tuoi cay">
            <a:extLst>
              <a:ext uri="{FF2B5EF4-FFF2-40B4-BE49-F238E27FC236}">
                <a16:creationId xmlns:a16="http://schemas.microsoft.com/office/drawing/2014/main" id="{2978061C-DEB9-DAA2-DADD-BD3416CD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nflower">
            <a:extLst>
              <a:ext uri="{FF2B5EF4-FFF2-40B4-BE49-F238E27FC236}">
                <a16:creationId xmlns:a16="http://schemas.microsoft.com/office/drawing/2014/main" id="{B92F2C6F-A8F6-E335-F060-F85DF8AC2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flower">
            <a:extLst>
              <a:ext uri="{FF2B5EF4-FFF2-40B4-BE49-F238E27FC236}">
                <a16:creationId xmlns:a16="http://schemas.microsoft.com/office/drawing/2014/main" id="{30A13F8F-4B38-5684-7E91-D99BD2CD26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flower">
            <a:extLst>
              <a:ext uri="{FF2B5EF4-FFF2-40B4-BE49-F238E27FC236}">
                <a16:creationId xmlns:a16="http://schemas.microsoft.com/office/drawing/2014/main" id="{BEF9C89D-E1C7-02BE-AAAC-1048E52DF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lips_orange_mc">
            <a:hlinkClick r:id="rId4" action="ppaction://hlinkfile"/>
            <a:extLst>
              <a:ext uri="{FF2B5EF4-FFF2-40B4-BE49-F238E27FC236}">
                <a16:creationId xmlns:a16="http://schemas.microsoft.com/office/drawing/2014/main" id="{ADC901CC-C2A1-3037-137A-A93D6ED897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729747d8za2kbusq">
            <a:extLst>
              <a:ext uri="{FF2B5EF4-FFF2-40B4-BE49-F238E27FC236}">
                <a16:creationId xmlns:a16="http://schemas.microsoft.com/office/drawing/2014/main" id="{A8E4522B-8DF9-F4CA-B6C1-8F01EA020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H0">
            <a:extLst>
              <a:ext uri="{FF2B5EF4-FFF2-40B4-BE49-F238E27FC236}">
                <a16:creationId xmlns:a16="http://schemas.microsoft.com/office/drawing/2014/main" id="{7B7EE608-E847-6D18-27A6-4437A4B4A7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H0">
            <a:extLst>
              <a:ext uri="{FF2B5EF4-FFF2-40B4-BE49-F238E27FC236}">
                <a16:creationId xmlns:a16="http://schemas.microsoft.com/office/drawing/2014/main" id="{C3EB0BA2-BBC9-A464-13D3-D83C200AA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0">
            <a:extLst>
              <a:ext uri="{FF2B5EF4-FFF2-40B4-BE49-F238E27FC236}">
                <a16:creationId xmlns:a16="http://schemas.microsoft.com/office/drawing/2014/main" id="{38523264-3E30-90D7-B4BD-826F44D63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4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>
            <a:extLst>
              <a:ext uri="{FF2B5EF4-FFF2-40B4-BE49-F238E27FC236}">
                <a16:creationId xmlns:a16="http://schemas.microsoft.com/office/drawing/2014/main" id="{C0A1602E-74DA-B8AB-658F-B8A96802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1907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3">
            <a:extLst>
              <a:ext uri="{FF2B5EF4-FFF2-40B4-BE49-F238E27FC236}">
                <a16:creationId xmlns:a16="http://schemas.microsoft.com/office/drawing/2014/main" id="{0343DEE0-5806-67EA-5B8B-C0734F27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886200"/>
            <a:ext cx="2051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08" name="Group 128">
            <a:extLst>
              <a:ext uri="{FF2B5EF4-FFF2-40B4-BE49-F238E27FC236}">
                <a16:creationId xmlns:a16="http://schemas.microsoft.com/office/drawing/2014/main" id="{93C9594D-05B2-68A4-217B-8B94D8645C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363200" y="1163638"/>
            <a:ext cx="2438400" cy="5694362"/>
            <a:chOff x="48" y="720"/>
            <a:chExt cx="1815" cy="3587"/>
          </a:xfrm>
        </p:grpSpPr>
        <p:sp>
          <p:nvSpPr>
            <p:cNvPr id="10258" name="Freeform 129">
              <a:extLst>
                <a:ext uri="{FF2B5EF4-FFF2-40B4-BE49-F238E27FC236}">
                  <a16:creationId xmlns:a16="http://schemas.microsoft.com/office/drawing/2014/main" id="{C89797A5-4DC3-AC2E-C693-8A335107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30">
              <a:extLst>
                <a:ext uri="{FF2B5EF4-FFF2-40B4-BE49-F238E27FC236}">
                  <a16:creationId xmlns:a16="http://schemas.microsoft.com/office/drawing/2014/main" id="{3C55A9E0-9FED-9297-DA88-20904FDFA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124 h 139"/>
                <a:gd name="T2" fmla="*/ 393 w 484"/>
                <a:gd name="T3" fmla="*/ 77 h 139"/>
                <a:gd name="T4" fmla="*/ 432 w 484"/>
                <a:gd name="T5" fmla="*/ 29 h 139"/>
                <a:gd name="T6" fmla="*/ 484 w 484"/>
                <a:gd name="T7" fmla="*/ 318 h 139"/>
                <a:gd name="T8" fmla="*/ 471 w 484"/>
                <a:gd name="T9" fmla="*/ 461 h 139"/>
                <a:gd name="T10" fmla="*/ 393 w 484"/>
                <a:gd name="T11" fmla="*/ 509 h 139"/>
                <a:gd name="T12" fmla="*/ 118 w 484"/>
                <a:gd name="T13" fmla="*/ 461 h 139"/>
                <a:gd name="T14" fmla="*/ 39 w 484"/>
                <a:gd name="T15" fmla="*/ 272 h 139"/>
                <a:gd name="T16" fmla="*/ 0 w 484"/>
                <a:gd name="T17" fmla="*/ 224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31">
              <a:extLst>
                <a:ext uri="{FF2B5EF4-FFF2-40B4-BE49-F238E27FC236}">
                  <a16:creationId xmlns:a16="http://schemas.microsoft.com/office/drawing/2014/main" id="{C59BC383-F879-3A3D-F607-98AC1FBA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4 w 1401"/>
                <a:gd name="T1" fmla="*/ 189 h 1510"/>
                <a:gd name="T2" fmla="*/ 152 w 1401"/>
                <a:gd name="T3" fmla="*/ 490 h 1510"/>
                <a:gd name="T4" fmla="*/ 200 w 1401"/>
                <a:gd name="T5" fmla="*/ 620 h 1510"/>
                <a:gd name="T6" fmla="*/ 125 w 1401"/>
                <a:gd name="T7" fmla="*/ 1339 h 1510"/>
                <a:gd name="T8" fmla="*/ 51 w 1401"/>
                <a:gd name="T9" fmla="*/ 1468 h 1510"/>
                <a:gd name="T10" fmla="*/ 0 w 1401"/>
                <a:gd name="T11" fmla="*/ 1611 h 1510"/>
                <a:gd name="T12" fmla="*/ 614 w 1401"/>
                <a:gd name="T13" fmla="*/ 1655 h 1510"/>
                <a:gd name="T14" fmla="*/ 951 w 1401"/>
                <a:gd name="T15" fmla="*/ 1641 h 1510"/>
                <a:gd name="T16" fmla="*/ 914 w 1401"/>
                <a:gd name="T17" fmla="*/ 1611 h 1510"/>
                <a:gd name="T18" fmla="*/ 864 w 1401"/>
                <a:gd name="T19" fmla="*/ 1482 h 1510"/>
                <a:gd name="T20" fmla="*/ 889 w 1401"/>
                <a:gd name="T21" fmla="*/ 1267 h 1510"/>
                <a:gd name="T22" fmla="*/ 877 w 1401"/>
                <a:gd name="T23" fmla="*/ 563 h 1510"/>
                <a:gd name="T24" fmla="*/ 902 w 1401"/>
                <a:gd name="T25" fmla="*/ 879 h 1510"/>
                <a:gd name="T26" fmla="*/ 951 w 1401"/>
                <a:gd name="T27" fmla="*/ 1382 h 1510"/>
                <a:gd name="T28" fmla="*/ 977 w 1401"/>
                <a:gd name="T29" fmla="*/ 1555 h 1510"/>
                <a:gd name="T30" fmla="*/ 990 w 1401"/>
                <a:gd name="T31" fmla="*/ 1641 h 1510"/>
                <a:gd name="T32" fmla="*/ 1140 w 1401"/>
                <a:gd name="T33" fmla="*/ 1568 h 1510"/>
                <a:gd name="T34" fmla="*/ 1015 w 1401"/>
                <a:gd name="T35" fmla="*/ 1597 h 1510"/>
                <a:gd name="T36" fmla="*/ 1052 w 1401"/>
                <a:gd name="T37" fmla="*/ 1583 h 1510"/>
                <a:gd name="T38" fmla="*/ 1089 w 1401"/>
                <a:gd name="T39" fmla="*/ 1568 h 1510"/>
                <a:gd name="T40" fmla="*/ 1340 w 1401"/>
                <a:gd name="T41" fmla="*/ 1583 h 1510"/>
                <a:gd name="T42" fmla="*/ 1277 w 1401"/>
                <a:gd name="T43" fmla="*/ 1468 h 1510"/>
                <a:gd name="T44" fmla="*/ 1227 w 1401"/>
                <a:gd name="T45" fmla="*/ 1354 h 1510"/>
                <a:gd name="T46" fmla="*/ 1227 w 1401"/>
                <a:gd name="T47" fmla="*/ 1224 h 1510"/>
                <a:gd name="T48" fmla="*/ 1253 w 1401"/>
                <a:gd name="T49" fmla="*/ 1023 h 1510"/>
                <a:gd name="T50" fmla="*/ 1239 w 1401"/>
                <a:gd name="T51" fmla="*/ 61 h 1510"/>
                <a:gd name="T52" fmla="*/ 1089 w 1401"/>
                <a:gd name="T53" fmla="*/ 117 h 1510"/>
                <a:gd name="T54" fmla="*/ 964 w 1401"/>
                <a:gd name="T55" fmla="*/ 160 h 1510"/>
                <a:gd name="T56" fmla="*/ 889 w 1401"/>
                <a:gd name="T57" fmla="*/ 132 h 1510"/>
                <a:gd name="T58" fmla="*/ 852 w 1401"/>
                <a:gd name="T59" fmla="*/ 89 h 1510"/>
                <a:gd name="T60" fmla="*/ 789 w 1401"/>
                <a:gd name="T61" fmla="*/ 45 h 1510"/>
                <a:gd name="T62" fmla="*/ 801 w 1401"/>
                <a:gd name="T63" fmla="*/ 175 h 1510"/>
                <a:gd name="T64" fmla="*/ 814 w 1401"/>
                <a:gd name="T65" fmla="*/ 218 h 1510"/>
                <a:gd name="T66" fmla="*/ 840 w 1401"/>
                <a:gd name="T67" fmla="*/ 247 h 1510"/>
                <a:gd name="T68" fmla="*/ 814 w 1401"/>
                <a:gd name="T69" fmla="*/ 276 h 1510"/>
                <a:gd name="T70" fmla="*/ 702 w 1401"/>
                <a:gd name="T71" fmla="*/ 290 h 1510"/>
                <a:gd name="T72" fmla="*/ 439 w 1401"/>
                <a:gd name="T73" fmla="*/ 304 h 1510"/>
                <a:gd name="T74" fmla="*/ 226 w 1401"/>
                <a:gd name="T75" fmla="*/ 290 h 1510"/>
                <a:gd name="T76" fmla="*/ 88 w 1401"/>
                <a:gd name="T77" fmla="*/ 203 h 1510"/>
                <a:gd name="T78" fmla="*/ 64 w 1401"/>
                <a:gd name="T79" fmla="*/ 189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32">
              <a:extLst>
                <a:ext uri="{FF2B5EF4-FFF2-40B4-BE49-F238E27FC236}">
                  <a16:creationId xmlns:a16="http://schemas.microsoft.com/office/drawing/2014/main" id="{9FA9D005-F711-EE2C-FFDD-DC824CCE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33">
              <a:extLst>
                <a:ext uri="{FF2B5EF4-FFF2-40B4-BE49-F238E27FC236}">
                  <a16:creationId xmlns:a16="http://schemas.microsoft.com/office/drawing/2014/main" id="{A5C8DE70-3B60-3D02-21F5-451429AB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34">
              <a:extLst>
                <a:ext uri="{FF2B5EF4-FFF2-40B4-BE49-F238E27FC236}">
                  <a16:creationId xmlns:a16="http://schemas.microsoft.com/office/drawing/2014/main" id="{E1F91122-4EB0-7E95-106E-0E705BE1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35">
              <a:extLst>
                <a:ext uri="{FF2B5EF4-FFF2-40B4-BE49-F238E27FC236}">
                  <a16:creationId xmlns:a16="http://schemas.microsoft.com/office/drawing/2014/main" id="{5C7B7A63-01D1-30BA-A650-081067D9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36">
              <a:extLst>
                <a:ext uri="{FF2B5EF4-FFF2-40B4-BE49-F238E27FC236}">
                  <a16:creationId xmlns:a16="http://schemas.microsoft.com/office/drawing/2014/main" id="{9A3D3392-4334-15D8-046B-E04575433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1 w 68"/>
                <a:gd name="T3" fmla="*/ 469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37">
              <a:extLst>
                <a:ext uri="{FF2B5EF4-FFF2-40B4-BE49-F238E27FC236}">
                  <a16:creationId xmlns:a16="http://schemas.microsoft.com/office/drawing/2014/main" id="{F502DED2-088C-AF9E-B749-3374914A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38">
              <a:extLst>
                <a:ext uri="{FF2B5EF4-FFF2-40B4-BE49-F238E27FC236}">
                  <a16:creationId xmlns:a16="http://schemas.microsoft.com/office/drawing/2014/main" id="{54208176-6DD3-1170-E907-42C7777A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39">
              <a:extLst>
                <a:ext uri="{FF2B5EF4-FFF2-40B4-BE49-F238E27FC236}">
                  <a16:creationId xmlns:a16="http://schemas.microsoft.com/office/drawing/2014/main" id="{74C03A30-E627-D2AE-8808-2D73FFCF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40">
              <a:extLst>
                <a:ext uri="{FF2B5EF4-FFF2-40B4-BE49-F238E27FC236}">
                  <a16:creationId xmlns:a16="http://schemas.microsoft.com/office/drawing/2014/main" id="{0277B31B-7D0A-F93B-DC08-94C92F6B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41">
              <a:extLst>
                <a:ext uri="{FF2B5EF4-FFF2-40B4-BE49-F238E27FC236}">
                  <a16:creationId xmlns:a16="http://schemas.microsoft.com/office/drawing/2014/main" id="{53E3DD1A-EF24-B9A2-8A39-A233B0EE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42">
              <a:extLst>
                <a:ext uri="{FF2B5EF4-FFF2-40B4-BE49-F238E27FC236}">
                  <a16:creationId xmlns:a16="http://schemas.microsoft.com/office/drawing/2014/main" id="{FFE00CEC-A0C4-2C5F-FE06-AE014643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43">
              <a:extLst>
                <a:ext uri="{FF2B5EF4-FFF2-40B4-BE49-F238E27FC236}">
                  <a16:creationId xmlns:a16="http://schemas.microsoft.com/office/drawing/2014/main" id="{2C3167C9-5779-9F45-9A0B-D34F73D9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44">
              <a:extLst>
                <a:ext uri="{FF2B5EF4-FFF2-40B4-BE49-F238E27FC236}">
                  <a16:creationId xmlns:a16="http://schemas.microsoft.com/office/drawing/2014/main" id="{F2CAAB7F-6D1E-139C-B056-EA235749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45">
              <a:extLst>
                <a:ext uri="{FF2B5EF4-FFF2-40B4-BE49-F238E27FC236}">
                  <a16:creationId xmlns:a16="http://schemas.microsoft.com/office/drawing/2014/main" id="{F6EA13CD-6036-701B-9FBF-491C7E19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46">
              <a:extLst>
                <a:ext uri="{FF2B5EF4-FFF2-40B4-BE49-F238E27FC236}">
                  <a16:creationId xmlns:a16="http://schemas.microsoft.com/office/drawing/2014/main" id="{30C9B3D0-A8B2-97B6-144B-10CF7D5F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47">
              <a:extLst>
                <a:ext uri="{FF2B5EF4-FFF2-40B4-BE49-F238E27FC236}">
                  <a16:creationId xmlns:a16="http://schemas.microsoft.com/office/drawing/2014/main" id="{6EDC10F5-8202-CAF0-125A-47DA24F7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48">
              <a:extLst>
                <a:ext uri="{FF2B5EF4-FFF2-40B4-BE49-F238E27FC236}">
                  <a16:creationId xmlns:a16="http://schemas.microsoft.com/office/drawing/2014/main" id="{7A67F18F-7EA0-D17A-DB93-20EB94C0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49">
              <a:extLst>
                <a:ext uri="{FF2B5EF4-FFF2-40B4-BE49-F238E27FC236}">
                  <a16:creationId xmlns:a16="http://schemas.microsoft.com/office/drawing/2014/main" id="{E6EF0CB5-7413-9976-75CF-12821FEF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50">
              <a:extLst>
                <a:ext uri="{FF2B5EF4-FFF2-40B4-BE49-F238E27FC236}">
                  <a16:creationId xmlns:a16="http://schemas.microsoft.com/office/drawing/2014/main" id="{86A36D24-845C-BC90-4F66-771CC185D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51">
              <a:extLst>
                <a:ext uri="{FF2B5EF4-FFF2-40B4-BE49-F238E27FC236}">
                  <a16:creationId xmlns:a16="http://schemas.microsoft.com/office/drawing/2014/main" id="{9EF022A9-3ABB-6BF2-E01C-2C7359AC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52">
              <a:extLst>
                <a:ext uri="{FF2B5EF4-FFF2-40B4-BE49-F238E27FC236}">
                  <a16:creationId xmlns:a16="http://schemas.microsoft.com/office/drawing/2014/main" id="{507690F4-C02D-DABF-EE58-0EF21229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53">
              <a:extLst>
                <a:ext uri="{FF2B5EF4-FFF2-40B4-BE49-F238E27FC236}">
                  <a16:creationId xmlns:a16="http://schemas.microsoft.com/office/drawing/2014/main" id="{9E98ACDE-D280-9A9D-0872-D4C0A2215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54">
              <a:extLst>
                <a:ext uri="{FF2B5EF4-FFF2-40B4-BE49-F238E27FC236}">
                  <a16:creationId xmlns:a16="http://schemas.microsoft.com/office/drawing/2014/main" id="{2DECA541-0A8F-D87B-A1DB-BFA3F73CD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55">
              <a:extLst>
                <a:ext uri="{FF2B5EF4-FFF2-40B4-BE49-F238E27FC236}">
                  <a16:creationId xmlns:a16="http://schemas.microsoft.com/office/drawing/2014/main" id="{D80CEAC3-A2B2-32AA-651D-316A4315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56">
              <a:extLst>
                <a:ext uri="{FF2B5EF4-FFF2-40B4-BE49-F238E27FC236}">
                  <a16:creationId xmlns:a16="http://schemas.microsoft.com/office/drawing/2014/main" id="{F04E8C7B-993B-597B-1C5E-27B9569B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57">
              <a:extLst>
                <a:ext uri="{FF2B5EF4-FFF2-40B4-BE49-F238E27FC236}">
                  <a16:creationId xmlns:a16="http://schemas.microsoft.com/office/drawing/2014/main" id="{7F486C4A-7DAE-98DD-28EE-5962E571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58">
              <a:extLst>
                <a:ext uri="{FF2B5EF4-FFF2-40B4-BE49-F238E27FC236}">
                  <a16:creationId xmlns:a16="http://schemas.microsoft.com/office/drawing/2014/main" id="{CFCB1079-972B-687D-0BB7-D14C09B42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59">
              <a:extLst>
                <a:ext uri="{FF2B5EF4-FFF2-40B4-BE49-F238E27FC236}">
                  <a16:creationId xmlns:a16="http://schemas.microsoft.com/office/drawing/2014/main" id="{D04E0766-BCA7-EDA6-1296-DB8F44184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60">
              <a:extLst>
                <a:ext uri="{FF2B5EF4-FFF2-40B4-BE49-F238E27FC236}">
                  <a16:creationId xmlns:a16="http://schemas.microsoft.com/office/drawing/2014/main" id="{0E84E1DE-87FD-178C-A874-D34A6212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161">
              <a:extLst>
                <a:ext uri="{FF2B5EF4-FFF2-40B4-BE49-F238E27FC236}">
                  <a16:creationId xmlns:a16="http://schemas.microsoft.com/office/drawing/2014/main" id="{F6090624-02BF-FBC1-ABC9-44C340F8A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162">
              <a:extLst>
                <a:ext uri="{FF2B5EF4-FFF2-40B4-BE49-F238E27FC236}">
                  <a16:creationId xmlns:a16="http://schemas.microsoft.com/office/drawing/2014/main" id="{20D6B2FA-523D-3AED-46D8-53A11EECB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48 w 1113"/>
                <a:gd name="T1" fmla="*/ 346 h 894"/>
                <a:gd name="T2" fmla="*/ 385 w 1113"/>
                <a:gd name="T3" fmla="*/ 75 h 894"/>
                <a:gd name="T4" fmla="*/ 480 w 1113"/>
                <a:gd name="T5" fmla="*/ 5 h 894"/>
                <a:gd name="T6" fmla="*/ 713 w 1113"/>
                <a:gd name="T7" fmla="*/ 75 h 894"/>
                <a:gd name="T8" fmla="*/ 905 w 1113"/>
                <a:gd name="T9" fmla="*/ 95 h 894"/>
                <a:gd name="T10" fmla="*/ 1028 w 1113"/>
                <a:gd name="T11" fmla="*/ 202 h 894"/>
                <a:gd name="T12" fmla="*/ 1028 w 1113"/>
                <a:gd name="T13" fmla="*/ 311 h 894"/>
                <a:gd name="T14" fmla="*/ 1042 w 1113"/>
                <a:gd name="T15" fmla="*/ 417 h 894"/>
                <a:gd name="T16" fmla="*/ 1096 w 1113"/>
                <a:gd name="T17" fmla="*/ 814 h 894"/>
                <a:gd name="T18" fmla="*/ 1125 w 1113"/>
                <a:gd name="T19" fmla="*/ 958 h 894"/>
                <a:gd name="T20" fmla="*/ 1166 w 1113"/>
                <a:gd name="T21" fmla="*/ 994 h 894"/>
                <a:gd name="T22" fmla="*/ 1125 w 1113"/>
                <a:gd name="T23" fmla="*/ 975 h 894"/>
                <a:gd name="T24" fmla="*/ 1001 w 1113"/>
                <a:gd name="T25" fmla="*/ 958 h 894"/>
                <a:gd name="T26" fmla="*/ 946 w 1113"/>
                <a:gd name="T27" fmla="*/ 1066 h 894"/>
                <a:gd name="T28" fmla="*/ 891 w 1113"/>
                <a:gd name="T29" fmla="*/ 1173 h 894"/>
                <a:gd name="T30" fmla="*/ 795 w 1113"/>
                <a:gd name="T31" fmla="*/ 1084 h 894"/>
                <a:gd name="T32" fmla="*/ 741 w 1113"/>
                <a:gd name="T33" fmla="*/ 1120 h 894"/>
                <a:gd name="T34" fmla="*/ 659 w 1113"/>
                <a:gd name="T35" fmla="*/ 1156 h 894"/>
                <a:gd name="T36" fmla="*/ 549 w 1113"/>
                <a:gd name="T37" fmla="*/ 1138 h 894"/>
                <a:gd name="T38" fmla="*/ 411 w 1113"/>
                <a:gd name="T39" fmla="*/ 1120 h 894"/>
                <a:gd name="T40" fmla="*/ 385 w 1113"/>
                <a:gd name="T41" fmla="*/ 1173 h 894"/>
                <a:gd name="T42" fmla="*/ 328 w 1113"/>
                <a:gd name="T43" fmla="*/ 1084 h 894"/>
                <a:gd name="T44" fmla="*/ 233 w 1113"/>
                <a:gd name="T45" fmla="*/ 1120 h 894"/>
                <a:gd name="T46" fmla="*/ 150 w 1113"/>
                <a:gd name="T47" fmla="*/ 1210 h 894"/>
                <a:gd name="T48" fmla="*/ 0 w 1113"/>
                <a:gd name="T49" fmla="*/ 975 h 894"/>
                <a:gd name="T50" fmla="*/ 150 w 1113"/>
                <a:gd name="T51" fmla="*/ 760 h 894"/>
                <a:gd name="T52" fmla="*/ 28 w 1113"/>
                <a:gd name="T53" fmla="*/ 724 h 894"/>
                <a:gd name="T54" fmla="*/ 70 w 1113"/>
                <a:gd name="T55" fmla="*/ 633 h 894"/>
                <a:gd name="T56" fmla="*/ 96 w 1113"/>
                <a:gd name="T57" fmla="*/ 580 h 894"/>
                <a:gd name="T58" fmla="*/ 178 w 1113"/>
                <a:gd name="T59" fmla="*/ 471 h 894"/>
                <a:gd name="T60" fmla="*/ 207 w 1113"/>
                <a:gd name="T61" fmla="*/ 365 h 894"/>
                <a:gd name="T62" fmla="*/ 248 w 1113"/>
                <a:gd name="T63" fmla="*/ 346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163">
              <a:extLst>
                <a:ext uri="{FF2B5EF4-FFF2-40B4-BE49-F238E27FC236}">
                  <a16:creationId xmlns:a16="http://schemas.microsoft.com/office/drawing/2014/main" id="{9AA5E034-9D0A-0489-4A17-47A6155D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82 h 643"/>
                <a:gd name="T2" fmla="*/ 164 w 954"/>
                <a:gd name="T3" fmla="*/ 91 h 643"/>
                <a:gd name="T4" fmla="*/ 177 w 954"/>
                <a:gd name="T5" fmla="*/ 46 h 643"/>
                <a:gd name="T6" fmla="*/ 216 w 954"/>
                <a:gd name="T7" fmla="*/ 30 h 643"/>
                <a:gd name="T8" fmla="*/ 256 w 954"/>
                <a:gd name="T9" fmla="*/ 0 h 643"/>
                <a:gd name="T10" fmla="*/ 452 w 954"/>
                <a:gd name="T11" fmla="*/ 15 h 643"/>
                <a:gd name="T12" fmla="*/ 478 w 954"/>
                <a:gd name="T13" fmla="*/ 46 h 643"/>
                <a:gd name="T14" fmla="*/ 504 w 954"/>
                <a:gd name="T15" fmla="*/ 15 h 643"/>
                <a:gd name="T16" fmla="*/ 648 w 954"/>
                <a:gd name="T17" fmla="*/ 30 h 643"/>
                <a:gd name="T18" fmla="*/ 792 w 954"/>
                <a:gd name="T19" fmla="*/ 273 h 643"/>
                <a:gd name="T20" fmla="*/ 845 w 954"/>
                <a:gd name="T21" fmla="*/ 347 h 643"/>
                <a:gd name="T22" fmla="*/ 936 w 954"/>
                <a:gd name="T23" fmla="*/ 393 h 643"/>
                <a:gd name="T24" fmla="*/ 923 w 954"/>
                <a:gd name="T25" fmla="*/ 590 h 643"/>
                <a:gd name="T26" fmla="*/ 819 w 954"/>
                <a:gd name="T27" fmla="*/ 605 h 643"/>
                <a:gd name="T28" fmla="*/ 779 w 954"/>
                <a:gd name="T29" fmla="*/ 635 h 643"/>
                <a:gd name="T30" fmla="*/ 740 w 954"/>
                <a:gd name="T31" fmla="*/ 650 h 643"/>
                <a:gd name="T32" fmla="*/ 544 w 954"/>
                <a:gd name="T33" fmla="*/ 680 h 643"/>
                <a:gd name="T34" fmla="*/ 112 w 954"/>
                <a:gd name="T35" fmla="*/ 695 h 643"/>
                <a:gd name="T36" fmla="*/ 33 w 954"/>
                <a:gd name="T37" fmla="*/ 560 h 643"/>
                <a:gd name="T38" fmla="*/ 46 w 954"/>
                <a:gd name="T39" fmla="*/ 273 h 643"/>
                <a:gd name="T40" fmla="*/ 86 w 954"/>
                <a:gd name="T41" fmla="*/ 243 h 643"/>
                <a:gd name="T42" fmla="*/ 125 w 954"/>
                <a:gd name="T43" fmla="*/ 197 h 643"/>
                <a:gd name="T44" fmla="*/ 164 w 954"/>
                <a:gd name="T45" fmla="*/ 167 h 643"/>
                <a:gd name="T46" fmla="*/ 112 w 954"/>
                <a:gd name="T47" fmla="*/ 182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64">
              <a:extLst>
                <a:ext uri="{FF2B5EF4-FFF2-40B4-BE49-F238E27FC236}">
                  <a16:creationId xmlns:a16="http://schemas.microsoft.com/office/drawing/2014/main" id="{F5C7E9C2-D058-9FA3-2336-885A6C9E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65">
              <a:extLst>
                <a:ext uri="{FF2B5EF4-FFF2-40B4-BE49-F238E27FC236}">
                  <a16:creationId xmlns:a16="http://schemas.microsoft.com/office/drawing/2014/main" id="{EC34B15E-B0C3-BA0E-4B28-B8E9274C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66">
              <a:extLst>
                <a:ext uri="{FF2B5EF4-FFF2-40B4-BE49-F238E27FC236}">
                  <a16:creationId xmlns:a16="http://schemas.microsoft.com/office/drawing/2014/main" id="{3FA086EA-6DA6-5CAE-2C4C-1423D9F9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67">
              <a:extLst>
                <a:ext uri="{FF2B5EF4-FFF2-40B4-BE49-F238E27FC236}">
                  <a16:creationId xmlns:a16="http://schemas.microsoft.com/office/drawing/2014/main" id="{69B90DA5-1734-14C6-A441-F6563F99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38 w 312"/>
                <a:gd name="T1" fmla="*/ 1 h 118"/>
                <a:gd name="T2" fmla="*/ 27 w 312"/>
                <a:gd name="T3" fmla="*/ 4 h 118"/>
                <a:gd name="T4" fmla="*/ 105 w 312"/>
                <a:gd name="T5" fmla="*/ 8 h 118"/>
                <a:gd name="T6" fmla="*/ 138 w 312"/>
                <a:gd name="T7" fmla="*/ 17 h 118"/>
                <a:gd name="T8" fmla="*/ 194 w 312"/>
                <a:gd name="T9" fmla="*/ 37 h 118"/>
                <a:gd name="T10" fmla="*/ 227 w 312"/>
                <a:gd name="T11" fmla="*/ 29 h 118"/>
                <a:gd name="T12" fmla="*/ 23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68">
              <a:extLst>
                <a:ext uri="{FF2B5EF4-FFF2-40B4-BE49-F238E27FC236}">
                  <a16:creationId xmlns:a16="http://schemas.microsoft.com/office/drawing/2014/main" id="{076149E8-CD4A-4FE5-6EA6-D15E7037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69">
              <a:extLst>
                <a:ext uri="{FF2B5EF4-FFF2-40B4-BE49-F238E27FC236}">
                  <a16:creationId xmlns:a16="http://schemas.microsoft.com/office/drawing/2014/main" id="{19E6E528-1E3B-3CAC-3C18-6C106914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70">
              <a:extLst>
                <a:ext uri="{FF2B5EF4-FFF2-40B4-BE49-F238E27FC236}">
                  <a16:creationId xmlns:a16="http://schemas.microsoft.com/office/drawing/2014/main" id="{940A257D-AA85-511D-9DBD-4A93703F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71">
              <a:extLst>
                <a:ext uri="{FF2B5EF4-FFF2-40B4-BE49-F238E27FC236}">
                  <a16:creationId xmlns:a16="http://schemas.microsoft.com/office/drawing/2014/main" id="{7996BD46-8F45-282A-92DA-D21004BEB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72">
              <a:extLst>
                <a:ext uri="{FF2B5EF4-FFF2-40B4-BE49-F238E27FC236}">
                  <a16:creationId xmlns:a16="http://schemas.microsoft.com/office/drawing/2014/main" id="{466CA6D5-DF21-DCC2-1D05-F34EC935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73">
              <a:extLst>
                <a:ext uri="{FF2B5EF4-FFF2-40B4-BE49-F238E27FC236}">
                  <a16:creationId xmlns:a16="http://schemas.microsoft.com/office/drawing/2014/main" id="{3B8EE62A-307C-E01C-19D9-82413B76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74">
              <a:extLst>
                <a:ext uri="{FF2B5EF4-FFF2-40B4-BE49-F238E27FC236}">
                  <a16:creationId xmlns:a16="http://schemas.microsoft.com/office/drawing/2014/main" id="{FCB51269-1803-5A2E-0C2D-0257E450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175">
              <a:extLst>
                <a:ext uri="{FF2B5EF4-FFF2-40B4-BE49-F238E27FC236}">
                  <a16:creationId xmlns:a16="http://schemas.microsoft.com/office/drawing/2014/main" id="{AD15B157-866A-6233-E972-C8B7FAD9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76">
              <a:extLst>
                <a:ext uri="{FF2B5EF4-FFF2-40B4-BE49-F238E27FC236}">
                  <a16:creationId xmlns:a16="http://schemas.microsoft.com/office/drawing/2014/main" id="{7E57DBFA-9372-D7BA-8BF8-B8D4863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77">
              <a:extLst>
                <a:ext uri="{FF2B5EF4-FFF2-40B4-BE49-F238E27FC236}">
                  <a16:creationId xmlns:a16="http://schemas.microsoft.com/office/drawing/2014/main" id="{FA7D0DA8-D30A-9A0E-4E63-47C5F2B19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84 w 835"/>
                <a:gd name="T1" fmla="*/ 24 h 1270"/>
                <a:gd name="T2" fmla="*/ 149 w 835"/>
                <a:gd name="T3" fmla="*/ 0 h 1270"/>
                <a:gd name="T4" fmla="*/ 28 w 835"/>
                <a:gd name="T5" fmla="*/ 81 h 1270"/>
                <a:gd name="T6" fmla="*/ 28 w 835"/>
                <a:gd name="T7" fmla="*/ 351 h 1270"/>
                <a:gd name="T8" fmla="*/ 80 w 835"/>
                <a:gd name="T9" fmla="*/ 514 h 1270"/>
                <a:gd name="T10" fmla="*/ 254 w 835"/>
                <a:gd name="T11" fmla="*/ 631 h 1270"/>
                <a:gd name="T12" fmla="*/ 356 w 835"/>
                <a:gd name="T13" fmla="*/ 677 h 1270"/>
                <a:gd name="T14" fmla="*/ 547 w 835"/>
                <a:gd name="T15" fmla="*/ 818 h 1270"/>
                <a:gd name="T16" fmla="*/ 754 w 835"/>
                <a:gd name="T17" fmla="*/ 981 h 1270"/>
                <a:gd name="T18" fmla="*/ 859 w 835"/>
                <a:gd name="T19" fmla="*/ 1063 h 1270"/>
                <a:gd name="T20" fmla="*/ 893 w 835"/>
                <a:gd name="T21" fmla="*/ 1029 h 1270"/>
                <a:gd name="T22" fmla="*/ 928 w 835"/>
                <a:gd name="T23" fmla="*/ 1063 h 1270"/>
                <a:gd name="T24" fmla="*/ 980 w 835"/>
                <a:gd name="T25" fmla="*/ 1087 h 1270"/>
                <a:gd name="T26" fmla="*/ 1050 w 835"/>
                <a:gd name="T27" fmla="*/ 1134 h 1270"/>
                <a:gd name="T28" fmla="*/ 1101 w 835"/>
                <a:gd name="T29" fmla="*/ 923 h 1270"/>
                <a:gd name="T30" fmla="*/ 1015 w 835"/>
                <a:gd name="T31" fmla="*/ 795 h 1270"/>
                <a:gd name="T32" fmla="*/ 928 w 835"/>
                <a:gd name="T33" fmla="*/ 760 h 1270"/>
                <a:gd name="T34" fmla="*/ 842 w 835"/>
                <a:gd name="T35" fmla="*/ 712 h 1270"/>
                <a:gd name="T36" fmla="*/ 738 w 835"/>
                <a:gd name="T37" fmla="*/ 643 h 1270"/>
                <a:gd name="T38" fmla="*/ 686 w 835"/>
                <a:gd name="T39" fmla="*/ 620 h 1270"/>
                <a:gd name="T40" fmla="*/ 617 w 835"/>
                <a:gd name="T41" fmla="*/ 560 h 1270"/>
                <a:gd name="T42" fmla="*/ 547 w 835"/>
                <a:gd name="T43" fmla="*/ 503 h 1270"/>
                <a:gd name="T44" fmla="*/ 408 w 835"/>
                <a:gd name="T45" fmla="*/ 246 h 1270"/>
                <a:gd name="T46" fmla="*/ 271 w 835"/>
                <a:gd name="T47" fmla="*/ 105 h 1270"/>
                <a:gd name="T48" fmla="*/ 184 w 835"/>
                <a:gd name="T49" fmla="*/ 24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78">
              <a:extLst>
                <a:ext uri="{FF2B5EF4-FFF2-40B4-BE49-F238E27FC236}">
                  <a16:creationId xmlns:a16="http://schemas.microsoft.com/office/drawing/2014/main" id="{76C50D2A-A631-3A94-94E9-770B9CBF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179">
              <a:extLst>
                <a:ext uri="{FF2B5EF4-FFF2-40B4-BE49-F238E27FC236}">
                  <a16:creationId xmlns:a16="http://schemas.microsoft.com/office/drawing/2014/main" id="{1F414AAA-95B0-F49C-26C4-DBF825707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180">
              <a:extLst>
                <a:ext uri="{FF2B5EF4-FFF2-40B4-BE49-F238E27FC236}">
                  <a16:creationId xmlns:a16="http://schemas.microsoft.com/office/drawing/2014/main" id="{520B3981-19A5-0936-4184-3398B1B8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181">
              <a:extLst>
                <a:ext uri="{FF2B5EF4-FFF2-40B4-BE49-F238E27FC236}">
                  <a16:creationId xmlns:a16="http://schemas.microsoft.com/office/drawing/2014/main" id="{BE367131-5360-59C5-4FD0-EBAC5B3E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82">
              <a:extLst>
                <a:ext uri="{FF2B5EF4-FFF2-40B4-BE49-F238E27FC236}">
                  <a16:creationId xmlns:a16="http://schemas.microsoft.com/office/drawing/2014/main" id="{E2621E96-6C58-4A48-F301-F75B2582A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83">
              <a:extLst>
                <a:ext uri="{FF2B5EF4-FFF2-40B4-BE49-F238E27FC236}">
                  <a16:creationId xmlns:a16="http://schemas.microsoft.com/office/drawing/2014/main" id="{80E472AF-C9C1-074B-7238-76A019B16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84">
              <a:extLst>
                <a:ext uri="{FF2B5EF4-FFF2-40B4-BE49-F238E27FC236}">
                  <a16:creationId xmlns:a16="http://schemas.microsoft.com/office/drawing/2014/main" id="{40F1BAEC-8831-A858-506E-4FAB80BE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85">
              <a:extLst>
                <a:ext uri="{FF2B5EF4-FFF2-40B4-BE49-F238E27FC236}">
                  <a16:creationId xmlns:a16="http://schemas.microsoft.com/office/drawing/2014/main" id="{EC7F5F8C-B52A-99DB-49EB-14FEEF78D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86">
              <a:extLst>
                <a:ext uri="{FF2B5EF4-FFF2-40B4-BE49-F238E27FC236}">
                  <a16:creationId xmlns:a16="http://schemas.microsoft.com/office/drawing/2014/main" id="{03A47BCE-1803-C003-76CA-806EE0090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87">
              <a:extLst>
                <a:ext uri="{FF2B5EF4-FFF2-40B4-BE49-F238E27FC236}">
                  <a16:creationId xmlns:a16="http://schemas.microsoft.com/office/drawing/2014/main" id="{0F1BDF5A-1AB7-1A7B-4ECF-BD5DC387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8" name="AutoShape 188">
            <a:extLst>
              <a:ext uri="{FF2B5EF4-FFF2-40B4-BE49-F238E27FC236}">
                <a16:creationId xmlns:a16="http://schemas.microsoft.com/office/drawing/2014/main" id="{39EB018B-0322-611A-2C6E-C614A70FECAD}"/>
              </a:ext>
            </a:extLst>
          </p:cNvPr>
          <p:cNvSpPr>
            <a:spLocks noChangeArrowheads="1"/>
          </p:cNvSpPr>
          <p:nvPr/>
        </p:nvSpPr>
        <p:spPr bwMode="auto">
          <a:xfrm rot="860076">
            <a:off x="3733800" y="-2057400"/>
            <a:ext cx="2212975" cy="1381125"/>
          </a:xfrm>
          <a:prstGeom prst="cloudCallout">
            <a:avLst>
              <a:gd name="adj1" fmla="val -9343"/>
              <a:gd name="adj2" fmla="val 95278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Hu hu hu...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Mẹ ơi ! Mẹ ơi !....</a:t>
            </a:r>
          </a:p>
        </p:txBody>
      </p:sp>
      <p:pic>
        <p:nvPicPr>
          <p:cNvPr id="10255" name="Picture 189" descr="Picture15">
            <a:extLst>
              <a:ext uri="{FF2B5EF4-FFF2-40B4-BE49-F238E27FC236}">
                <a16:creationId xmlns:a16="http://schemas.microsoft.com/office/drawing/2014/main" id="{25429C67-CCF3-77B6-3C86-9FA75EB7B2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57175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90" descr="Picture15">
            <a:extLst>
              <a:ext uri="{FF2B5EF4-FFF2-40B4-BE49-F238E27FC236}">
                <a16:creationId xmlns:a16="http://schemas.microsoft.com/office/drawing/2014/main" id="{438A742D-E892-2E67-AD3B-88EDE945A2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905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1" descr="Picture15">
            <a:extLst>
              <a:ext uri="{FF2B5EF4-FFF2-40B4-BE49-F238E27FC236}">
                <a16:creationId xmlns:a16="http://schemas.microsoft.com/office/drawing/2014/main" id="{C08C2128-7205-1F29-46D2-77886BBD2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0.19908 L -0.09601 0.45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6166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319</Words>
  <Application>Microsoft Office PowerPoint</Application>
  <PresentationFormat>Trình chiếu Trên màn hình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28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KẾT THÚC HOẠT ĐỘNG Diễn rối : Thỏ con không vâng lời</vt:lpstr>
      <vt:lpstr>Bản trình bày PowerPoint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pc</cp:lastModifiedBy>
  <cp:revision>86</cp:revision>
  <dcterms:created xsi:type="dcterms:W3CDTF">2005-12-31T17:21:55Z</dcterms:created>
  <dcterms:modified xsi:type="dcterms:W3CDTF">2022-05-28T17:04:12Z</dcterms:modified>
</cp:coreProperties>
</file>