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88" r:id="rId3"/>
    <p:sldId id="277" r:id="rId4"/>
    <p:sldId id="281" r:id="rId5"/>
    <p:sldId id="279" r:id="rId6"/>
    <p:sldId id="289" r:id="rId7"/>
    <p:sldId id="283" r:id="rId8"/>
    <p:sldId id="28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2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31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8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8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9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04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9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0BF15-6BC8-4184-828D-643093C7042D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84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003" y="0"/>
            <a:ext cx="12192000" cy="6940296"/>
          </a:xfrm>
          <a:prstGeom prst="rect">
            <a:avLst/>
          </a:prstGeom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1286555" y="1731601"/>
            <a:ext cx="9496239" cy="184287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Nhận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biết chữ </a:t>
            </a:r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số 6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4253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823" y="0"/>
            <a:ext cx="12348823" cy="6858000"/>
          </a:xfrm>
          <a:prstGeom prst="rect">
            <a:avLst/>
          </a:prstGeom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551087" y="1229969"/>
            <a:ext cx="2470823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7000" b="1">
              <a:solidFill>
                <a:srgbClr val="00B0F0"/>
              </a:solidFill>
              <a:latin typeface="Tieémnewroman"/>
            </a:endParaRPr>
          </a:p>
        </p:txBody>
      </p:sp>
      <p:pic>
        <p:nvPicPr>
          <p:cNvPr id="13" name="Picture 4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18" y="3777004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156" y="3782108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547" y="3810001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088" y="3783483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0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377" y="3790031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8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750" y="3848102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1564557" y="1639735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5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2880360" y="1738434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6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4129867" y="1789954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7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5365785" y="1783926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8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6583689" y="1793911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8119457" y="1864048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9415953" y="2544753"/>
            <a:ext cx="1219200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0500" b="1">
                <a:solidFill>
                  <a:srgbClr val="00B0F0"/>
                </a:solidFill>
                <a:latin typeface=".VnAvant" panose="020B7200000000000000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3798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5652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035211" y="366267"/>
            <a:ext cx="262436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7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954450" y="366266"/>
            <a:ext cx="262436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7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3389" y="440311"/>
            <a:ext cx="8355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7030A0"/>
                </a:solidFill>
                <a:latin typeface="Tieémnewroman"/>
              </a:rPr>
              <a:t>Giới thiệu chữ số 6,trẻ đọc cùng cô chữ số 6</a:t>
            </a:r>
            <a:endParaRPr lang="vi-VN" sz="2800">
              <a:solidFill>
                <a:srgbClr val="7030A0"/>
              </a:solidFill>
              <a:latin typeface="Tieémnewroman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549411" y="905687"/>
            <a:ext cx="2470823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7000" b="1">
              <a:solidFill>
                <a:srgbClr val="00B0F0"/>
              </a:solidFill>
              <a:latin typeface="Tieémnewroman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035211" y="366265"/>
            <a:ext cx="262436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7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30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02444" y="275331"/>
            <a:ext cx="3851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7030A0"/>
                </a:solidFill>
                <a:latin typeface="Tieémnewroman"/>
              </a:rPr>
              <a:t>Cấu tạo chữ số 6</a:t>
            </a:r>
            <a:endParaRPr lang="vi-VN" sz="3200">
              <a:solidFill>
                <a:srgbClr val="7030A0"/>
              </a:solidFill>
              <a:latin typeface="Tieémnewroman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096000" y="535900"/>
            <a:ext cx="2470823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7000" b="1">
              <a:solidFill>
                <a:srgbClr val="00B0F0"/>
              </a:solidFill>
              <a:latin typeface="Tieémnewroman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602042" y="275331"/>
            <a:ext cx="262436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7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54296">
            <a:off x="6530641" y="1966609"/>
            <a:ext cx="3075049" cy="3075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318409" y="1229390"/>
            <a:ext cx="2624368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altLang="vi-VN" sz="30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5037" y="299957"/>
            <a:ext cx="5237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7030A0"/>
                </a:solidFill>
                <a:latin typeface="Tieémnewroman"/>
              </a:rPr>
              <a:t>Những kiểu chữ số 6</a:t>
            </a:r>
            <a:endParaRPr lang="vi-VN" sz="3600">
              <a:solidFill>
                <a:srgbClr val="7030A0"/>
              </a:solidFill>
              <a:latin typeface="Tieémnewroman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57541" y="1193099"/>
            <a:ext cx="2470823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0" b="1" smtClean="0">
                <a:solidFill>
                  <a:srgbClr val="00B0F0"/>
                </a:solidFill>
                <a:latin typeface="Tieémnewroman"/>
              </a:rPr>
              <a:t>6</a:t>
            </a:r>
            <a:endParaRPr lang="en-US" altLang="vi-VN" sz="30000" b="1">
              <a:solidFill>
                <a:srgbClr val="00B0F0"/>
              </a:solidFill>
              <a:latin typeface="Tieémnewroman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9117563" y="535900"/>
            <a:ext cx="2460519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7000" b="1" smtClean="0">
                <a:solidFill>
                  <a:srgbClr val="7030A0"/>
                </a:solidFill>
                <a:latin typeface=".VnAristote" panose="020B7200000000000000" pitchFamily="34" charset="0"/>
              </a:rPr>
              <a:t>6</a:t>
            </a:r>
            <a:endParaRPr lang="en-US" altLang="vi-VN" sz="37000" b="1">
              <a:solidFill>
                <a:srgbClr val="7030A0"/>
              </a:solidFill>
              <a:latin typeface=".VnAristote" panose="020B7200000000000000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096000" y="1154793"/>
            <a:ext cx="2470823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0" b="1" smtClean="0">
                <a:solidFill>
                  <a:srgbClr val="FFC000"/>
                </a:solidFill>
                <a:latin typeface=".VnArabia" panose="020B7200000000000000" pitchFamily="34" charset="0"/>
              </a:rPr>
              <a:t>6</a:t>
            </a:r>
            <a:endParaRPr lang="en-US" altLang="vi-VN" sz="30000" b="1">
              <a:solidFill>
                <a:srgbClr val="FFC000"/>
              </a:solidFill>
              <a:latin typeface=".VnArabia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4405" y="0"/>
            <a:ext cx="1239202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1240" y="267580"/>
            <a:ext cx="9094360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endParaRPr lang="en-US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 ở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21215" y="1700785"/>
            <a:ext cx="9667875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 con ạ chữ số 6 có trong vở toán hay đồ  dùng học toán  của các con , trong các loại lịch,</a:t>
            </a:r>
            <a:r>
              <a:rPr lang="en-US" sz="44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44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sách báo, phương tiện giao thông</a:t>
            </a:r>
            <a:r>
              <a:rPr lang="en-US" sz="4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trên </a:t>
            </a:r>
            <a:r>
              <a:rPr lang="en-US" sz="44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điện thoại, chữ số 6 có ở khắp mọi nơi đúng không </a:t>
            </a:r>
            <a:endParaRPr lang="en-US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98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pic>
        <p:nvPicPr>
          <p:cNvPr id="4" name="Picture 2" descr="C:\Users\Sherry\Desktop\ảnh hoa\Meo-cho-be-nhanh-biet-dem-ma-khong-can-ep-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0382" y="849147"/>
            <a:ext cx="3810000" cy="2182517"/>
          </a:xfrm>
          <a:prstGeom prst="rect">
            <a:avLst/>
          </a:prstGeom>
          <a:noFill/>
        </p:spPr>
      </p:pic>
      <p:pic>
        <p:nvPicPr>
          <p:cNvPr id="5" name="Picture 3" descr="C:\Users\Sherry\Desktop\ảnh hoa\luoc-truyen-phat_000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2808" y="849146"/>
            <a:ext cx="4300537" cy="2182517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088" y="3525539"/>
            <a:ext cx="5400675" cy="272703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57386" y="3002319"/>
            <a:ext cx="3114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11781" y="2862618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36693" y="6241231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71725" y="5699559"/>
            <a:ext cx="3314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799" y="3605329"/>
            <a:ext cx="4238625" cy="211443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52598" y="138648"/>
            <a:ext cx="8334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Ý nghĩa của các chữ số?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13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65692" y="4494448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975" y="1458569"/>
            <a:ext cx="4448712" cy="254193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51976" y="3664324"/>
            <a:ext cx="444871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b="1" smtClean="0">
                <a:solidFill>
                  <a:srgbClr val="7030A0"/>
                </a:solidFill>
              </a:rPr>
              <a:t>  036.6689.205</a:t>
            </a:r>
            <a:endParaRPr lang="vi-VN" sz="5400" b="1">
              <a:solidFill>
                <a:srgbClr val="7030A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2442" y="1458569"/>
            <a:ext cx="4683517" cy="291656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936701" y="4458909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 ngày tháng trên lịch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89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128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.VnArabia</vt:lpstr>
      <vt:lpstr>.VnAristote</vt:lpstr>
      <vt:lpstr>.VnAvant</vt:lpstr>
      <vt:lpstr>Arial</vt:lpstr>
      <vt:lpstr>Calibri</vt:lpstr>
      <vt:lpstr>Calibri Light</vt:lpstr>
      <vt:lpstr>Tieémnewroman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DELL</cp:lastModifiedBy>
  <cp:revision>48</cp:revision>
  <dcterms:created xsi:type="dcterms:W3CDTF">2021-09-21T09:36:56Z</dcterms:created>
  <dcterms:modified xsi:type="dcterms:W3CDTF">2022-05-30T03:38:31Z</dcterms:modified>
</cp:coreProperties>
</file>