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3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0.jpg"/><Relationship Id="rId5" Type="http://schemas.openxmlformats.org/officeDocument/2006/relationships/audio" Target="../media/audio7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0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0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jp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0.jpg"/><Relationship Id="rId11" Type="http://schemas.openxmlformats.org/officeDocument/2006/relationships/image" Target="../media/image14.jpeg"/><Relationship Id="rId5" Type="http://schemas.openxmlformats.org/officeDocument/2006/relationships/audio" Target="../media/audio7.wav"/><Relationship Id="rId10" Type="http://schemas.openxmlformats.org/officeDocument/2006/relationships/image" Target="../media/image28.jpeg"/><Relationship Id="rId4" Type="http://schemas.openxmlformats.org/officeDocument/2006/relationships/audio" Target="../media/audio6.wav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1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2.wav"/><Relationship Id="rId7" Type="http://schemas.openxmlformats.org/officeDocument/2006/relationships/image" Target="../media/image10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av"/><Relationship Id="rId7" Type="http://schemas.openxmlformats.org/officeDocument/2006/relationships/image" Target="../media/image10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1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1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HÀ ĐÔNG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KIM ĐỒNG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60" y="1904061"/>
            <a:ext cx="1346080" cy="13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562610" y="4902138"/>
            <a:ext cx="6371590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KIM NGÂN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16" y="59410"/>
            <a:ext cx="1523929" cy="1533344"/>
          </a:xfrm>
          <a:prstGeom prst="rect">
            <a:avLst/>
          </a:prstGeom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75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75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32656"/>
            <a:ext cx="875802" cy="8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60" y="152324"/>
            <a:ext cx="745895" cy="75050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42474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613</Words>
  <Application>Microsoft Office PowerPoint</Application>
  <PresentationFormat>On-screen Show (4:3)</PresentationFormat>
  <Paragraphs>113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admins</cp:lastModifiedBy>
  <cp:revision>16</cp:revision>
  <dcterms:created xsi:type="dcterms:W3CDTF">2021-11-13T12:47:57Z</dcterms:created>
  <dcterms:modified xsi:type="dcterms:W3CDTF">2022-03-21T13:41:43Z</dcterms:modified>
</cp:coreProperties>
</file>