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8"/>
  </p:notesMasterIdLst>
  <p:sldIdLst>
    <p:sldId id="271" r:id="rId2"/>
    <p:sldId id="274" r:id="rId3"/>
    <p:sldId id="275" r:id="rId4"/>
    <p:sldId id="300" r:id="rId5"/>
    <p:sldId id="364" r:id="rId6"/>
    <p:sldId id="353" r:id="rId7"/>
    <p:sldId id="355" r:id="rId8"/>
    <p:sldId id="356" r:id="rId9"/>
    <p:sldId id="357" r:id="rId10"/>
    <p:sldId id="358" r:id="rId11"/>
    <p:sldId id="359" r:id="rId12"/>
    <p:sldId id="360" r:id="rId13"/>
    <p:sldId id="361" r:id="rId14"/>
    <p:sldId id="362" r:id="rId15"/>
    <p:sldId id="363" r:id="rId16"/>
    <p:sldId id="277" r:id="rId17"/>
  </p:sldIdLst>
  <p:sldSz cx="9144000" cy="6858000" type="screen4x3"/>
  <p:notesSz cx="6858000" cy="9144000"/>
  <p:defaultTextStyle>
    <a:defPPr>
      <a:defRPr lang="vi-V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Huy Loc" initials="HL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  <a:srgbClr val="66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702" autoAdjust="0"/>
    <p:restoredTop sz="94614" autoAdjust="0"/>
  </p:normalViewPr>
  <p:slideViewPr>
    <p:cSldViewPr>
      <p:cViewPr varScale="1">
        <p:scale>
          <a:sx n="69" d="100"/>
          <a:sy n="69" d="100"/>
        </p:scale>
        <p:origin x="1410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ơi giữ chỗ cho Đầu trang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3" name="Nơi giữ chỗ cho Ngày tháng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4C63595-27C3-48EE-A2D8-F67441E0D1D1}" type="datetimeFigureOut">
              <a:rPr lang="vi-VN" smtClean="0"/>
              <a:pPr/>
              <a:t>21/03/2022</a:t>
            </a:fld>
            <a:endParaRPr lang="vi-VN"/>
          </a:p>
        </p:txBody>
      </p:sp>
      <p:sp>
        <p:nvSpPr>
          <p:cNvPr id="4" name="Nơi giữ chỗ cho Hình ảnh của Bản chiế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vi-VN"/>
          </a:p>
        </p:txBody>
      </p:sp>
      <p:sp>
        <p:nvSpPr>
          <p:cNvPr id="5" name="Nơi giữ chỗ cho Ghi chú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vi-VN" smtClean="0"/>
              <a:t>Bấm &amp; sửa kiểu tiêu đề</a:t>
            </a:r>
          </a:p>
          <a:p>
            <a:pPr lvl="1"/>
            <a:r>
              <a:rPr lang="vi-VN" smtClean="0"/>
              <a:t>Mức hai</a:t>
            </a:r>
          </a:p>
          <a:p>
            <a:pPr lvl="2"/>
            <a:r>
              <a:rPr lang="vi-VN" smtClean="0"/>
              <a:t>Mức ba</a:t>
            </a:r>
          </a:p>
          <a:p>
            <a:pPr lvl="3"/>
            <a:r>
              <a:rPr lang="vi-VN" smtClean="0"/>
              <a:t>Mức bốn</a:t>
            </a:r>
          </a:p>
          <a:p>
            <a:pPr lvl="4"/>
            <a:r>
              <a:rPr lang="vi-VN" smtClean="0"/>
              <a:t>Mức năm</a:t>
            </a:r>
            <a:endParaRPr lang="vi-VN"/>
          </a:p>
        </p:txBody>
      </p:sp>
      <p:sp>
        <p:nvSpPr>
          <p:cNvPr id="6" name="Nơi giữ chỗ cho Chân trang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7" name="Nơi giữ chỗ cho Số hiệu Bản chiế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211FE21-DE16-46B4-8C9C-A2B2256DC41E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1178782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D0E58-5515-4A7F-ADAB-AFBF515136F7}" type="datetimeFigureOut">
              <a:rPr lang="vi-VN" smtClean="0"/>
              <a:pPr/>
              <a:t>21/03/2022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9AB22-5B91-4B65-9369-A0F97F980D3E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6067666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D0E58-5515-4A7F-ADAB-AFBF515136F7}" type="datetimeFigureOut">
              <a:rPr lang="vi-VN" smtClean="0"/>
              <a:pPr/>
              <a:t>21/03/2022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9AB22-5B91-4B65-9369-A0F97F980D3E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6663663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D0E58-5515-4A7F-ADAB-AFBF515136F7}" type="datetimeFigureOut">
              <a:rPr lang="vi-VN" smtClean="0"/>
              <a:pPr/>
              <a:t>21/03/2022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9AB22-5B91-4B65-9369-A0F97F980D3E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0841597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D0E58-5515-4A7F-ADAB-AFBF515136F7}" type="datetimeFigureOut">
              <a:rPr lang="vi-VN" smtClean="0"/>
              <a:pPr/>
              <a:t>21/03/2022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9AB22-5B91-4B65-9369-A0F97F980D3E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4670906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D0E58-5515-4A7F-ADAB-AFBF515136F7}" type="datetimeFigureOut">
              <a:rPr lang="vi-VN" smtClean="0"/>
              <a:pPr/>
              <a:t>21/03/2022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9AB22-5B91-4B65-9369-A0F97F980D3E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2126847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D0E58-5515-4A7F-ADAB-AFBF515136F7}" type="datetimeFigureOut">
              <a:rPr lang="vi-VN" smtClean="0"/>
              <a:pPr/>
              <a:t>21/03/2022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9AB22-5B91-4B65-9369-A0F97F980D3E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8048774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D0E58-5515-4A7F-ADAB-AFBF515136F7}" type="datetimeFigureOut">
              <a:rPr lang="vi-VN" smtClean="0"/>
              <a:pPr/>
              <a:t>21/03/2022</a:t>
            </a:fld>
            <a:endParaRPr lang="vi-V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9AB22-5B91-4B65-9369-A0F97F980D3E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2097274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D0E58-5515-4A7F-ADAB-AFBF515136F7}" type="datetimeFigureOut">
              <a:rPr lang="vi-VN" smtClean="0"/>
              <a:pPr/>
              <a:t>21/03/2022</a:t>
            </a:fld>
            <a:endParaRPr lang="vi-V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9AB22-5B91-4B65-9369-A0F97F980D3E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7576582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D0E58-5515-4A7F-ADAB-AFBF515136F7}" type="datetimeFigureOut">
              <a:rPr lang="vi-VN" smtClean="0"/>
              <a:pPr/>
              <a:t>21/03/2022</a:t>
            </a:fld>
            <a:endParaRPr lang="vi-V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9AB22-5B91-4B65-9369-A0F97F980D3E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2028591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D0E58-5515-4A7F-ADAB-AFBF515136F7}" type="datetimeFigureOut">
              <a:rPr lang="vi-VN" smtClean="0"/>
              <a:pPr/>
              <a:t>21/03/2022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9AB22-5B91-4B65-9369-A0F97F980D3E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5035454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ED0E58-5515-4A7F-ADAB-AFBF515136F7}" type="datetimeFigureOut">
              <a:rPr lang="vi-VN" smtClean="0"/>
              <a:pPr/>
              <a:t>21/03/2022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9AB22-5B91-4B65-9369-A0F97F980D3E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1166597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ED0E58-5515-4A7F-ADAB-AFBF515136F7}" type="datetimeFigureOut">
              <a:rPr lang="vi-VN" smtClean="0"/>
              <a:pPr/>
              <a:t>21/03/2022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19AB22-5B91-4B65-9369-A0F97F980D3E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9483737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8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Huy Loc\Desktop\images (11)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 bwMode="auto">
          <a:xfrm>
            <a:off x="251520" y="548680"/>
            <a:ext cx="8358246" cy="5925618"/>
          </a:xfrm>
          <a:prstGeom prst="rect">
            <a:avLst/>
          </a:prstGeom>
          <a:noFill/>
        </p:spPr>
      </p:pic>
      <p:sp>
        <p:nvSpPr>
          <p:cNvPr id="11" name="WordArt 5"/>
          <p:cNvSpPr>
            <a:spLocks noChangeArrowheads="1" noChangeShapeType="1" noTextEdit="1"/>
          </p:cNvSpPr>
          <p:nvPr/>
        </p:nvSpPr>
        <p:spPr bwMode="auto">
          <a:xfrm>
            <a:off x="1857356" y="1052736"/>
            <a:ext cx="5500726" cy="1206465"/>
          </a:xfrm>
          <a:prstGeom prst="rect">
            <a:avLst/>
          </a:prstGeom>
        </p:spPr>
        <p:txBody>
          <a:bodyPr wrap="none" fromWordArt="1">
            <a:prstTxWarp prst="textStop">
              <a:avLst>
                <a:gd name="adj" fmla="val 22222"/>
              </a:avLst>
            </a:prstTxWarp>
          </a:bodyPr>
          <a:lstStyle/>
          <a:p>
            <a:pPr algn="ctr"/>
            <a:r>
              <a:rPr lang="en-US" sz="3600" kern="10" dirty="0" smtClean="0">
                <a:ln w="9525">
                  <a:solidFill>
                    <a:srgbClr val="00CC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Times New Roman"/>
              </a:rPr>
              <a:t>PHÁT TRIỂN NHẬN THỨC</a:t>
            </a:r>
            <a:endParaRPr lang="vi-VN" sz="3600" kern="10" dirty="0">
              <a:ln w="9525">
                <a:solidFill>
                  <a:srgbClr val="00CCFF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cs typeface="Times New Roman"/>
            </a:endParaRPr>
          </a:p>
        </p:txBody>
      </p:sp>
      <p:sp>
        <p:nvSpPr>
          <p:cNvPr id="12" name="Rectangle 4"/>
          <p:cNvSpPr>
            <a:spLocks noChangeArrowheads="1"/>
          </p:cNvSpPr>
          <p:nvPr/>
        </p:nvSpPr>
        <p:spPr bwMode="auto">
          <a:xfrm>
            <a:off x="-2557" y="2683508"/>
            <a:ext cx="9144000" cy="1384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ctr"/>
            <a:r>
              <a:rPr lang="vi-VN" sz="2800" b="1" dirty="0" smtClean="0"/>
              <a:t>SO SÁNH 2 NHÓM ĐỐI TƯỢNG TRONG PHẠM VI </a:t>
            </a:r>
            <a:r>
              <a:rPr lang="vi-VN" sz="2800" b="1" dirty="0" smtClean="0"/>
              <a:t>3</a:t>
            </a:r>
            <a:endParaRPr lang="en-US" sz="2800" b="1" dirty="0" smtClean="0"/>
          </a:p>
          <a:p>
            <a:pPr algn="ctr"/>
            <a:r>
              <a:rPr lang="vi-VN" sz="2800" b="1" dirty="0" smtClean="0"/>
              <a:t>GỘP</a:t>
            </a:r>
            <a:r>
              <a:rPr lang="vi-VN" sz="2800" b="1" dirty="0" smtClean="0"/>
              <a:t>/ TÁCH NHÓM 3 ĐỐI TƯỢNG </a:t>
            </a:r>
            <a:endParaRPr lang="en-US" sz="2800" b="1" dirty="0" smtClean="0"/>
          </a:p>
          <a:p>
            <a:pPr algn="ctr"/>
            <a:r>
              <a:rPr lang="vi-VN" sz="2800" b="1" dirty="0" smtClean="0"/>
              <a:t>THÀNH </a:t>
            </a:r>
            <a:r>
              <a:rPr lang="vi-VN" sz="2800" b="1" dirty="0" smtClean="0"/>
              <a:t>HAI NHÓM NHỎ HƠN</a:t>
            </a:r>
            <a:endParaRPr lang="en-US" sz="28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.VnTifani Heavy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837843" y="4149080"/>
            <a:ext cx="353975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Lớp</a:t>
            </a:r>
            <a:r>
              <a:rPr lang="en-US" sz="2400" dirty="0" smtClean="0">
                <a:latin typeface="Cambria" panose="02040503050406030204" pitchFamily="18" charset="0"/>
                <a:ea typeface="Cambria" panose="02040503050406030204" pitchFamily="18" charset="0"/>
              </a:rPr>
              <a:t> : </a:t>
            </a:r>
            <a:r>
              <a:rPr lang="en-US" sz="24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Mẫu</a:t>
            </a:r>
            <a:r>
              <a:rPr lang="en-US" sz="2400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giáo</a:t>
            </a:r>
            <a:r>
              <a:rPr lang="en-US" sz="2400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nhỡ</a:t>
            </a:r>
            <a:endParaRPr lang="en-US" sz="2400" dirty="0" smtClean="0">
              <a:latin typeface="Cambria" panose="02040503050406030204" pitchFamily="18" charset="0"/>
              <a:ea typeface="Cambria" panose="02040503050406030204" pitchFamily="18" charset="0"/>
            </a:endParaRPr>
          </a:p>
          <a:p>
            <a:pPr algn="ctr"/>
            <a:r>
              <a:rPr lang="en-US" sz="24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Giáo</a:t>
            </a:r>
            <a:r>
              <a:rPr lang="en-US" sz="2400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viên</a:t>
            </a:r>
            <a:r>
              <a:rPr lang="en-US" sz="2400" dirty="0" smtClean="0">
                <a:latin typeface="Cambria" panose="02040503050406030204" pitchFamily="18" charset="0"/>
                <a:ea typeface="Cambria" panose="02040503050406030204" pitchFamily="18" charset="0"/>
              </a:rPr>
              <a:t>: </a:t>
            </a:r>
            <a:r>
              <a:rPr lang="en-US" sz="24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Bùi</a:t>
            </a:r>
            <a:r>
              <a:rPr lang="en-US" sz="2400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Ngọc</a:t>
            </a:r>
            <a:r>
              <a:rPr lang="en-US" sz="2400" dirty="0" smtClean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400" dirty="0" err="1" smtClean="0">
                <a:latin typeface="Cambria" panose="02040503050406030204" pitchFamily="18" charset="0"/>
                <a:ea typeface="Cambria" panose="02040503050406030204" pitchFamily="18" charset="0"/>
              </a:rPr>
              <a:t>Châm</a:t>
            </a:r>
            <a:endParaRPr lang="en-US" sz="2400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6203032" cy="648072"/>
          </a:xfrm>
        </p:spPr>
        <p:txBody>
          <a:bodyPr>
            <a:normAutofit/>
          </a:bodyPr>
          <a:lstStyle/>
          <a:p>
            <a:pPr algn="l"/>
            <a:endParaRPr lang="vi-VN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" name="Picture 2" descr="C:\Users\ADMIM\Desktop\tải xuống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7315" y="1900928"/>
            <a:ext cx="1939505" cy="19831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2" descr="C:\Users\ADMIM\Desktop\tải xuống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85942" y="1988840"/>
            <a:ext cx="1939505" cy="19831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2" descr="C:\Users\ADMIM\Desktop\tải xuống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7784" y="1900928"/>
            <a:ext cx="1939505" cy="19831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755576" y="3884115"/>
            <a:ext cx="2702656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800" b="1" dirty="0" smtClean="0"/>
              <a:t>  </a:t>
            </a:r>
            <a:r>
              <a:rPr lang="en-US" sz="8800" b="1" dirty="0" smtClean="0">
                <a:latin typeface="Times New Roman" pitchFamily="18" charset="0"/>
                <a:cs typeface="Times New Roman" pitchFamily="18" charset="0"/>
              </a:rPr>
              <a:t>1</a:t>
            </a:r>
            <a:endParaRPr lang="en-US" sz="8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372200" y="3813503"/>
            <a:ext cx="1512168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500" b="1" dirty="0" smtClean="0">
                <a:latin typeface="Times New Roman" pitchFamily="18" charset="0"/>
                <a:cs typeface="Times New Roman" pitchFamily="18" charset="0"/>
              </a:rPr>
              <a:t>2</a:t>
            </a:r>
            <a:endParaRPr lang="en-US" sz="115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524328" y="2033385"/>
            <a:ext cx="1224136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500" b="1" dirty="0" smtClean="0">
                <a:latin typeface="Times New Roman" pitchFamily="18" charset="0"/>
                <a:cs typeface="Times New Roman" pitchFamily="18" charset="0"/>
              </a:rPr>
              <a:t>3</a:t>
            </a:r>
            <a:endParaRPr lang="en-US" sz="115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58535425"/>
      </p:ext>
    </p:extLst>
  </p:cSld>
  <p:clrMapOvr>
    <a:masterClrMapping/>
  </p:clrMapOvr>
  <p:transition spd="med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6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1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3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6203032" cy="648072"/>
          </a:xfrm>
        </p:spPr>
        <p:txBody>
          <a:bodyPr>
            <a:normAutofit/>
          </a:bodyPr>
          <a:lstStyle/>
          <a:p>
            <a:pPr algn="l"/>
            <a:endParaRPr lang="vi-VN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" name="Picture 2" descr="C:\Users\ADMIM\Desktop\tải xuống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7315" y="1900928"/>
            <a:ext cx="1939505" cy="19831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2" descr="C:\Users\ADMIM\Desktop\tải xuống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85942" y="1988840"/>
            <a:ext cx="1939505" cy="19831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2" descr="C:\Users\ADMIM\Desktop\tải xuống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7784" y="1900928"/>
            <a:ext cx="1939505" cy="19831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755576" y="3884115"/>
            <a:ext cx="2702656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800" b="1" dirty="0" smtClean="0"/>
              <a:t> </a:t>
            </a:r>
            <a:endParaRPr lang="en-US" sz="8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524328" y="2033385"/>
            <a:ext cx="1224136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500" b="1" dirty="0" smtClean="0">
                <a:latin typeface="Times New Roman" pitchFamily="18" charset="0"/>
                <a:cs typeface="Times New Roman" pitchFamily="18" charset="0"/>
              </a:rPr>
              <a:t>3</a:t>
            </a:r>
            <a:endParaRPr lang="en-US" sz="115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8401183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6203032" cy="648072"/>
          </a:xfrm>
        </p:spPr>
        <p:txBody>
          <a:bodyPr>
            <a:normAutofit/>
          </a:bodyPr>
          <a:lstStyle/>
          <a:p>
            <a:pPr algn="l"/>
            <a:endParaRPr lang="vi-VN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" name="Picture 2" descr="C:\Users\ADMIM\Desktop\tải xuống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1959668"/>
            <a:ext cx="1939505" cy="19831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2" descr="C:\Users\ADMIM\Desktop\tải xuống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7610" y="1984868"/>
            <a:ext cx="1939505" cy="19831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2" descr="C:\Users\ADMIM\Desktop\tải xuống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9712" y="1923681"/>
            <a:ext cx="1939505" cy="19831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755576" y="3884115"/>
            <a:ext cx="2702656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800" b="1" dirty="0" smtClean="0"/>
              <a:t> </a:t>
            </a:r>
            <a:endParaRPr lang="en-US" sz="8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028384" y="2033385"/>
            <a:ext cx="1008112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500" b="1" dirty="0" smtClean="0">
                <a:latin typeface="Times New Roman" pitchFamily="18" charset="0"/>
                <a:cs typeface="Times New Roman" pitchFamily="18" charset="0"/>
              </a:rPr>
              <a:t>3</a:t>
            </a:r>
            <a:endParaRPr lang="en-US" sz="115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9" name="Picture 2" descr="C:\Users\ADMIM\Desktop\tải xuống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50010" y="2137268"/>
            <a:ext cx="1939505" cy="19831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59575180"/>
      </p:ext>
    </p:extLst>
  </p:cSld>
  <p:clrMapOvr>
    <a:masterClrMapping/>
  </p:clrMapOvr>
  <p:transition spd="med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6203032" cy="648072"/>
          </a:xfrm>
        </p:spPr>
        <p:txBody>
          <a:bodyPr>
            <a:normAutofit/>
          </a:bodyPr>
          <a:lstStyle/>
          <a:p>
            <a:pPr algn="l"/>
            <a:endParaRPr lang="vi-VN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" name="Picture 2" descr="C:\Users\ADMIM\Desktop\tải xuống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1959668"/>
            <a:ext cx="1939505" cy="19831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2" descr="C:\Users\ADMIM\Desktop\tải xuống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7610" y="1984868"/>
            <a:ext cx="1939505" cy="19831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2" descr="C:\Users\ADMIM\Desktop\tải xuống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9712" y="1923681"/>
            <a:ext cx="1939505" cy="19831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755576" y="3884115"/>
            <a:ext cx="2702656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800" b="1" dirty="0" smtClean="0"/>
              <a:t> </a:t>
            </a:r>
            <a:endParaRPr lang="en-US" sz="88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9" name="Picture 2" descr="C:\Users\ADMIM\Desktop\tải xuống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50010" y="2137268"/>
            <a:ext cx="1939505" cy="19831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1619672" y="3884115"/>
            <a:ext cx="79208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b="1" dirty="0" smtClean="0">
                <a:latin typeface="Times New Roman" pitchFamily="18" charset="0"/>
                <a:cs typeface="Times New Roman" pitchFamily="18" charset="0"/>
              </a:rPr>
              <a:t>2</a:t>
            </a:r>
            <a:endParaRPr lang="en-US" sz="9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948264" y="4120455"/>
            <a:ext cx="1028436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800" b="1" dirty="0" smtClean="0">
                <a:latin typeface="Times New Roman" pitchFamily="18" charset="0"/>
                <a:cs typeface="Times New Roman" pitchFamily="18" charset="0"/>
              </a:rPr>
              <a:t>1</a:t>
            </a:r>
            <a:endParaRPr lang="en-US" sz="88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66246439"/>
      </p:ext>
    </p:extLst>
  </p:cSld>
  <p:clrMapOvr>
    <a:masterClrMapping/>
  </p:clrMapOvr>
  <p:transition spd="med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6203032" cy="648072"/>
          </a:xfrm>
        </p:spPr>
        <p:txBody>
          <a:bodyPr>
            <a:normAutofit/>
          </a:bodyPr>
          <a:lstStyle/>
          <a:p>
            <a:pPr algn="l"/>
            <a:endParaRPr lang="vi-VN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" name="Picture 2" descr="C:\Users\ADMIM\Desktop\tải xuống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1959668"/>
            <a:ext cx="1939505" cy="19831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2" descr="C:\Users\ADMIM\Desktop\tải xuống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9712" y="1923681"/>
            <a:ext cx="1939505" cy="19831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755576" y="3884115"/>
            <a:ext cx="2702656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800" b="1" dirty="0" smtClean="0"/>
              <a:t> </a:t>
            </a:r>
            <a:endParaRPr lang="en-US" sz="88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9" name="Picture 2" descr="C:\Users\ADMIM\Desktop\tải xuống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80216" y="1900928"/>
            <a:ext cx="1939505" cy="19831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1619672" y="3884115"/>
            <a:ext cx="79208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b="1" dirty="0" smtClean="0">
                <a:latin typeface="Times New Roman" pitchFamily="18" charset="0"/>
                <a:cs typeface="Times New Roman" pitchFamily="18" charset="0"/>
              </a:rPr>
              <a:t>2</a:t>
            </a:r>
            <a:endParaRPr lang="en-US" sz="9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948264" y="4120455"/>
            <a:ext cx="1028436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800" b="1" dirty="0" smtClean="0">
                <a:latin typeface="Times New Roman" pitchFamily="18" charset="0"/>
                <a:cs typeface="Times New Roman" pitchFamily="18" charset="0"/>
              </a:rPr>
              <a:t>1</a:t>
            </a:r>
            <a:endParaRPr lang="en-US" sz="88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19720608"/>
      </p:ext>
    </p:extLst>
  </p:cSld>
  <p:clrMapOvr>
    <a:masterClrMapping/>
  </p:clrMapOvr>
  <p:transition spd="med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4444E-6 5.55112E-17 L -0.25347 0.02245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674" y="111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6203032" cy="648072"/>
          </a:xfrm>
        </p:spPr>
        <p:txBody>
          <a:bodyPr>
            <a:normAutofit/>
          </a:bodyPr>
          <a:lstStyle/>
          <a:p>
            <a:pPr algn="l"/>
            <a:endParaRPr lang="vi-VN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" name="Picture 2" descr="C:\Users\ADMIM\Desktop\tải xuống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1959668"/>
            <a:ext cx="1939505" cy="19831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2" descr="C:\Users\ADMIM\Desktop\tải xuống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9712" y="1923681"/>
            <a:ext cx="1939505" cy="19831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755576" y="3884115"/>
            <a:ext cx="2702656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800" b="1" dirty="0" smtClean="0"/>
              <a:t> </a:t>
            </a:r>
            <a:endParaRPr lang="en-US" sz="88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9" name="Picture 2" descr="C:\Users\ADMIM\Desktop\tải xuống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1920" y="2060848"/>
            <a:ext cx="1939505" cy="19831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1619672" y="3884115"/>
            <a:ext cx="79208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b="1" dirty="0" smtClean="0">
                <a:latin typeface="Times New Roman" pitchFamily="18" charset="0"/>
                <a:cs typeface="Times New Roman" pitchFamily="18" charset="0"/>
              </a:rPr>
              <a:t>2</a:t>
            </a:r>
            <a:endParaRPr lang="en-US" sz="9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924228" y="4127270"/>
            <a:ext cx="1028436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800" b="1" dirty="0" smtClean="0">
                <a:latin typeface="Times New Roman" pitchFamily="18" charset="0"/>
                <a:cs typeface="Times New Roman" pitchFamily="18" charset="0"/>
              </a:rPr>
              <a:t>1</a:t>
            </a:r>
            <a:endParaRPr lang="en-US" sz="8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804248" y="2420888"/>
            <a:ext cx="952251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00" b="1" dirty="0" smtClean="0">
                <a:latin typeface="Times New Roman" pitchFamily="18" charset="0"/>
                <a:cs typeface="Times New Roman" pitchFamily="18" charset="0"/>
              </a:rPr>
              <a:t>3</a:t>
            </a:r>
            <a:endParaRPr lang="en-US" sz="96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11373912"/>
      </p:ext>
    </p:extLst>
  </p:cSld>
  <p:clrMapOvr>
    <a:masterClrMapping/>
  </p:clrMapOvr>
  <p:transition spd="med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3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5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Huy Loc\Desktop\images (13)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4348" y="357166"/>
            <a:ext cx="8143932" cy="6215106"/>
          </a:xfrm>
          <a:prstGeom prst="rect">
            <a:avLst/>
          </a:prstGeom>
          <a:noFill/>
        </p:spPr>
      </p:pic>
      <p:pic>
        <p:nvPicPr>
          <p:cNvPr id="2" name="Picture 2" descr="C:\Users\Huy Loc\Documents\Scanned Documents\Welcome Scan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Rectangle 2"/>
          <p:cNvSpPr/>
          <p:nvPr/>
        </p:nvSpPr>
        <p:spPr>
          <a:xfrm>
            <a:off x="827584" y="476672"/>
            <a:ext cx="7342104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 err="1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Giờ</a:t>
            </a:r>
            <a:r>
              <a:rPr lang="en-US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 </a:t>
            </a:r>
            <a:r>
              <a:rPr lang="en-US" sz="5400" b="1" dirty="0" err="1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học</a:t>
            </a:r>
            <a:r>
              <a:rPr lang="en-US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 </a:t>
            </a:r>
            <a:r>
              <a:rPr lang="en-US" sz="5400" b="1" dirty="0" err="1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kết</a:t>
            </a:r>
            <a:r>
              <a:rPr lang="en-US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 </a:t>
            </a:r>
            <a:r>
              <a:rPr lang="en-US" sz="5400" b="1" dirty="0" err="1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thúc</a:t>
            </a:r>
            <a:endParaRPr lang="en-US" sz="5400" b="1" dirty="0" smtClean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</p:spTree>
  </p:cSld>
  <p:clrMapOvr>
    <a:masterClrMapping/>
  </p:clrMapOvr>
  <p:transition spd="med">
    <p:wedg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3" name="Picture 3" descr="C:\Users\Huy Loc\Desktop\hinh-nen-dien-thoai-.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0034" y="428580"/>
            <a:ext cx="8286809" cy="5929378"/>
          </a:xfrm>
          <a:prstGeom prst="rect">
            <a:avLst/>
          </a:prstGeom>
          <a:noFill/>
        </p:spPr>
      </p:pic>
      <p:sp>
        <p:nvSpPr>
          <p:cNvPr id="8" name="WordArt 5"/>
          <p:cNvSpPr>
            <a:spLocks noChangeArrowheads="1" noChangeShapeType="1" noTextEdit="1"/>
          </p:cNvSpPr>
          <p:nvPr/>
        </p:nvSpPr>
        <p:spPr bwMode="auto">
          <a:xfrm>
            <a:off x="714348" y="714357"/>
            <a:ext cx="7715304" cy="2000263"/>
          </a:xfrm>
          <a:prstGeom prst="rect">
            <a:avLst/>
          </a:prstGeom>
        </p:spPr>
        <p:txBody>
          <a:bodyPr wrap="none" fromWordArt="1">
            <a:prstTxWarp prst="textStop">
              <a:avLst>
                <a:gd name="adj" fmla="val 22222"/>
              </a:avLst>
            </a:prstTxWarp>
          </a:bodyPr>
          <a:lstStyle/>
          <a:p>
            <a:pPr algn="ctr"/>
            <a:r>
              <a:rPr lang="en-US" sz="3600" b="1" kern="10" dirty="0" smtClean="0">
                <a:ln w="9525">
                  <a:solidFill>
                    <a:srgbClr val="00CCFF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HĐ 1</a:t>
            </a:r>
            <a:r>
              <a:rPr lang="vi-VN" sz="3600" b="1" kern="10" dirty="0" smtClean="0">
                <a:ln w="9525">
                  <a:solidFill>
                    <a:srgbClr val="00CCFF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: </a:t>
            </a:r>
            <a:r>
              <a:rPr lang="en-US" sz="3600" b="1" kern="10" dirty="0" err="1" smtClean="0">
                <a:ln w="9525">
                  <a:solidFill>
                    <a:srgbClr val="00CCFF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ôn</a:t>
            </a:r>
            <a:r>
              <a:rPr lang="en-US" sz="3600" b="1" kern="10" dirty="0" smtClean="0">
                <a:ln w="9525">
                  <a:solidFill>
                    <a:srgbClr val="00CCFF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b="1" kern="10" dirty="0" err="1" smtClean="0">
                <a:ln w="9525">
                  <a:solidFill>
                    <a:srgbClr val="00CCFF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củng</a:t>
            </a:r>
            <a:r>
              <a:rPr lang="en-US" sz="3600" b="1" kern="10" dirty="0" smtClean="0">
                <a:ln w="9525">
                  <a:solidFill>
                    <a:srgbClr val="00CCFF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b="1" kern="10" dirty="0" err="1" smtClean="0">
                <a:ln w="9525">
                  <a:solidFill>
                    <a:srgbClr val="00CCFF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cố</a:t>
            </a:r>
            <a:r>
              <a:rPr lang="en-US" sz="3600" b="1" kern="10" dirty="0" smtClean="0">
                <a:ln w="9525">
                  <a:solidFill>
                    <a:srgbClr val="00CCFF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b="1" kern="10" dirty="0" err="1" smtClean="0">
                <a:ln w="9525">
                  <a:solidFill>
                    <a:srgbClr val="00CCFF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bài</a:t>
            </a:r>
            <a:r>
              <a:rPr lang="en-US" sz="3600" b="1" kern="10" dirty="0" smtClean="0">
                <a:ln w="9525">
                  <a:solidFill>
                    <a:srgbClr val="00CCFF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b="1" kern="10" dirty="0" err="1" smtClean="0">
                <a:ln w="9525">
                  <a:solidFill>
                    <a:srgbClr val="00CCFF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cs typeface="Times New Roman"/>
              </a:rPr>
              <a:t>cũ</a:t>
            </a:r>
            <a:endParaRPr lang="vi-VN" sz="3600" b="1" kern="10" dirty="0" smtClean="0">
              <a:ln w="9525">
                <a:solidFill>
                  <a:srgbClr val="00CCFF"/>
                </a:solidFill>
                <a:round/>
                <a:headEnd/>
                <a:tailEnd/>
              </a:ln>
              <a:solidFill>
                <a:srgbClr val="0000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C:\Users\Huy Loc\Desktop\60487995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4461" y="0"/>
            <a:ext cx="9194242" cy="6858000"/>
          </a:xfrm>
          <a:prstGeom prst="rect">
            <a:avLst/>
          </a:prstGeom>
          <a:noFill/>
        </p:spPr>
      </p:pic>
      <p:sp>
        <p:nvSpPr>
          <p:cNvPr id="3" name="Rectangle 2"/>
          <p:cNvSpPr/>
          <p:nvPr/>
        </p:nvSpPr>
        <p:spPr>
          <a:xfrm>
            <a:off x="395537" y="1484785"/>
            <a:ext cx="8496944" cy="224676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4400" b="1" kern="10" cap="none" spc="0" dirty="0" err="1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/>
                <a:cs typeface="Times New Roman"/>
              </a:rPr>
              <a:t>Bài</a:t>
            </a:r>
            <a:r>
              <a:rPr lang="en-US" sz="4400" b="1" kern="10" cap="none" spc="0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4400" b="1" kern="10" cap="none" spc="0" dirty="0" err="1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/>
                <a:cs typeface="Times New Roman"/>
              </a:rPr>
              <a:t>mới</a:t>
            </a:r>
            <a:r>
              <a:rPr lang="en-US" sz="4400" b="1" kern="10" cap="none" spc="0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/>
                <a:cs typeface="Times New Roman"/>
              </a:rPr>
              <a:t>: </a:t>
            </a:r>
          </a:p>
          <a:p>
            <a:pPr algn="ctr"/>
            <a:r>
              <a:rPr lang="vi-VN" sz="3200" b="1" dirty="0"/>
              <a:t>SO SÁNH 2 NHÓM ĐỐI TƯỢNG TRONG PHẠM VI 3; GỘP/ TÁCH NHÓM 3 ĐỐI TƯỢNG THÀNH HAI NHÓM NHỎ HƠN</a:t>
            </a:r>
            <a:endParaRPr lang="en-US" sz="3200" b="1" cap="none" spc="0" dirty="0">
              <a:ln w="11430"/>
              <a:solidFill>
                <a:srgbClr val="FF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6203032" cy="648072"/>
          </a:xfrm>
        </p:spPr>
        <p:txBody>
          <a:bodyPr>
            <a:normAutofit/>
          </a:bodyPr>
          <a:lstStyle/>
          <a:p>
            <a:pPr algn="l"/>
            <a:endParaRPr lang="vi-VN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 descr="C:\Users\ADMIM\Desktop\tải xuống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1052736"/>
            <a:ext cx="1939505" cy="19831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2" descr="C:\Users\ADMIM\Desktop\tải xuống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35896" y="1073324"/>
            <a:ext cx="1939505" cy="19831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2" descr="C:\Users\ADMIM\Desktop\tải xuống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8144" y="1052735"/>
            <a:ext cx="1939505" cy="19831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3" descr="C:\Users\ADMIM\Desktop\tải xuống (1)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6779" y="3035922"/>
            <a:ext cx="2316946" cy="17067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3" descr="C:\Users\ADMIM\Desktop\tải xuống (1)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03194" y="3056511"/>
            <a:ext cx="2316946" cy="17067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3" descr="C:\Users\ADMIM\Desktop\tải xuống (1)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70605" y="3002386"/>
            <a:ext cx="2316946" cy="17067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10030062"/>
      </p:ext>
    </p:extLst>
  </p:cSld>
  <p:clrMapOvr>
    <a:masterClrMapping/>
  </p:clrMapOvr>
  <p:transition spd="med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6203032" cy="648072"/>
          </a:xfrm>
        </p:spPr>
        <p:txBody>
          <a:bodyPr>
            <a:normAutofit/>
          </a:bodyPr>
          <a:lstStyle/>
          <a:p>
            <a:pPr algn="l"/>
            <a:endParaRPr lang="vi-VN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 descr="C:\Users\ADMIM\Desktop\tải xuống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1052736"/>
            <a:ext cx="1939505" cy="19831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2" descr="C:\Users\ADMIM\Desktop\tải xuống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35896" y="1073324"/>
            <a:ext cx="1939505" cy="19831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2" descr="C:\Users\ADMIM\Desktop\tải xuống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8144" y="1052735"/>
            <a:ext cx="1939505" cy="19831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3" descr="C:\Users\ADMIM\Desktop\tải xuống (1)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6779" y="3035922"/>
            <a:ext cx="2316946" cy="17067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3" descr="C:\Users\ADMIM\Desktop\tải xuống (1)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03194" y="3056511"/>
            <a:ext cx="2316946" cy="17067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3" descr="C:\Users\ADMIM\Desktop\tải xuống (1)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70605" y="3002386"/>
            <a:ext cx="2316946" cy="17067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73517782"/>
      </p:ext>
    </p:extLst>
  </p:cSld>
  <p:clrMapOvr>
    <a:masterClrMapping/>
  </p:clrMapOvr>
  <p:transition spd="med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3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0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6203032" cy="648072"/>
          </a:xfrm>
        </p:spPr>
        <p:txBody>
          <a:bodyPr>
            <a:normAutofit/>
          </a:bodyPr>
          <a:lstStyle/>
          <a:p>
            <a:pPr algn="l"/>
            <a:endParaRPr lang="vi-VN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 descr="C:\Users\ADMIM\Desktop\tải xuống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1052736"/>
            <a:ext cx="1939505" cy="19831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2" descr="C:\Users\ADMIM\Desktop\tải xuống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35896" y="1073324"/>
            <a:ext cx="1939505" cy="19831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2" descr="C:\Users\ADMIM\Desktop\tải xuống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8144" y="1052735"/>
            <a:ext cx="1939505" cy="19831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3" descr="C:\Users\ADMIM\Desktop\tải xuống (1)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6779" y="3035922"/>
            <a:ext cx="2316946" cy="17067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44679997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6203032" cy="648072"/>
          </a:xfrm>
        </p:spPr>
        <p:txBody>
          <a:bodyPr>
            <a:normAutofit/>
          </a:bodyPr>
          <a:lstStyle/>
          <a:p>
            <a:pPr algn="l"/>
            <a:endParaRPr lang="vi-VN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 descr="C:\Users\ADMIM\Desktop\tải xuống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7" y="1862982"/>
            <a:ext cx="1939505" cy="19831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 descr="C:\Users\ADMIM\Desktop\tải xuống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3888" y="1862982"/>
            <a:ext cx="1939505" cy="19831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2" descr="C:\Users\ADMIM\Desktop\tải xuống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0152" y="1789584"/>
            <a:ext cx="1939505" cy="19831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94288139"/>
      </p:ext>
    </p:extLst>
  </p:cSld>
  <p:clrMapOvr>
    <a:masterClrMapping/>
  </p:clrMapOvr>
  <p:transition spd="med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6203032" cy="648072"/>
          </a:xfrm>
        </p:spPr>
        <p:txBody>
          <a:bodyPr>
            <a:normAutofit/>
          </a:bodyPr>
          <a:lstStyle/>
          <a:p>
            <a:pPr algn="l"/>
            <a:endParaRPr lang="vi-VN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" name="Picture 2" descr="C:\Users\ADMIM\Desktop\tải xuống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7315" y="1900928"/>
            <a:ext cx="1939505" cy="19831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2" descr="C:\Users\ADMIM\Desktop\tải xuống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27529" y="1830316"/>
            <a:ext cx="1939505" cy="19831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2" descr="C:\Users\ADMIM\Desktop\tải xuống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8024" y="1836762"/>
            <a:ext cx="1939505" cy="19831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755576" y="3884115"/>
            <a:ext cx="2702656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800" b="1" dirty="0" smtClean="0"/>
              <a:t>  </a:t>
            </a:r>
            <a:r>
              <a:rPr lang="en-US" sz="8800" b="1" dirty="0" smtClean="0">
                <a:latin typeface="Times New Roman" pitchFamily="18" charset="0"/>
                <a:cs typeface="Times New Roman" pitchFamily="18" charset="0"/>
              </a:rPr>
              <a:t>1</a:t>
            </a:r>
            <a:endParaRPr lang="en-US" sz="8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372200" y="3813503"/>
            <a:ext cx="1512168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500" b="1" dirty="0" smtClean="0">
                <a:latin typeface="Times New Roman" pitchFamily="18" charset="0"/>
                <a:cs typeface="Times New Roman" pitchFamily="18" charset="0"/>
              </a:rPr>
              <a:t>2</a:t>
            </a:r>
            <a:endParaRPr lang="en-US" sz="115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62529002"/>
      </p:ext>
    </p:extLst>
  </p:cSld>
  <p:clrMapOvr>
    <a:masterClrMapping/>
  </p:clrMapOvr>
  <p:transition spd="med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ề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6203032" cy="648072"/>
          </a:xfrm>
        </p:spPr>
        <p:txBody>
          <a:bodyPr>
            <a:normAutofit/>
          </a:bodyPr>
          <a:lstStyle/>
          <a:p>
            <a:pPr algn="l"/>
            <a:endParaRPr lang="vi-VN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" name="Picture 2" descr="C:\Users\ADMIM\Desktop\tải xuống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7315" y="1900928"/>
            <a:ext cx="1939505" cy="19831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2" descr="C:\Users\ADMIM\Desktop\tải xuống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73963" y="1836762"/>
            <a:ext cx="1939505" cy="19831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2" descr="C:\Users\ADMIM\Desktop\tải xuống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8024" y="1836762"/>
            <a:ext cx="1939505" cy="19831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755576" y="3884115"/>
            <a:ext cx="2702656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800" b="1" dirty="0" smtClean="0"/>
              <a:t>  </a:t>
            </a:r>
            <a:r>
              <a:rPr lang="en-US" sz="8800" b="1" dirty="0" smtClean="0">
                <a:latin typeface="Times New Roman" pitchFamily="18" charset="0"/>
                <a:cs typeface="Times New Roman" pitchFamily="18" charset="0"/>
              </a:rPr>
              <a:t>1</a:t>
            </a:r>
            <a:endParaRPr lang="en-US" sz="8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372200" y="3813503"/>
            <a:ext cx="1512168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500" b="1" dirty="0" smtClean="0">
                <a:latin typeface="Times New Roman" pitchFamily="18" charset="0"/>
                <a:cs typeface="Times New Roman" pitchFamily="18" charset="0"/>
              </a:rPr>
              <a:t>2</a:t>
            </a:r>
            <a:endParaRPr lang="en-US" sz="115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70038367"/>
      </p:ext>
    </p:extLst>
  </p:cSld>
  <p:clrMapOvr>
    <a:masterClrMapping/>
  </p:clrMapOvr>
  <p:transition spd="med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1.48148E-6 L -0.24775 0.02477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396" y="1227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2.96296E-6 L -0.2283 0.03148 " pathEditMode="relative" rAng="0" ptsTypes="AA">
                                      <p:cBhvr>
                                        <p:cTn id="8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1424" y="157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hủ đề của Office">
  <a:themeElements>
    <a:clrScheme name="Văn phòng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Văn phòng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Văn phòng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1012</TotalTime>
  <Words>99</Words>
  <Application>Microsoft Office PowerPoint</Application>
  <PresentationFormat>On-screen Show (4:3)</PresentationFormat>
  <Paragraphs>31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2" baseType="lpstr">
      <vt:lpstr>.VnTifani Heavy</vt:lpstr>
      <vt:lpstr>Arial</vt:lpstr>
      <vt:lpstr>Calibri</vt:lpstr>
      <vt:lpstr>Cambria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Hoạt động 1: ôn luyện hình</dc:title>
  <dc:creator>Huy Loc</dc:creator>
  <cp:lastModifiedBy>admins</cp:lastModifiedBy>
  <cp:revision>120</cp:revision>
  <dcterms:created xsi:type="dcterms:W3CDTF">2015-10-27T05:14:19Z</dcterms:created>
  <dcterms:modified xsi:type="dcterms:W3CDTF">2022-03-21T13:49:54Z</dcterms:modified>
</cp:coreProperties>
</file>