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419600" y="1066800"/>
            <a:ext cx="3671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518693" y="4191760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NGƯỜI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DẠY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:NGUYỄN THỊ KIM DUNG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2263093" y="3266168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VÀ CHỨC NĂNG CỦA CHÚNG</a:t>
            </a:r>
            <a:endParaRPr lang="en-US" sz="3600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23212" y="2656178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625634" y="2884714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2878"/>
            <a:ext cx="10636921" cy="56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 (  </a:t>
            </a:r>
            <a:r>
              <a:rPr lang="en-US" sz="7200" b="1" dirty="0" err="1" smtClean="0"/>
              <a:t>Mũi</a:t>
            </a:r>
            <a:r>
              <a:rPr lang="en-US" sz="7200" b="1" dirty="0" smtClean="0"/>
              <a:t>)</a:t>
            </a:r>
            <a:endParaRPr lang="en-US" sz="72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0"/>
            <a:ext cx="10830103" cy="5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 smtClean="0"/>
              <a:t>tay</a:t>
            </a:r>
            <a:r>
              <a:rPr lang="en-US" sz="7200" b="1" dirty="0" smtClean="0"/>
              <a:t> (</a:t>
            </a:r>
            <a:r>
              <a:rPr lang="en-US" sz="7200" b="1" dirty="0" err="1" smtClean="0"/>
              <a:t>Xúc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)</a:t>
            </a:r>
            <a:endParaRPr lang="en-US" sz="7200" b="1" dirty="0"/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-90152"/>
            <a:ext cx="10238705" cy="57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219450" y="2775397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100</Words>
  <Application>Microsoft Office PowerPoint</Application>
  <PresentationFormat>Widescreen</PresentationFormat>
  <Paragraphs>15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admins</cp:lastModifiedBy>
  <cp:revision>12</cp:revision>
  <dcterms:created xsi:type="dcterms:W3CDTF">2021-10-04T14:32:58Z</dcterms:created>
  <dcterms:modified xsi:type="dcterms:W3CDTF">2022-03-21T13:37:36Z</dcterms:modified>
</cp:coreProperties>
</file>