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7" r:id="rId4"/>
    <p:sldId id="298" r:id="rId5"/>
    <p:sldId id="284" r:id="rId6"/>
    <p:sldId id="266" r:id="rId7"/>
    <p:sldId id="316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323" r:id="rId16"/>
    <p:sldId id="325" r:id="rId17"/>
    <p:sldId id="324" r:id="rId18"/>
    <p:sldId id="329" r:id="rId19"/>
    <p:sldId id="328" r:id="rId20"/>
    <p:sldId id="330" r:id="rId21"/>
    <p:sldId id="314" r:id="rId22"/>
    <p:sldId id="315" r:id="rId23"/>
    <p:sldId id="331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3\Cac%20bai%20giang%20dien%20tu\Truy&#7879;n%20S&#7921;%20t&#237;ch%20c&#226;y%20v&#250;%20s&#7919;a\video\Mi&#7873;n%20C&#7893;%20T&#237;ch%20-%20S&#7921;%20T&#237;ch%20C&#226;y%20V&#250;%20S&#7919;a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Truy&#7879;n%20S&#7921;%20t&#237;ch%20c&#226;y%20v&#250;%20s&#7919;a\nhac\V.A%20&#8211;%20Qu&#7843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</a:t>
            </a:r>
            <a:r>
              <a:rPr lang="en-US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NON </a:t>
            </a:r>
            <a:r>
              <a:rPr lang="en-US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GIA 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098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782" y="3505200"/>
            <a:ext cx="8793818" cy="9986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TRUYỆN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SỰ TÍCH CÂY VÚ SỮA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6625" y="6457890"/>
            <a:ext cx="23871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</a:t>
            </a:r>
            <a:r>
              <a:rPr lang="vi-VN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 Thanh Huệ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56388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!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491900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rẩy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mịn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6800" y="6211669"/>
            <a:ext cx="7507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to.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334780"/>
            <a:ext cx="944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862985" cy="82296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24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xòa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vi-VN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48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kể lần 3 </a:t>
            </a:r>
          </a:p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Sử dụng sa bàn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954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Mời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</a:t>
            </a:r>
            <a:endParaRPr lang="en-US" sz="4800" b="1" cap="none" spc="0" dirty="0" smtClean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xem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đoạn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phim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hình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nào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4800" b="1" cap="none" spc="0" dirty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xem</a:t>
            </a:r>
            <a:r>
              <a:rPr lang="en-US" sz="4000" dirty="0" smtClean="0"/>
              <a:t> video)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ền Cổ Tích - Sự Tích Cây Vú Sữ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: 2018 - 2019</a:t>
            </a:r>
            <a:endParaRPr lang="en-US" sz="2000" b="1" dirty="0">
              <a:solidFill>
                <a:srgbClr val="1601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.A – Quả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5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tích cây vú sữa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72927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lắng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kể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lần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 kể lần 2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kèm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883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029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626</Words>
  <Application>Microsoft Office PowerPoint</Application>
  <PresentationFormat>On-screen Show (4:3)</PresentationFormat>
  <Paragraphs>44</Paragraphs>
  <Slides>24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104</cp:revision>
  <dcterms:created xsi:type="dcterms:W3CDTF">2018-01-10T11:15:30Z</dcterms:created>
  <dcterms:modified xsi:type="dcterms:W3CDTF">2022-11-14T07:22:38Z</dcterms:modified>
</cp:coreProperties>
</file>