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33" r:id="rId2"/>
    <p:sldId id="350" r:id="rId3"/>
    <p:sldId id="351" r:id="rId4"/>
    <p:sldId id="321" r:id="rId5"/>
    <p:sldId id="334" r:id="rId6"/>
    <p:sldId id="335" r:id="rId7"/>
    <p:sldId id="337" r:id="rId8"/>
    <p:sldId id="336" r:id="rId9"/>
    <p:sldId id="341" r:id="rId10"/>
    <p:sldId id="344" r:id="rId11"/>
    <p:sldId id="345" r:id="rId12"/>
    <p:sldId id="346" r:id="rId13"/>
    <p:sldId id="349" r:id="rId14"/>
    <p:sldId id="294" r:id="rId15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i="1" kern="1200">
        <a:solidFill>
          <a:srgbClr val="0000FF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i="1" kern="1200">
        <a:solidFill>
          <a:srgbClr val="0000FF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i="1" kern="1200">
        <a:solidFill>
          <a:srgbClr val="0000FF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i="1" kern="1200">
        <a:solidFill>
          <a:srgbClr val="0000FF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i="1" kern="1200">
        <a:solidFill>
          <a:srgbClr val="0000FF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i="1" kern="1200">
        <a:solidFill>
          <a:srgbClr val="0000FF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i="1" kern="1200">
        <a:solidFill>
          <a:srgbClr val="0000FF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i="1" kern="1200">
        <a:solidFill>
          <a:srgbClr val="0000FF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i="1" kern="1200">
        <a:solidFill>
          <a:srgbClr val="0000FF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F7A7EC"/>
    <a:srgbClr val="FF0000"/>
    <a:srgbClr val="00FFFF"/>
    <a:srgbClr val="663300"/>
    <a:srgbClr val="CC00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24" autoAdjust="0"/>
  </p:normalViewPr>
  <p:slideViewPr>
    <p:cSldViewPr>
      <p:cViewPr varScale="1">
        <p:scale>
          <a:sx n="60" d="100"/>
          <a:sy n="60" d="100"/>
        </p:scale>
        <p:origin x="1421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 smtClean="0">
                <a:solidFill>
                  <a:schemeClr val="tx1"/>
                </a:solidFill>
                <a:latin typeface=".VnAvant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 smtClean="0">
                <a:solidFill>
                  <a:schemeClr val="tx1"/>
                </a:solidFill>
                <a:latin typeface=".VnAvant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 smtClean="0">
                <a:solidFill>
                  <a:schemeClr val="tx1"/>
                </a:solidFill>
                <a:latin typeface=".VnAvant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 smtClean="0">
                <a:solidFill>
                  <a:schemeClr val="tx1"/>
                </a:solidFill>
                <a:latin typeface=".VnAvant" pitchFamily="34" charset="0"/>
              </a:defRPr>
            </a:lvl1pPr>
          </a:lstStyle>
          <a:p>
            <a:pPr>
              <a:defRPr/>
            </a:pPr>
            <a:fld id="{1C75F356-6614-42A9-BD86-04315A0F97E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 smtClean="0">
                <a:solidFill>
                  <a:schemeClr val="tx1"/>
                </a:solidFill>
                <a:latin typeface=".VnAvant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 smtClean="0">
                <a:solidFill>
                  <a:schemeClr val="tx1"/>
                </a:solidFill>
                <a:latin typeface=".VnAvant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noProof="0"/>
              <a:t>Click to edit Master text styles</a:t>
            </a:r>
          </a:p>
          <a:p>
            <a:pPr lvl="1"/>
            <a:r>
              <a:rPr lang="vi-VN" noProof="0"/>
              <a:t>Second level</a:t>
            </a:r>
          </a:p>
          <a:p>
            <a:pPr lvl="2"/>
            <a:r>
              <a:rPr lang="vi-VN" noProof="0"/>
              <a:t>Third level</a:t>
            </a:r>
          </a:p>
          <a:p>
            <a:pPr lvl="3"/>
            <a:r>
              <a:rPr lang="vi-VN" noProof="0"/>
              <a:t>Fourth level</a:t>
            </a:r>
          </a:p>
          <a:p>
            <a:pPr lvl="4"/>
            <a:r>
              <a:rPr lang="vi-VN" noProof="0"/>
              <a:t>Fifth level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 smtClean="0">
                <a:solidFill>
                  <a:schemeClr val="tx1"/>
                </a:solidFill>
                <a:latin typeface=".VnAvant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 smtClean="0">
                <a:solidFill>
                  <a:schemeClr val="tx1"/>
                </a:solidFill>
                <a:latin typeface=".VnAvant" pitchFamily="34" charset="0"/>
              </a:defRPr>
            </a:lvl1pPr>
          </a:lstStyle>
          <a:p>
            <a:pPr>
              <a:defRPr/>
            </a:pPr>
            <a:fld id="{95032858-6B8D-4050-98CD-47297F88AE19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95419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vant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vant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vant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vant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vant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032858-6B8D-4050-98CD-47297F88AE19}" type="slidenum">
              <a:rPr lang="vi-VN" smtClean="0"/>
              <a:pPr>
                <a:defRPr/>
              </a:pPr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6715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032858-6B8D-4050-98CD-47297F88AE19}" type="slidenum">
              <a:rPr lang="vi-VN" smtClean="0"/>
              <a:pPr>
                <a:defRPr/>
              </a:pPr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8317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032858-6B8D-4050-98CD-47297F88AE19}" type="slidenum">
              <a:rPr lang="vi-VN" smtClean="0"/>
              <a:pPr>
                <a:defRPr/>
              </a:pPr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3652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032858-6B8D-4050-98CD-47297F88AE19}" type="slidenum">
              <a:rPr lang="vi-VN" smtClean="0"/>
              <a:pPr>
                <a:defRPr/>
              </a:pPr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3423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032858-6B8D-4050-98CD-47297F88AE19}" type="slidenum">
              <a:rPr lang="vi-VN" smtClean="0"/>
              <a:pPr>
                <a:defRPr/>
              </a:pPr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8370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897146-206C-4559-A870-029C490D429D}" type="slidenum">
              <a:rPr lang="vi-VN"/>
              <a:pPr/>
              <a:t>14</a:t>
            </a:fld>
            <a:endParaRPr lang="vi-VN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032858-6B8D-4050-98CD-47297F88AE19}" type="slidenum">
              <a:rPr lang="vi-VN" smtClean="0"/>
              <a:pPr>
                <a:defRPr/>
              </a:pPr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4915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032858-6B8D-4050-98CD-47297F88AE19}" type="slidenum">
              <a:rPr lang="vi-VN" smtClean="0"/>
              <a:pPr>
                <a:defRPr/>
              </a:pPr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1231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032858-6B8D-4050-98CD-47297F88AE19}" type="slidenum">
              <a:rPr lang="vi-VN" smtClean="0"/>
              <a:pPr>
                <a:defRPr/>
              </a:pPr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6464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32858-6B8D-4050-98CD-47297F88AE19}" type="slidenum">
              <a:rPr lang="vi-VN" smtClean="0"/>
              <a:pPr>
                <a:defRPr/>
              </a:pPr>
              <a:t>5</a:t>
            </a:fld>
            <a:endParaRPr lang="vi-V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032858-6B8D-4050-98CD-47297F88AE19}" type="slidenum">
              <a:rPr lang="vi-VN" smtClean="0"/>
              <a:pPr>
                <a:defRPr/>
              </a:pPr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142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032858-6B8D-4050-98CD-47297F88AE19}" type="slidenum">
              <a:rPr lang="vi-VN" smtClean="0"/>
              <a:pPr>
                <a:defRPr/>
              </a:pPr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6176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032858-6B8D-4050-98CD-47297F88AE19}" type="slidenum">
              <a:rPr lang="vi-VN" smtClean="0"/>
              <a:pPr>
                <a:defRPr/>
              </a:pPr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745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032858-6B8D-4050-98CD-47297F88AE19}" type="slidenum">
              <a:rPr lang="vi-VN" smtClean="0"/>
              <a:pPr>
                <a:defRPr/>
              </a:pPr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7778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4D0E3-F52B-46AF-937F-FA88B60C9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5C042-5366-4A9A-A611-1BD65215A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2C8A8-7D48-40BF-B3B1-8725160A3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4C1E0-D8F1-4DFC-BFBE-0DBA2C53A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57243-167A-451A-905D-BB307BA8A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7A514-19CF-4D11-8C4C-8C078154A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DC9AA-FA3B-4807-8D99-45CE07237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08938-B901-4D63-93B3-9BE94D217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57BF5-3C74-4400-A94A-2C314B96D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DB075-5304-4384-BC13-D462F7E07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E9DC7-53D2-4D2D-97A4-A05291D95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D10F227-4E42-4C7C-9FBA-736CF3D05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E:\bo%20phan%20mem\thi%20CNTT%202010moi.ppt#-1,4,Slide 4" TargetMode="External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743200" y="130254"/>
            <a:ext cx="36576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i="0" dirty="0"/>
              <a:t>UBND QUẬN LONG BIÊN</a:t>
            </a:r>
          </a:p>
          <a:p>
            <a:pPr algn="ctr">
              <a:spcBef>
                <a:spcPct val="50000"/>
              </a:spcBef>
            </a:pPr>
            <a:r>
              <a:rPr lang="en-US" sz="1800" b="0" i="0" dirty="0"/>
              <a:t>TRƯỜNG MẦM NON </a:t>
            </a:r>
            <a:r>
              <a:rPr lang="vi-VN" sz="1800" b="0" i="0" dirty="0"/>
              <a:t>GIA QUẤT</a:t>
            </a:r>
            <a:endParaRPr lang="en-US" sz="1800" b="0" i="0" dirty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238500" y="2481899"/>
            <a:ext cx="266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i="0" dirty="0">
                <a:solidFill>
                  <a:srgbClr val="FF0000"/>
                </a:solidFill>
              </a:rPr>
              <a:t>GIÁO ÁN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28600" y="3291523"/>
            <a:ext cx="8686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i="0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vi-VN" sz="3600" i="0" dirty="0">
                <a:solidFill>
                  <a:schemeClr val="tx1"/>
                </a:solidFill>
                <a:cs typeface="Times New Roman" panose="02020603050405020304" pitchFamily="18" charset="0"/>
              </a:rPr>
              <a:t>oạt động làm quen với văn học</a:t>
            </a:r>
            <a:endParaRPr lang="en-US" sz="3600" i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vi-VN" sz="3600" i="0" dirty="0">
                <a:solidFill>
                  <a:schemeClr val="tx1"/>
                </a:solidFill>
                <a:cs typeface="Times New Roman" panose="02020603050405020304" pitchFamily="18" charset="0"/>
              </a:rPr>
              <a:t>Dạy trẻ bài thơ : Em vẽ Bác Hồ</a:t>
            </a:r>
            <a:endParaRPr lang="en-US" sz="3600" i="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104900" y="5105400"/>
            <a:ext cx="6934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0" dirty="0"/>
              <a:t>    </a:t>
            </a:r>
            <a:r>
              <a:rPr lang="en-US" sz="2800" i="0" dirty="0" err="1"/>
              <a:t>Lớp</a:t>
            </a:r>
            <a:r>
              <a:rPr lang="en-US" sz="2800" i="0" dirty="0"/>
              <a:t> : </a:t>
            </a:r>
            <a:r>
              <a:rPr lang="en-US" sz="2800" i="0" dirty="0" err="1"/>
              <a:t>Mẫu</a:t>
            </a:r>
            <a:r>
              <a:rPr lang="en-US" sz="2800" i="0" dirty="0"/>
              <a:t> </a:t>
            </a:r>
            <a:r>
              <a:rPr lang="en-US" sz="2800" i="0" dirty="0" err="1"/>
              <a:t>giáo</a:t>
            </a:r>
            <a:r>
              <a:rPr lang="en-US" sz="2800" i="0" dirty="0"/>
              <a:t> </a:t>
            </a:r>
            <a:r>
              <a:rPr lang="en-US" sz="2800" i="0" dirty="0" err="1"/>
              <a:t>nhỡ</a:t>
            </a:r>
            <a:r>
              <a:rPr lang="en-US" sz="2800" i="0" dirty="0"/>
              <a:t> - </a:t>
            </a:r>
            <a:r>
              <a:rPr lang="en-US" sz="2800" i="0" dirty="0" err="1"/>
              <a:t>lớp</a:t>
            </a:r>
            <a:r>
              <a:rPr lang="en-US" sz="2800" i="0" dirty="0"/>
              <a:t> B2             </a:t>
            </a:r>
            <a:r>
              <a:rPr lang="vi-VN" sz="2800" i="0" dirty="0"/>
              <a:t>             </a:t>
            </a:r>
            <a:r>
              <a:rPr lang="en-US" sz="2800" i="0" dirty="0" err="1"/>
              <a:t>Giáo</a:t>
            </a:r>
            <a:r>
              <a:rPr lang="en-US" sz="2800" i="0" dirty="0"/>
              <a:t> </a:t>
            </a:r>
            <a:r>
              <a:rPr lang="vi-VN" sz="2800" i="0" dirty="0"/>
              <a:t>viên: Phùng Thị Kim Oanh </a:t>
            </a:r>
            <a:r>
              <a:rPr lang="vi-VN" sz="2600" i="0" dirty="0"/>
              <a:t> </a:t>
            </a:r>
            <a:endParaRPr lang="en-US" sz="2600" i="0" dirty="0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1D86751C-6D44-24CD-3B09-7C8CD7D08A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689" y="984967"/>
            <a:ext cx="1474621" cy="143097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sua 111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-762000"/>
            <a:ext cx="1905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331390">
            <a:off x="4949137" y="1016306"/>
            <a:ext cx="108075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600" y="914400"/>
            <a:ext cx="350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/>
              <a:t>-</a:t>
            </a:r>
            <a:r>
              <a:rPr lang="vi-VN" sz="2400" b="0" i="0" dirty="0"/>
              <a:t>Từ tờ giấy trắng em</a:t>
            </a:r>
            <a:r>
              <a:rPr lang="en-US" sz="2400" b="0" i="0" dirty="0"/>
              <a:t> </a:t>
            </a:r>
            <a:r>
              <a:rPr lang="vi-VN" sz="2400" b="0" i="0" dirty="0"/>
              <a:t>bé đã vẽ về ai ?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04800" y="22098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0" i="0" dirty="0"/>
              <a:t>-</a:t>
            </a:r>
            <a:r>
              <a:rPr lang="vi-VN" sz="2400" b="0" i="0" dirty="0"/>
              <a:t>Vầng trán được </a:t>
            </a:r>
            <a:endParaRPr lang="en-US" sz="2400" b="0" i="0" dirty="0"/>
          </a:p>
          <a:p>
            <a:r>
              <a:rPr lang="vi-VN" sz="2400" b="0" i="0" dirty="0"/>
              <a:t>bạn vẽ như thế nào 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6 -0.01227 0.0052 -0.02431 0.00625 -0.02917 " pathEditMode="relative" ptsTypes="aA">
                                      <p:cBhvr>
                                        <p:cTn id="6" dur="20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6 -0.01227 0.0052 -0.02431 0.00625 -0.02917 " pathEditMode="relative" ptsTypes="aA">
                                      <p:cBhvr>
                                        <p:cTn id="8" dur="20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059 -0.00973 0.02118 -0.01922 0.02812 -0.02292 C 0.03506 -0.02662 0.03993 -0.02292 0.04218 -0.02292 " pathEditMode="relative" ptsTypes="aaA">
                                      <p:cBhvr>
                                        <p:cTn id="12" dur="50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059 -0.00973 0.02118 -0.01922 0.02812 -0.02292 C 0.03506 -0.02662 0.03993 -0.02292 0.04218 -0.02292 " pathEditMode="relative" ptsTypes="aaA">
                                      <p:cBhvr>
                                        <p:cTn id="14" dur="50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sua 111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5720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0"/>
            <a:ext cx="4379913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1600200"/>
            <a:ext cx="15652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-228600" y="7620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dirty="0"/>
              <a:t> -</a:t>
            </a:r>
            <a:r>
              <a:rPr lang="en-US" sz="2400" b="0" i="0" dirty="0" err="1"/>
              <a:t>Từ</a:t>
            </a:r>
            <a:r>
              <a:rPr lang="en-US" sz="2400" b="0" i="0" dirty="0"/>
              <a:t> </a:t>
            </a:r>
            <a:r>
              <a:rPr lang="en-US" sz="2400" b="0" i="0" dirty="0" err="1"/>
              <a:t>nét</a:t>
            </a:r>
            <a:r>
              <a:rPr lang="en-US" sz="2400" b="0" i="0" dirty="0"/>
              <a:t> </a:t>
            </a:r>
            <a:r>
              <a:rPr lang="en-US" sz="2400" b="0" i="0" dirty="0" err="1"/>
              <a:t>chì</a:t>
            </a:r>
            <a:r>
              <a:rPr lang="en-US" sz="2400" b="0" i="0" dirty="0"/>
              <a:t> </a:t>
            </a:r>
            <a:r>
              <a:rPr lang="en-US" sz="2400" b="0" i="0" dirty="0" err="1"/>
              <a:t>nhè</a:t>
            </a:r>
            <a:r>
              <a:rPr lang="en-US" sz="2400" b="0" i="0" dirty="0"/>
              <a:t> </a:t>
            </a:r>
            <a:r>
              <a:rPr lang="en-US" sz="2400" b="0" i="0" dirty="0" err="1"/>
              <a:t>nhẹ</a:t>
            </a:r>
            <a:r>
              <a:rPr lang="en-US" sz="2400" b="0" i="0" dirty="0"/>
              <a:t> </a:t>
            </a:r>
          </a:p>
          <a:p>
            <a:r>
              <a:rPr lang="en-US" sz="2400" b="0" i="0" dirty="0" err="1"/>
              <a:t>bạn</a:t>
            </a:r>
            <a:r>
              <a:rPr lang="en-US" sz="2400" b="0" i="0" dirty="0"/>
              <a:t> </a:t>
            </a:r>
            <a:r>
              <a:rPr lang="en-US" sz="2400" b="0" i="0" dirty="0" err="1"/>
              <a:t>nhỏ</a:t>
            </a:r>
            <a:r>
              <a:rPr lang="en-US" sz="2400" b="0" i="0" dirty="0"/>
              <a:t> </a:t>
            </a:r>
            <a:r>
              <a:rPr lang="en-US" sz="2400" b="0" i="0" dirty="0" err="1"/>
              <a:t>còn</a:t>
            </a:r>
            <a:r>
              <a:rPr lang="en-US" sz="2400" b="0" i="0" dirty="0"/>
              <a:t> </a:t>
            </a:r>
            <a:r>
              <a:rPr lang="en-US" sz="2400" b="0" i="0" dirty="0" err="1"/>
              <a:t>vẽ</a:t>
            </a:r>
            <a:r>
              <a:rPr lang="en-US" sz="2400" b="0" i="0" dirty="0"/>
              <a:t> </a:t>
            </a:r>
            <a:r>
              <a:rPr lang="en-US" sz="2400" b="0" i="0" dirty="0" err="1"/>
              <a:t>thêm</a:t>
            </a:r>
            <a:endParaRPr lang="en-US" sz="2400" b="0" i="0" dirty="0"/>
          </a:p>
          <a:p>
            <a:r>
              <a:rPr lang="en-US" sz="2400" b="0" i="0" dirty="0"/>
              <a:t> </a:t>
            </a:r>
            <a:r>
              <a:rPr lang="en-US" sz="2400" b="0" i="0" dirty="0" err="1"/>
              <a:t>gì</a:t>
            </a:r>
            <a:r>
              <a:rPr lang="en-US" sz="2400" b="0" i="0" dirty="0"/>
              <a:t> </a:t>
            </a:r>
            <a:r>
              <a:rPr lang="en-US" sz="2400" b="0" i="0" dirty="0" err="1"/>
              <a:t>cho</a:t>
            </a:r>
            <a:r>
              <a:rPr lang="en-US" sz="2400" b="0" i="0" dirty="0"/>
              <a:t> </a:t>
            </a:r>
            <a:r>
              <a:rPr lang="en-US" sz="2400" b="0" i="0" dirty="0" err="1"/>
              <a:t>Bác</a:t>
            </a:r>
            <a:r>
              <a:rPr lang="en-US" sz="2400" b="0" i="0" dirty="0"/>
              <a:t> 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C 1.94444E-6 1.11111E-6 0.00243 -0.01689 0.00312 -0.01666 C 0.00381 -0.01643 1.94444E-6 1.11111E-6 1.94444E-6 1.11111E-6 Z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anh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0"/>
            <a:ext cx="8874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3962400"/>
            <a:ext cx="76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897417">
            <a:off x="4191000" y="2362200"/>
            <a:ext cx="167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2600" y="1447800"/>
            <a:ext cx="1423988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8200" y="2514600"/>
            <a:ext cx="2024063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8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62400" y="3810000"/>
            <a:ext cx="28956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2400" y="4572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000" b="0" i="0" dirty="0"/>
              <a:t>Tình cảm của Bác dành</a:t>
            </a:r>
            <a:endParaRPr lang="en-US" sz="2000" b="0" i="0" dirty="0"/>
          </a:p>
          <a:p>
            <a:r>
              <a:rPr lang="vi-VN" sz="2000" b="0" i="0" dirty="0"/>
              <a:t>cho các cháu được bạn nhỏ </a:t>
            </a:r>
            <a:endParaRPr lang="en-US" sz="2000" b="0" i="0" dirty="0"/>
          </a:p>
          <a:p>
            <a:r>
              <a:rPr lang="vi-VN" sz="2000" b="0" i="0" dirty="0"/>
              <a:t>thể hiện như thế nào 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556 L -3.33333E-6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0602 L 3.33333E-6 -2.22222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11 -0.02268 L 1.11022E-16 -4.44444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1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C 0.00347 0.0044 0.00694 0.00903 0.00816 0.01088 " pathEditMode="relative" rAng="0" ptsTypes="aA">
                                      <p:cBhvr>
                                        <p:cTn id="25" dur="2000" spd="-100000" fill="hold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-0.0180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9233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4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5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6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20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743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1430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26670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20574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WordArt 12"/>
          <p:cNvSpPr>
            <a:spLocks noChangeArrowheads="1" noChangeShapeType="1" noTextEdit="1"/>
          </p:cNvSpPr>
          <p:nvPr/>
        </p:nvSpPr>
        <p:spPr bwMode="auto">
          <a:xfrm>
            <a:off x="1752600" y="2286000"/>
            <a:ext cx="60960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Vận động bài hát: </a:t>
            </a:r>
            <a:endParaRPr lang="en-US" sz="3600" b="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3600" b="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Đêm qua em mơ gặp Bác Hô</a:t>
            </a:r>
          </a:p>
        </p:txBody>
      </p:sp>
      <p:pic>
        <p:nvPicPr>
          <p:cNvPr id="9225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838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26670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838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4648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51816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56388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5410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4267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14339" name="Picture 2" descr="EJ02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lum contrast="18000"/>
          </a:blip>
          <a:srcRect l="10834" t="5556" r="5833" b="3333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905000" y="1295400"/>
            <a:ext cx="678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vi-VN" sz="1800" b="0" i="0">
              <a:solidFill>
                <a:schemeClr val="tx1"/>
              </a:solidFill>
              <a:latin typeface=".VnAvant" pitchFamily="34" charset="0"/>
            </a:endParaRPr>
          </a:p>
        </p:txBody>
      </p:sp>
      <p:pic>
        <p:nvPicPr>
          <p:cNvPr id="14341" name="Picture 6" descr="CANDL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00"/>
            <a:ext cx="137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CANDL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563880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AutoShape 8">
            <a:hlinkClick r:id="rId5" action="ppaction://hlinkpres?slideindex=4&amp;slidetitle=Slide 4" highlightClick="1"/>
          </p:cNvPr>
          <p:cNvSpPr>
            <a:spLocks noChangeArrowheads="1"/>
          </p:cNvSpPr>
          <p:nvPr/>
        </p:nvSpPr>
        <p:spPr bwMode="auto">
          <a:xfrm>
            <a:off x="8153400" y="6248400"/>
            <a:ext cx="990600" cy="6096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4344" name="WordArt 12"/>
          <p:cNvSpPr>
            <a:spLocks noChangeArrowheads="1" noChangeShapeType="1" noTextEdit="1"/>
          </p:cNvSpPr>
          <p:nvPr/>
        </p:nvSpPr>
        <p:spPr bwMode="auto">
          <a:xfrm>
            <a:off x="1031875" y="3644900"/>
            <a:ext cx="7667625" cy="3200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44902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chúc các cô mạnh khoẻ hạnh phúc</a:t>
            </a:r>
          </a:p>
          <a:p>
            <a:pPr algn="ctr"/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chúc các cháu học giỏi chăm ngoan</a:t>
            </a:r>
          </a:p>
          <a:p>
            <a:pPr algn="ctr"/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wheel spokes="3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2052" name="Picture 1" descr="chz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524000" y="381000"/>
            <a:ext cx="61722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i="0"/>
              <a:t>Ổn định tổ chức:</a:t>
            </a:r>
          </a:p>
          <a:p>
            <a:pPr>
              <a:spcBef>
                <a:spcPct val="50000"/>
              </a:spcBef>
            </a:pPr>
            <a:r>
              <a:rPr lang="en-US" sz="4800" i="0"/>
              <a:t>Trò chuyện </a:t>
            </a:r>
          </a:p>
          <a:p>
            <a:pPr>
              <a:spcBef>
                <a:spcPct val="50000"/>
              </a:spcBef>
            </a:pPr>
            <a:r>
              <a:rPr lang="en-US" sz="4800" i="0"/>
              <a:t>  Xem vi deo Bác Hồ với thiếu nhi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914400" y="4441954"/>
            <a:ext cx="693420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0"/>
              <a:t>                           </a:t>
            </a:r>
            <a:endParaRPr lang="en-US" sz="1600"/>
          </a:p>
          <a:p>
            <a:pPr algn="ctr">
              <a:spcBef>
                <a:spcPct val="50000"/>
              </a:spcBef>
            </a:pPr>
            <a:endParaRPr lang="en-US" sz="2600" i="0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796337" cy="63231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4298"/>
            <a:ext cx="8396287" cy="63840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233362"/>
            <a:ext cx="8824912" cy="6392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39306"/>
            <a:ext cx="8796337" cy="64090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6675"/>
            <a:ext cx="8796337" cy="64216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6675"/>
            <a:ext cx="8796336" cy="64765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6" y="264298"/>
            <a:ext cx="8859030" cy="645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3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Picture39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1447800" y="1295400"/>
            <a:ext cx="7086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000" b="0" i="0">
                <a:solidFill>
                  <a:srgbClr val="663300"/>
                </a:solidFill>
                <a:cs typeface="Arial" charset="0"/>
              </a:rPr>
              <a:t>      </a:t>
            </a:r>
            <a:endParaRPr lang="en-US" sz="5000" b="0" i="0">
              <a:solidFill>
                <a:srgbClr val="FF0000"/>
              </a:solidFill>
              <a:latin typeface=".VnAvant" pitchFamily="34" charset="0"/>
              <a:cs typeface="Arial" charset="0"/>
            </a:endParaRPr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457200" y="1905000"/>
            <a:ext cx="820896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200" i="0"/>
              <a:t>Cô đọc thơ diễn cảm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sua 111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-762000"/>
            <a:ext cx="1905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331390">
            <a:off x="4949137" y="1016306"/>
            <a:ext cx="108075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04800" y="433298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dirty="0" err="1"/>
              <a:t>Em</a:t>
            </a:r>
            <a:r>
              <a:rPr lang="en-US" b="0" i="0" dirty="0"/>
              <a:t> </a:t>
            </a:r>
            <a:r>
              <a:rPr lang="en-US" b="0" i="0" dirty="0" err="1"/>
              <a:t>vẽ</a:t>
            </a:r>
            <a:r>
              <a:rPr lang="en-US" b="0" i="0" dirty="0"/>
              <a:t> </a:t>
            </a:r>
            <a:r>
              <a:rPr lang="en-US" b="0" i="0" dirty="0" err="1"/>
              <a:t>Bác</a:t>
            </a:r>
            <a:r>
              <a:rPr lang="en-US" b="0" i="0" dirty="0"/>
              <a:t> </a:t>
            </a:r>
            <a:r>
              <a:rPr lang="en-US" b="0" i="0" dirty="0" err="1"/>
              <a:t>Hồ</a:t>
            </a:r>
            <a:endParaRPr lang="en-US" b="0" i="0" dirty="0"/>
          </a:p>
          <a:p>
            <a:r>
              <a:rPr lang="en-US" b="0" i="0" dirty="0" err="1"/>
              <a:t>Trên</a:t>
            </a:r>
            <a:r>
              <a:rPr lang="en-US" b="0" i="0" dirty="0"/>
              <a:t> </a:t>
            </a:r>
            <a:r>
              <a:rPr lang="en-US" b="0" i="0" dirty="0" err="1"/>
              <a:t>tờ</a:t>
            </a:r>
            <a:r>
              <a:rPr lang="en-US" b="0" i="0" dirty="0"/>
              <a:t> </a:t>
            </a:r>
            <a:r>
              <a:rPr lang="en-US" b="0" i="0" dirty="0" err="1"/>
              <a:t>giấy</a:t>
            </a:r>
            <a:r>
              <a:rPr lang="en-US" b="0" i="0" dirty="0"/>
              <a:t> </a:t>
            </a:r>
            <a:r>
              <a:rPr lang="en-US" b="0" i="0" dirty="0" err="1"/>
              <a:t>trắng</a:t>
            </a:r>
            <a:endParaRPr lang="en-US" b="0" i="0" dirty="0"/>
          </a:p>
          <a:p>
            <a:pPr lvl="0"/>
            <a:r>
              <a:rPr lang="en-US" b="0" i="0" dirty="0" err="1"/>
              <a:t>Em</a:t>
            </a:r>
            <a:r>
              <a:rPr lang="en-US" b="0" i="0" dirty="0"/>
              <a:t> </a:t>
            </a:r>
            <a:r>
              <a:rPr lang="en-US" b="0" i="0" dirty="0" err="1"/>
              <a:t>vẽ</a:t>
            </a:r>
            <a:r>
              <a:rPr lang="en-US" b="0" i="0" dirty="0"/>
              <a:t> </a:t>
            </a:r>
            <a:r>
              <a:rPr lang="en-US" b="0" i="0" dirty="0" err="1"/>
              <a:t>vầng</a:t>
            </a:r>
            <a:r>
              <a:rPr lang="en-US" b="0" i="0" dirty="0"/>
              <a:t> </a:t>
            </a:r>
            <a:r>
              <a:rPr lang="en-US" b="0" i="0" dirty="0" err="1"/>
              <a:t>trán</a:t>
            </a:r>
            <a:endParaRPr lang="en-US" b="0" i="0" dirty="0"/>
          </a:p>
          <a:p>
            <a:pPr lvl="0"/>
            <a:r>
              <a:rPr lang="en-US" b="0" i="0" dirty="0" err="1"/>
              <a:t>Trán</a:t>
            </a:r>
            <a:r>
              <a:rPr lang="en-US" b="0" i="0" dirty="0"/>
              <a:t> </a:t>
            </a:r>
            <a:r>
              <a:rPr lang="en-US" b="0" i="0" dirty="0" err="1"/>
              <a:t>Bác</a:t>
            </a:r>
            <a:r>
              <a:rPr lang="en-US" b="0" i="0" dirty="0"/>
              <a:t> </a:t>
            </a:r>
            <a:r>
              <a:rPr lang="en-US" b="0" i="0" dirty="0" err="1"/>
              <a:t>Hồ</a:t>
            </a:r>
            <a:r>
              <a:rPr lang="en-US" b="0" i="0" dirty="0"/>
              <a:t> </a:t>
            </a:r>
            <a:r>
              <a:rPr lang="en-US" b="0" i="0" dirty="0" err="1"/>
              <a:t>cao</a:t>
            </a:r>
            <a:endParaRPr lang="en-US" b="0" i="0" dirty="0"/>
          </a:p>
          <a:p>
            <a:endParaRPr lang="en-US" b="0" i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6 -0.01227 0.0052 -0.02431 0.00625 -0.02917 " pathEditMode="relative" ptsTypes="aA">
                                      <p:cBhvr>
                                        <p:cTn id="6" dur="20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6 -0.01227 0.0052 -0.02431 0.00625 -0.02917 " pathEditMode="relative" ptsTypes="aA">
                                      <p:cBhvr>
                                        <p:cTn id="8" dur="20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059 -0.00973 0.02118 -0.01922 0.02812 -0.02292 C 0.03506 -0.02662 0.03993 -0.02292 0.04218 -0.02292 " pathEditMode="relative" ptsTypes="aaA">
                                      <p:cBhvr>
                                        <p:cTn id="12" dur="50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059 -0.00973 0.02118 -0.01922 0.02812 -0.02292 C 0.03506 -0.02662 0.03993 -0.02292 0.04218 -0.02292 " pathEditMode="relative" ptsTypes="aaA">
                                      <p:cBhvr>
                                        <p:cTn id="14" dur="50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sua 111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7" y="-76200"/>
            <a:ext cx="4379913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1600200"/>
            <a:ext cx="15652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6200" y="578078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b="0" i="0" dirty="0" err="1"/>
              <a:t>Em</a:t>
            </a:r>
            <a:r>
              <a:rPr lang="en-US" b="0" i="0" dirty="0"/>
              <a:t> </a:t>
            </a:r>
            <a:r>
              <a:rPr lang="en-US" b="0" i="0" dirty="0" err="1"/>
              <a:t>vẽ</a:t>
            </a:r>
            <a:r>
              <a:rPr lang="en-US" b="0" i="0" dirty="0"/>
              <a:t> </a:t>
            </a:r>
            <a:r>
              <a:rPr lang="en-US" b="0" i="0" dirty="0" err="1"/>
              <a:t>tóc</a:t>
            </a:r>
            <a:r>
              <a:rPr lang="en-US" b="0" i="0" dirty="0"/>
              <a:t> </a:t>
            </a:r>
            <a:r>
              <a:rPr lang="en-US" b="0" i="0" dirty="0" err="1"/>
              <a:t>râu</a:t>
            </a:r>
            <a:endParaRPr lang="en-US" b="0" i="0" dirty="0"/>
          </a:p>
          <a:p>
            <a:pPr lvl="0"/>
            <a:r>
              <a:rPr lang="en-US" b="0" i="0" dirty="0" err="1"/>
              <a:t>Chỉ</a:t>
            </a:r>
            <a:r>
              <a:rPr lang="en-US" b="0" i="0" dirty="0"/>
              <a:t> </a:t>
            </a:r>
            <a:r>
              <a:rPr lang="en-US" b="0" i="0" dirty="0" err="1"/>
              <a:t>vờn</a:t>
            </a:r>
            <a:r>
              <a:rPr lang="en-US" b="0" i="0" dirty="0"/>
              <a:t> </a:t>
            </a:r>
            <a:r>
              <a:rPr lang="en-US" b="0" i="0" dirty="0" err="1"/>
              <a:t>nhè</a:t>
            </a:r>
            <a:r>
              <a:rPr lang="en-US" b="0" i="0" dirty="0"/>
              <a:t> </a:t>
            </a:r>
            <a:r>
              <a:rPr lang="en-US" b="0" i="0" dirty="0" err="1"/>
              <a:t>nhẹ</a:t>
            </a:r>
            <a:endParaRPr lang="en-US" b="0" i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C 1.94444E-6 1.11111E-6 0.00243 -0.01689 0.00312 -0.01666 C 0.00381 -0.01643 1.94444E-6 1.11111E-6 1.94444E-6 1.11111E-6 Z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7172" name="Picture 4" descr="IMG_42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76200" y="5334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b="0" i="0" dirty="0" err="1"/>
              <a:t>Em</a:t>
            </a:r>
            <a:r>
              <a:rPr lang="en-US" b="0" i="0" dirty="0"/>
              <a:t> </a:t>
            </a:r>
            <a:r>
              <a:rPr lang="en-US" b="0" i="0" dirty="0" err="1"/>
              <a:t>vẽ</a:t>
            </a:r>
            <a:r>
              <a:rPr lang="en-US" b="0" i="0" dirty="0"/>
              <a:t> </a:t>
            </a:r>
            <a:r>
              <a:rPr lang="en-US" b="0" i="0" dirty="0" err="1"/>
              <a:t>Bác</a:t>
            </a:r>
            <a:r>
              <a:rPr lang="en-US" b="0" i="0" dirty="0"/>
              <a:t> </a:t>
            </a:r>
            <a:r>
              <a:rPr lang="en-US" b="0" i="0" dirty="0" err="1"/>
              <a:t>bế</a:t>
            </a:r>
            <a:endParaRPr lang="en-US" b="0" i="0" dirty="0"/>
          </a:p>
          <a:p>
            <a:pPr lvl="0"/>
            <a:r>
              <a:rPr lang="en-US" b="0" i="0" dirty="0"/>
              <a:t>Hai </a:t>
            </a:r>
            <a:r>
              <a:rPr lang="en-US" b="0" i="0" dirty="0" err="1"/>
              <a:t>cháu</a:t>
            </a:r>
            <a:r>
              <a:rPr lang="en-US" b="0" i="0" dirty="0"/>
              <a:t> </a:t>
            </a:r>
            <a:r>
              <a:rPr lang="en-US" b="0" i="0" dirty="0" err="1"/>
              <a:t>hai</a:t>
            </a:r>
            <a:r>
              <a:rPr lang="en-US" b="0" i="0" dirty="0"/>
              <a:t> </a:t>
            </a:r>
            <a:r>
              <a:rPr lang="en-US" b="0" i="0" dirty="0" err="1"/>
              <a:t>tay</a:t>
            </a:r>
            <a:endParaRPr lang="en-US" b="0" i="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anh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0"/>
            <a:ext cx="8874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3962400"/>
            <a:ext cx="76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897417">
            <a:off x="4191000" y="2362200"/>
            <a:ext cx="167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2600" y="1447800"/>
            <a:ext cx="1423988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8200" y="2514600"/>
            <a:ext cx="2024063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8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62400" y="3810000"/>
            <a:ext cx="28956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0" y="8382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b="0" i="0" dirty="0" err="1"/>
              <a:t>Cháu</a:t>
            </a:r>
            <a:r>
              <a:rPr lang="en-US" b="0" i="0" dirty="0"/>
              <a:t> </a:t>
            </a:r>
            <a:r>
              <a:rPr lang="en-US" b="0" i="0" dirty="0" err="1"/>
              <a:t>Bắc</a:t>
            </a:r>
            <a:r>
              <a:rPr lang="en-US" b="0" i="0" dirty="0"/>
              <a:t> </a:t>
            </a:r>
            <a:r>
              <a:rPr lang="en-US" b="0" i="0" dirty="0" err="1"/>
              <a:t>bên</a:t>
            </a:r>
            <a:r>
              <a:rPr lang="en-US" b="0" i="0" dirty="0"/>
              <a:t> </a:t>
            </a:r>
            <a:r>
              <a:rPr lang="en-US" b="0" i="0" dirty="0" err="1"/>
              <a:t>này</a:t>
            </a:r>
            <a:endParaRPr lang="en-US" b="0" i="0" dirty="0"/>
          </a:p>
          <a:p>
            <a:pPr lvl="0"/>
            <a:r>
              <a:rPr lang="en-US" b="0" i="0" dirty="0" err="1"/>
              <a:t>Cháu</a:t>
            </a:r>
            <a:r>
              <a:rPr lang="en-US" b="0" i="0" dirty="0"/>
              <a:t> Nam </a:t>
            </a:r>
            <a:r>
              <a:rPr lang="en-US" b="0" i="0" dirty="0" err="1"/>
              <a:t>bên</a:t>
            </a:r>
            <a:r>
              <a:rPr lang="en-US" b="0" i="0" dirty="0"/>
              <a:t> </a:t>
            </a:r>
            <a:r>
              <a:rPr lang="en-US" b="0" i="0" dirty="0" err="1"/>
              <a:t>ấy</a:t>
            </a:r>
            <a:endParaRPr lang="en-US" b="0" i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556 L -3.33333E-6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0602 L 3.33333E-6 -2.22222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11 -0.02268 L 1.11022E-16 -4.44444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1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C 0.00347 0.0044 0.00694 0.00903 0.00816 0.01088 " pathEditMode="relative" rAng="0" ptsTypes="aA">
                                      <p:cBhvr>
                                        <p:cTn id="25" dur="2000" spd="-100000" fill="hold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-0.0180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47800" y="5486400"/>
            <a:ext cx="6248400" cy="9906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vi-VN" sz="6600" b="1">
              <a:solidFill>
                <a:srgbClr val="FFFF00"/>
              </a:solidFill>
              <a:latin typeface=".VnTime" pitchFamily="34" charset="0"/>
            </a:endParaRP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9233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4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5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6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20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743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1430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26670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20574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WordArt 12"/>
          <p:cNvSpPr>
            <a:spLocks noChangeArrowheads="1" noChangeShapeType="1" noTextEdit="1"/>
          </p:cNvSpPr>
          <p:nvPr/>
        </p:nvSpPr>
        <p:spPr bwMode="auto">
          <a:xfrm>
            <a:off x="1752600" y="2286000"/>
            <a:ext cx="60960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Đàm thoại</a:t>
            </a:r>
          </a:p>
        </p:txBody>
      </p:sp>
      <p:pic>
        <p:nvPicPr>
          <p:cNvPr id="9225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838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26670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838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4648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51816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56388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5410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4267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6&quot;&gt;&lt;property id=&quot;20148&quot; value=&quot;5&quot;/&gt;&lt;property id=&quot;20300&quot; value=&quot;Slide 2&quot;/&gt;&lt;property id=&quot;20307&quot; value=&quot;297&quot;/&gt;&lt;/object&gt;&lt;object type=&quot;3&quot; unique_id=&quot;10020&quot;&gt;&lt;property id=&quot;20148&quot; value=&quot;5&quot;/&gt;&lt;property id=&quot;20300&quot; value=&quot;Slide 3&quot;/&gt;&lt;property id=&quot;20307&quot; value=&quot;321&quot;/&gt;&lt;/object&gt;&lt;object type=&quot;3&quot; unique_id=&quot;10021&quot;&gt;&lt;property id=&quot;20148&quot; value=&quot;5&quot;/&gt;&lt;property id=&quot;20300&quot; value=&quot;Slide 13&quot;/&gt;&lt;property id=&quot;20307&quot; value=&quot;294&quot;/&gt;&lt;/object&gt;&lt;object type=&quot;3&quot; unique_id=&quot;10183&quot;&gt;&lt;property id=&quot;20148&quot; value=&quot;5&quot;/&gt;&lt;property id=&quot;20300&quot; value=&quot;Slide 1&quot;/&gt;&lt;property id=&quot;20307&quot; value=&quot;333&quot;/&gt;&lt;/object&gt;&lt;object type=&quot;3&quot; unique_id=&quot;10329&quot;&gt;&lt;property id=&quot;20148&quot; value=&quot;5&quot;/&gt;&lt;property id=&quot;20300&quot; value=&quot;Slide 4&quot;/&gt;&lt;property id=&quot;20307&quot; value=&quot;334&quot;/&gt;&lt;/object&gt;&lt;object type=&quot;3&quot; unique_id=&quot;10363&quot;&gt;&lt;property id=&quot;20148&quot; value=&quot;5&quot;/&gt;&lt;property id=&quot;20300&quot; value=&quot;Slide 5&quot;/&gt;&lt;property id=&quot;20307&quot; value=&quot;335&quot;/&gt;&lt;/object&gt;&lt;object type=&quot;3&quot; unique_id=&quot;10412&quot;&gt;&lt;property id=&quot;20148&quot; value=&quot;5&quot;/&gt;&lt;property id=&quot;20300&quot; value=&quot;Slide 6&quot;/&gt;&lt;property id=&quot;20307&quot; value=&quot;337&quot;/&gt;&lt;/object&gt;&lt;object type=&quot;3&quot; unique_id=&quot;10413&quot;&gt;&lt;property id=&quot;20148&quot; value=&quot;5&quot;/&gt;&lt;property id=&quot;20300&quot; value=&quot;Slide 7&quot;/&gt;&lt;property id=&quot;20307&quot; value=&quot;336&quot;/&gt;&lt;/object&gt;&lt;object type=&quot;3&quot; unique_id=&quot;10512&quot;&gt;&lt;property id=&quot;20148&quot; value=&quot;5&quot;/&gt;&lt;property id=&quot;20300&quot; value=&quot;Slide 8&quot;/&gt;&lt;property id=&quot;20307&quot; value=&quot;341&quot;/&gt;&lt;/object&gt;&lt;object type=&quot;3&quot; unique_id=&quot;10513&quot;&gt;&lt;property id=&quot;20148&quot; value=&quot;5&quot;/&gt;&lt;property id=&quot;20300&quot; value=&quot;Slide 9&quot;/&gt;&lt;property id=&quot;20307&quot; value=&quot;339&quot;/&gt;&lt;/object&gt;&lt;object type=&quot;3&quot; unique_id=&quot;10514&quot;&gt;&lt;property id=&quot;20148&quot; value=&quot;5&quot;/&gt;&lt;property id=&quot;20300&quot; value=&quot;Slide 10&quot;/&gt;&lt;property id=&quot;20307&quot; value=&quot;340&quot;/&gt;&lt;/object&gt;&lt;object type=&quot;3&quot; unique_id=&quot;10515&quot;&gt;&lt;property id=&quot;20148&quot; value=&quot;5&quot;/&gt;&lt;property id=&quot;20300&quot; value=&quot;Slide 14&quot;/&gt;&lt;property id=&quot;20307&quot; value=&quot;338&quot;/&gt;&lt;/object&gt;&lt;object type=&quot;3&quot; unique_id=&quot;10590&quot;&gt;&lt;property id=&quot;20148&quot; value=&quot;5&quot;/&gt;&lt;property id=&quot;20300&quot; value=&quot;Slide 11&quot;/&gt;&lt;property id=&quot;20307&quot; value=&quot;342&quot;/&gt;&lt;/object&gt;&lt;object type=&quot;3&quot; unique_id=&quot;10591&quot;&gt;&lt;property id=&quot;20148&quot; value=&quot;5&quot;/&gt;&lt;property id=&quot;20300&quot; value=&quot;Slide 12&quot;/&gt;&lt;property id=&quot;20307&quot; value=&quot;343&quot;/&gt;&lt;/object&gt;&lt;/object&gt;&lt;/object&gt;&lt;/database&gt;"/>
  <p:tag name="SECTOMILLISECCONVERTED" val="1"/>
  <p:tag name="ISPRING_RESOURCE_PATHS_HASH_2" val="47ddae988fb97dae43c1936f6f90e9c6acfbb0d6"/>
  <p:tag name="ISPRING_LMS_API_VERSION" val="SCORM 2004 (2nd edition)"/>
  <p:tag name="ISPRING_ULTRA_SCORM_COURSE_ID" val="C6DF252E-CBF9-4D63-8A79-1D95BD75DD5D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D\uFFFDHV{9C0D52A0-04ED-423B-B8CE-BE9314F4CEBF}&quot;,&quot;C:\\Users\\HoangDuy\\Desktop\\pp (1)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tho-em-ve-bac-ho-powpoin-da-sua_10052021"/>
  <p:tag name="ISPRING_FIRST_PUBLI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Avant"/>
        <a:ea typeface=""/>
        <a:cs typeface=""/>
      </a:majorFont>
      <a:minorFont>
        <a:latin typeface=".VnAv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1264</TotalTime>
  <Words>205</Words>
  <Application>Microsoft Office PowerPoint</Application>
  <PresentationFormat>On-screen Show (4:3)</PresentationFormat>
  <Paragraphs>50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.VnAvant</vt:lpstr>
      <vt:lpstr>.VnTime</vt:lpstr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tho-em-ve-bac-ho-powpoin-da-sua_10052021</dc:title>
  <dc:creator>User</dc:creator>
  <cp:lastModifiedBy>HoangDuy</cp:lastModifiedBy>
  <cp:revision>140</cp:revision>
  <dcterms:created xsi:type="dcterms:W3CDTF">2009-02-23T04:23:21Z</dcterms:created>
  <dcterms:modified xsi:type="dcterms:W3CDTF">2022-11-04T14:08:49Z</dcterms:modified>
</cp:coreProperties>
</file>