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9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38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7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08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9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1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5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9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4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3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57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8189C-E7EB-47F6-BC66-D39BB57D0ED4}" type="datetimeFigureOut">
              <a:rPr lang="en-US" smtClean="0"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B6EB2-FEBD-4F1F-8A0B-8E848CC8E2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9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457909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TRƯỜNG MẦM NON GIA QUẤT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8477" y="2817541"/>
            <a:ext cx="7007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Giáo</a:t>
            </a: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án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hội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giảng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20/11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62100" y="396240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a, ă, â</a:t>
            </a: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Hường</a:t>
            </a:r>
            <a:endParaRPr lang="en-US" sz="2400" b="1" dirty="0" smtClean="0">
              <a:solidFill>
                <a:srgbClr val="002060"/>
              </a:solidFill>
              <a:latin typeface=".VnAvant" pitchFamily="34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268" y="1104240"/>
            <a:ext cx="1599464" cy="1552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55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09600" y="2068286"/>
            <a:ext cx="8839200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SÂN CHƠI </a:t>
            </a:r>
          </a:p>
          <a:p>
            <a:pPr algn="ctr"/>
            <a:r>
              <a:rPr lang="en-US" sz="115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CHỮ CÁI</a:t>
            </a:r>
            <a:endParaRPr lang="en-US" sz="115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6743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1143" cy="6858000"/>
          </a:xfrm>
        </p:spPr>
      </p:pic>
      <p:sp>
        <p:nvSpPr>
          <p:cNvPr id="5" name="TextBox 4"/>
          <p:cNvSpPr txBox="1"/>
          <p:nvPr/>
        </p:nvSpPr>
        <p:spPr>
          <a:xfrm>
            <a:off x="609600" y="2362200"/>
            <a:ext cx="8001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</a:p>
          <a:p>
            <a:r>
              <a:rPr lang="en-US" sz="66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CHIẾC HỘP BÍ MẬT</a:t>
            </a:r>
            <a:endParaRPr lang="en-US" sz="66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35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86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95228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70201" cy="6858000"/>
          </a:xfrm>
        </p:spPr>
      </p:pic>
    </p:spTree>
    <p:extLst>
      <p:ext uri="{BB962C8B-B14F-4D97-AF65-F5344CB8AC3E}">
        <p14:creationId xmlns:p14="http://schemas.microsoft.com/office/powerpoint/2010/main" val="405722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28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61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6</cp:revision>
  <dcterms:created xsi:type="dcterms:W3CDTF">2022-10-24T06:55:06Z</dcterms:created>
  <dcterms:modified xsi:type="dcterms:W3CDTF">2022-10-24T09:48:30Z</dcterms:modified>
</cp:coreProperties>
</file>