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7" r:id="rId3"/>
    <p:sldId id="264" r:id="rId4"/>
    <p:sldId id="269" r:id="rId5"/>
    <p:sldId id="272" r:id="rId6"/>
    <p:sldId id="273" r:id="rId7"/>
    <p:sldId id="274" r:id="rId8"/>
    <p:sldId id="260" r:id="rId9"/>
    <p:sldId id="270" r:id="rId10"/>
    <p:sldId id="275" r:id="rId11"/>
    <p:sldId id="277" r:id="rId12"/>
    <p:sldId id="280" r:id="rId13"/>
    <p:sldId id="313" r:id="rId14"/>
    <p:sldId id="308" r:id="rId15"/>
    <p:sldId id="309" r:id="rId16"/>
    <p:sldId id="292" r:id="rId17"/>
    <p:sldId id="310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>
        <p:scale>
          <a:sx n="60" d="100"/>
          <a:sy n="60" d="100"/>
        </p:scale>
        <p:origin x="-165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59BF-AB1D-4745-B83F-6763390D2A7D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A109-F5C5-4D1F-AABC-38192CB5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16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6.wdp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3.jpg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3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" y="126124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2841" y="0"/>
            <a:ext cx="7853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828215" y="3105081"/>
            <a:ext cx="8561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454" y="3806064"/>
            <a:ext cx="7851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MỘT SỐ LOẠI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HÌNH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7009" y="4462875"/>
            <a:ext cx="6765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688265" y="803987"/>
            <a:ext cx="2563873" cy="2033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977" y="4986095"/>
            <a:ext cx="504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2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4"/>
    </mc:Choice>
    <mc:Fallback xmlns="">
      <p:transition spd="slow" advTm="20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068946"/>
            <a:ext cx="7392473" cy="5215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35">
        <p:split orient="vert"/>
      </p:transition>
    </mc:Choice>
    <mc:Fallback xmlns="">
      <p:transition spd="slow" advTm="40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28078" cy="4919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70724"/>
      </p:ext>
    </p:extLst>
  </p:cSld>
  <p:clrMapOvr>
    <a:masterClrMapping/>
  </p:clrMapOvr>
  <p:transition spd="slow" advTm="48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199388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160627"/>
      </p:ext>
    </p:extLst>
  </p:cSld>
  <p:clrMapOvr>
    <a:masterClrMapping/>
  </p:clrMapOvr>
  <p:transition spd="slow" advTm="41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465922" y="341590"/>
            <a:ext cx="4064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Trò chơi: 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020" y="1541919"/>
            <a:ext cx="6000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1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3"/>
    </mc:Choice>
    <mc:Fallback xmlns="">
      <p:transition spd="slow" advTm="11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68" y="-11581"/>
            <a:ext cx="12299577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38" y="-39738"/>
            <a:ext cx="3756840" cy="277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77" y="-684847"/>
            <a:ext cx="4491061" cy="3970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98" y="-248952"/>
            <a:ext cx="4761240" cy="290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85676"/>
            <a:ext cx="3030536" cy="220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4" b="95706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22" y="4453503"/>
            <a:ext cx="3501694" cy="23929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99" y="4380992"/>
            <a:ext cx="2640311" cy="26403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95" y="1600916"/>
            <a:ext cx="3030536" cy="2209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27" y="1546860"/>
            <a:ext cx="3030536" cy="2209800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4" b="100000" l="17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57" y="4373374"/>
            <a:ext cx="2859549" cy="2685764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89" y="5159180"/>
            <a:ext cx="1871273" cy="1620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26" y="4186798"/>
            <a:ext cx="3728018" cy="27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70833E-6 -4.44444E-6 L -0.76419 -0.4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6" y="-2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8.33333E-7 2.22222E-6 L 0.40716 -0.4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52" y="-2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0.0237 -0.01319 L 0.3086 -0.4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457450" y="9334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420" y="2487576"/>
            <a:ext cx="8824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Ai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8" y="487607"/>
            <a:ext cx="3822701" cy="3076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" y="3739529"/>
            <a:ext cx="3822702" cy="3035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01" y="3716857"/>
            <a:ext cx="4044145" cy="306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02" y="462596"/>
            <a:ext cx="4044145" cy="3028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742818" y="618419"/>
            <a:ext cx="219002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818" y="3418124"/>
            <a:ext cx="15119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x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1115" y="448338"/>
            <a:ext cx="115127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15061" y="3087737"/>
            <a:ext cx="151195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7" y="566243"/>
            <a:ext cx="58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27898" y="56624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092" y="55815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35230" y="558545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55941" y="-35613"/>
            <a:ext cx="357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1620" y="790989"/>
            <a:ext cx="8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667251" y="2221234"/>
            <a:ext cx="2876550" cy="2783539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74561" y="2413826"/>
            <a:ext cx="2461854" cy="240268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969729" y="26535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5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88514" y="2653508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4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31634" y="26535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3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31629" y="265217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3860" y="2650832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1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39759" y="2647299"/>
            <a:ext cx="23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53489" y="3268984"/>
            <a:ext cx="2168625" cy="687237"/>
            <a:chOff x="2133600" y="2494144"/>
            <a:chExt cx="1867799" cy="953402"/>
          </a:xfrm>
        </p:grpSpPr>
        <p:sp>
          <p:nvSpPr>
            <p:cNvPr id="66" name="Pentagon 65"/>
            <p:cNvSpPr/>
            <p:nvPr/>
          </p:nvSpPr>
          <p:spPr>
            <a:xfrm>
              <a:off x="2133600" y="2494144"/>
              <a:ext cx="1867799" cy="953402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21891" y="2616492"/>
              <a:ext cx="1384967" cy="65404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2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76">
        <p:split orient="vert"/>
      </p:transition>
    </mc:Choice>
    <mc:Fallback xmlns="">
      <p:transition spd="slow" advTm="392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29" grpId="0"/>
      <p:bldP spid="57" grpId="0" animBg="1"/>
      <p:bldP spid="58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</p:bldLst>
  </p:timing>
  <p:extLst mod="1">
    <p:ext uri="{E180D4A7-C9FB-4DFB-919C-405C955672EB}">
      <p14:showEvtLst xmlns:p14="http://schemas.microsoft.com/office/powerpoint/2010/main">
        <p14:playEvt time="9500" objId="45"/>
        <p14:stopEvt time="15698" objId="4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0392" y="0"/>
            <a:ext cx="349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39" y="3722701"/>
            <a:ext cx="4397188" cy="3012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39" y="642109"/>
            <a:ext cx="4397188" cy="2798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" y="3743046"/>
            <a:ext cx="3939986" cy="3013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554560" y="3418124"/>
            <a:ext cx="15119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x</a:t>
            </a:r>
            <a:endParaRPr lang="en-US" sz="239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5283" y="3743082"/>
            <a:ext cx="115127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9229" y="-90892"/>
            <a:ext cx="151195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6631" y="566243"/>
            <a:ext cx="58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6534" y="566243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8931" y="558157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3866" y="558545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1620" y="790989"/>
            <a:ext cx="83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38223" y="2221234"/>
            <a:ext cx="2876550" cy="2783539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45533" y="2413826"/>
            <a:ext cx="2461854" cy="240268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40701" y="26535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5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9486" y="2653508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4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2606" y="2653508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3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601" y="2652172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832" y="2650832"/>
            <a:ext cx="209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</a:rPr>
              <a:t>1</a:t>
            </a:r>
            <a:endParaRPr lang="en-US" sz="1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0731" y="2647299"/>
            <a:ext cx="23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024461" y="3268984"/>
            <a:ext cx="2168625" cy="687237"/>
            <a:chOff x="2133600" y="2494144"/>
            <a:chExt cx="1867799" cy="953402"/>
          </a:xfrm>
        </p:grpSpPr>
        <p:sp>
          <p:nvSpPr>
            <p:cNvPr id="27" name="Pentagon 26"/>
            <p:cNvSpPr/>
            <p:nvPr/>
          </p:nvSpPr>
          <p:spPr>
            <a:xfrm>
              <a:off x="2133600" y="2494144"/>
              <a:ext cx="1867799" cy="953402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21891" y="2616492"/>
              <a:ext cx="1384967" cy="654048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94363" y="1378634"/>
            <a:ext cx="154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" y="523220"/>
            <a:ext cx="3923267" cy="289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TextBox 31"/>
          <p:cNvSpPr txBox="1"/>
          <p:nvPr/>
        </p:nvSpPr>
        <p:spPr>
          <a:xfrm>
            <a:off x="1637968" y="673921"/>
            <a:ext cx="204358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929" y="1801505"/>
            <a:ext cx="7998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04">
        <p:split orient="vert"/>
      </p:transition>
    </mc:Choice>
    <mc:Fallback xmlns="">
      <p:transition spd="slow" advTm="470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545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44040" y="1141274"/>
            <a:ext cx="49039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0"/>
    </mc:Choice>
    <mc:Fallback xmlns="">
      <p:transition spd="slow" advTm="11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4" y="0"/>
            <a:ext cx="891539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35" y="123307"/>
            <a:ext cx="6611385" cy="66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5469"/>
      </p:ext>
    </p:extLst>
  </p:cSld>
  <p:clrMapOvr>
    <a:masterClrMapping/>
  </p:clrMapOvr>
  <p:transition spd="slow" advTm="40767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000778" y="0"/>
            <a:ext cx="7044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          Câu đố: </a:t>
            </a:r>
          </a:p>
          <a:p>
            <a:r>
              <a:rPr lang="vi-VN" sz="4400" dirty="0" smtClean="0">
                <a:latin typeface="+mj-lt"/>
              </a:rPr>
              <a:t>     </a:t>
            </a:r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Da cóc mà bọc bột lọc</a:t>
            </a:r>
          </a:p>
          <a:p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     Bột lọc mà bọc hòn than</a:t>
            </a:r>
          </a:p>
          <a:p>
            <a:r>
              <a:rPr lang="vi-VN" sz="4400" dirty="0" smtClean="0">
                <a:solidFill>
                  <a:srgbClr val="002060"/>
                </a:solidFill>
                <a:latin typeface="+mj-lt"/>
              </a:rPr>
              <a:t>                         Là quả gì? 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9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39">
        <p:split orient="vert"/>
      </p:transition>
    </mc:Choice>
    <mc:Fallback xmlns="">
      <p:transition spd="slow" advTm="100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" y="0"/>
            <a:ext cx="963339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9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64">
        <p:split orient="vert"/>
      </p:transition>
    </mc:Choice>
    <mc:Fallback xmlns="">
      <p:transition spd="slow" advTm="160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28" y="0"/>
            <a:ext cx="1541172" cy="136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44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28">
        <p:circle/>
      </p:transition>
    </mc:Choice>
    <mc:Fallback xmlns="">
      <p:transition spd="slow" advTm="942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9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66"/>
            <a:ext cx="6168979" cy="555723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1511191"/>
            <a:ext cx="5504329" cy="47676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6" y="1511191"/>
            <a:ext cx="4845466" cy="4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460">
        <p:split orient="vert"/>
      </p:transition>
    </mc:Choice>
    <mc:Fallback xmlns="">
      <p:transition spd="slow" advTm="3146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80" y="0"/>
            <a:ext cx="730175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0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481">
        <p:split orient="vert"/>
      </p:transition>
    </mc:Choice>
    <mc:Fallback xmlns="">
      <p:transition spd="slow" advTm="3548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18" y="183262"/>
            <a:ext cx="4426544" cy="3116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430306"/>
            <a:ext cx="3966881" cy="2622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4935" l="980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16" y="472807"/>
            <a:ext cx="2797966" cy="2622176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9" y="183262"/>
            <a:ext cx="4343400" cy="3116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36" y="3604839"/>
            <a:ext cx="4733363" cy="3253161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8" y="3807725"/>
            <a:ext cx="4326340" cy="2866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9" y="430306"/>
            <a:ext cx="3967331" cy="2622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778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24" y="291070"/>
            <a:ext cx="2761412" cy="2761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890">
        <p:circle/>
      </p:transition>
    </mc:Choice>
    <mc:Fallback xmlns="">
      <p:transition spd="slow" advTm="989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161</Words>
  <Application>Microsoft Office PowerPoint</Application>
  <PresentationFormat>Custom</PresentationFormat>
  <Paragraphs>56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239</cp:revision>
  <dcterms:created xsi:type="dcterms:W3CDTF">2020-04-19T15:00:25Z</dcterms:created>
  <dcterms:modified xsi:type="dcterms:W3CDTF">2022-11-09T05:31:42Z</dcterms:modified>
</cp:coreProperties>
</file>