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0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8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889C-3490-4693-BC46-03D8706024F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microsoft.com/office/2007/relationships/hdphoto" Target="../media/hdphoto1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11.wdp"/><Relationship Id="rId4" Type="http://schemas.microsoft.com/office/2007/relationships/hdphoto" Target="../media/hdphoto4.wdp"/><Relationship Id="rId9" Type="http://schemas.openxmlformats.org/officeDocument/2006/relationships/image" Target="../media/image38.png"/><Relationship Id="rId1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microsoft.com/office/2007/relationships/media" Target="../media/media12.mp3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8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jpeg"/><Relationship Id="rId11" Type="http://schemas.microsoft.com/office/2007/relationships/hdphoto" Target="../media/hdphoto4.wdp"/><Relationship Id="rId5" Type="http://schemas.openxmlformats.org/officeDocument/2006/relationships/image" Target="../media/image23.jpeg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8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32.png"/><Relationship Id="rId1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133600" y="762000"/>
            <a:ext cx="510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QUẤT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24000" y="2590800"/>
            <a:ext cx="6553200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ĐỘNG: LQVT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latin typeface=".VnTime" pitchFamily="34" charset="0"/>
              </a:rPr>
              <a:t>§</a:t>
            </a:r>
            <a:r>
              <a:rPr lang="en-US" sz="2800" b="1" dirty="0">
                <a:latin typeface=".VnTime" pitchFamily="34" charset="0"/>
              </a:rPr>
              <a:t>1</a:t>
            </a:r>
            <a:r>
              <a:rPr lang="en-US" sz="2800" b="1" dirty="0" smtClean="0">
                <a:latin typeface=".VnTime" pitchFamily="34" charset="0"/>
              </a:rPr>
              <a:t> </a:t>
            </a:r>
            <a:r>
              <a:rPr lang="en-US" sz="2800" b="1" dirty="0">
                <a:latin typeface=".VnTime" pitchFamily="34" charset="0"/>
              </a:rPr>
              <a:t>: </a:t>
            </a:r>
            <a:r>
              <a:rPr lang="en-US" sz="2800" b="1" dirty="0" err="1" smtClean="0">
                <a:latin typeface=".VnTime" pitchFamily="34" charset="0"/>
              </a:rPr>
              <a:t>Xếp</a:t>
            </a:r>
            <a:r>
              <a:rPr lang="en-US" sz="2800" b="1" dirty="0" smtClean="0">
                <a:latin typeface=".VnTime" pitchFamily="34" charset="0"/>
              </a:rPr>
              <a:t> </a:t>
            </a:r>
            <a:r>
              <a:rPr lang="en-US" sz="2800" b="1" dirty="0" err="1" smtClean="0">
                <a:latin typeface=".VnTime" pitchFamily="34" charset="0"/>
              </a:rPr>
              <a:t>tương</a:t>
            </a:r>
            <a:r>
              <a:rPr lang="en-US" sz="2800" b="1" dirty="0" smtClean="0">
                <a:latin typeface=".VnTime" pitchFamily="34" charset="0"/>
              </a:rPr>
              <a:t> </a:t>
            </a:r>
            <a:r>
              <a:rPr lang="en-US" sz="2800" b="1" dirty="0" err="1" smtClean="0">
                <a:latin typeface=".VnTime" pitchFamily="34" charset="0"/>
              </a:rPr>
              <a:t>ứng</a:t>
            </a:r>
            <a:r>
              <a:rPr lang="en-US" sz="2800" b="1" dirty="0" smtClean="0">
                <a:latin typeface=".VnTime" pitchFamily="34" charset="0"/>
              </a:rPr>
              <a:t> </a:t>
            </a:r>
            <a:r>
              <a:rPr lang="en-US" sz="2800" b="1" dirty="0">
                <a:latin typeface=".VnTime" pitchFamily="34" charset="0"/>
              </a:rPr>
              <a:t>1:1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PTGT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ATGT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3 - 4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LÊ THỊ MAI  LAN</a:t>
            </a:r>
            <a:endParaRPr lang="en-US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133600" y="5395913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2022 – 2023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âm thnah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22" y="6553200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EM HUE\Desktop\z3733533631101_95f8885f51db7514b31e636420c756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81" y="1313811"/>
            <a:ext cx="1316038" cy="127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0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181600" y="509589"/>
            <a:ext cx="3810000" cy="3986212"/>
            <a:chOff x="5181600" y="509589"/>
            <a:chExt cx="3810000" cy="3986212"/>
          </a:xfrm>
        </p:grpSpPr>
        <p:sp>
          <p:nvSpPr>
            <p:cNvPr id="21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81600" y="509589"/>
              <a:ext cx="3810000" cy="39862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dbl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>
                <a:solidFill>
                  <a:srgbClr val="000099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5257800" y="762000"/>
              <a:ext cx="1734858" cy="181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" b="100000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 t="4776"/>
            <a:stretch>
              <a:fillRect/>
            </a:stretch>
          </p:blipFill>
          <p:spPr bwMode="auto">
            <a:xfrm>
              <a:off x="6992658" y="2803441"/>
              <a:ext cx="1439863" cy="1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7069930" y="677563"/>
              <a:ext cx="1727995" cy="180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0" y="65176"/>
            <a:ext cx="4800600" cy="6277979"/>
            <a:chOff x="0" y="65176"/>
            <a:chExt cx="4800600" cy="6277979"/>
          </a:xfrm>
        </p:grpSpPr>
        <p:sp>
          <p:nvSpPr>
            <p:cNvPr id="26" name="Rectangle 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0" y="261380"/>
              <a:ext cx="4572000" cy="58975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438400" y="600870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176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018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0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1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90800" y="1949729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05912" y="3210161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618732" y="4819154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03" y="1746443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1143000"/>
            <a:ext cx="5105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TC2: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2209800"/>
            <a:ext cx="6248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1:1 </a:t>
            </a:r>
          </a:p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âm thanh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65205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95400" y="871716"/>
            <a:ext cx="6629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nhận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xét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khen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ngợi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6591300"/>
            <a:ext cx="266700" cy="266700"/>
          </a:xfrm>
          <a:prstGeom prst="rect">
            <a:avLst/>
          </a:prstGeom>
        </p:spPr>
      </p:pic>
      <p:pic>
        <p:nvPicPr>
          <p:cNvPr id="6" name="Picture 5" descr="tran trong cam 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67532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ền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9400" y="6523434"/>
            <a:ext cx="184944" cy="1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72886" y="914400"/>
            <a:ext cx="7620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Mục đích - yêu cầu: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242B2D"/>
                </a:solidFill>
                <a:latin typeface="+mj-lt"/>
              </a:rPr>
              <a:t> </a:t>
            </a:r>
            <a:endParaRPr lang="en-US" sz="2400" b="1" dirty="0">
              <a:solidFill>
                <a:srgbClr val="242B2D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1.Kiến thức: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cách xếp tương ứng 1-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1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từng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đối tượng của 2 nhóm đồ vật.</a:t>
            </a: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chơi trò chơi theo yêu cầu của cô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2. Kỹ năng: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Rèn kĩ năng quan sát, lắng nghe, chú ý, ghi nhớ có chủ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đ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</a:rPr>
              <a:t>íc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h,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phát âm đúng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3. Thái độ: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Giáo dục trẻ giữ gìn đồ dùng, đồ chơi của lớp.</a:t>
            </a:r>
          </a:p>
        </p:txBody>
      </p:sp>
      <p:pic>
        <p:nvPicPr>
          <p:cNvPr id="5" name="âm thanh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3142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2133601"/>
            <a:ext cx="6629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Ổn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lái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” </a:t>
            </a:r>
          </a:p>
          <a:p>
            <a:pPr algn="ctr" eaLnBrk="1" hangingPunct="1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– ST: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Tý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1800" y="6591300"/>
            <a:ext cx="228600" cy="228600"/>
          </a:xfrm>
          <a:prstGeom prst="rect">
            <a:avLst/>
          </a:prstGeom>
        </p:spPr>
      </p:pic>
      <p:pic>
        <p:nvPicPr>
          <p:cNvPr id="6" name="Em Tập Lái Ô T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3200400" y="6591300"/>
            <a:ext cx="190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7429" y="2057400"/>
            <a:ext cx="7467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tương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ứng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1:1</a:t>
            </a:r>
          </a:p>
        </p:txBody>
      </p:sp>
      <p:pic>
        <p:nvPicPr>
          <p:cNvPr id="5" name="âm thanh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931229" y="650965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38175" y="2463800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429000" y="2417763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248400" y="2447925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58775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81000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92113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0" y="6694714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62000" y="0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200400" y="0"/>
            <a:ext cx="19939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715000" y="1588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28600" y="3919538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797175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5717268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228600" y="65405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2286000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43100" y="3505200"/>
            <a:ext cx="510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1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âm thanh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6623957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13288" y="381000"/>
            <a:ext cx="4343400" cy="5410200"/>
            <a:chOff x="4713288" y="381000"/>
            <a:chExt cx="4343400" cy="5410200"/>
          </a:xfrm>
        </p:grpSpPr>
        <p:sp>
          <p:nvSpPr>
            <p:cNvPr id="5" name="Round Single Corner Rectangle 4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9" y="2438400"/>
            <a:ext cx="4164089" cy="35004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85800"/>
            <a:ext cx="4633913" cy="5105400"/>
            <a:chOff x="0" y="685800"/>
            <a:chExt cx="4633913" cy="5105400"/>
          </a:xfrm>
        </p:grpSpPr>
        <p:sp>
          <p:nvSpPr>
            <p:cNvPr id="15" name="Regular Pentagon 14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nhạc nề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575" y="6491287"/>
            <a:ext cx="366713" cy="36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1" y="228601"/>
            <a:ext cx="3974848" cy="3048000"/>
            <a:chOff x="228601" y="228601"/>
            <a:chExt cx="3974848" cy="3048000"/>
          </a:xfrm>
        </p:grpSpPr>
        <p:sp>
          <p:nvSpPr>
            <p:cNvPr id="5" name="Rectangl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1" y="228601"/>
              <a:ext cx="3974848" cy="3048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8" y="469149"/>
              <a:ext cx="1837239" cy="12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600" b="90800" l="6400" r="93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15469" r="8734" b="13461"/>
            <a:stretch>
              <a:fillRect/>
            </a:stretch>
          </p:blipFill>
          <p:spPr bwMode="auto">
            <a:xfrm>
              <a:off x="396661" y="1760859"/>
              <a:ext cx="1676400" cy="14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13" y="577485"/>
              <a:ext cx="1727635" cy="120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13533" y="3247769"/>
            <a:ext cx="8525667" cy="3229232"/>
            <a:chOff x="313533" y="3247768"/>
            <a:chExt cx="8718764" cy="3305431"/>
          </a:xfrm>
        </p:grpSpPr>
        <p:sp>
          <p:nvSpPr>
            <p:cNvPr id="10" name="Cloud Callout 9"/>
            <p:cNvSpPr/>
            <p:nvPr/>
          </p:nvSpPr>
          <p:spPr>
            <a:xfrm>
              <a:off x="313533" y="3247768"/>
              <a:ext cx="8718764" cy="3305431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993629" y="3844355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971790" y="472440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2727714" y="483159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4654636" y="4843947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287022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461243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6378916" y="3667241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6469257" y="4435165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69" y="112931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210</Words>
  <Application>Microsoft Office PowerPoint</Application>
  <PresentationFormat>On-screen Show (4:3)</PresentationFormat>
  <Paragraphs>29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EM HUE</cp:lastModifiedBy>
  <cp:revision>7</cp:revision>
  <dcterms:created xsi:type="dcterms:W3CDTF">2021-09-17T06:46:56Z</dcterms:created>
  <dcterms:modified xsi:type="dcterms:W3CDTF">2022-09-19T06:58:56Z</dcterms:modified>
</cp:coreProperties>
</file>